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1" r:id="rId1"/>
  </p:sldMasterIdLst>
  <p:notesMasterIdLst>
    <p:notesMasterId r:id="rId24"/>
  </p:notesMasterIdLst>
  <p:sldIdLst>
    <p:sldId id="919" r:id="rId2"/>
    <p:sldId id="948" r:id="rId3"/>
    <p:sldId id="950" r:id="rId4"/>
    <p:sldId id="961" r:id="rId5"/>
    <p:sldId id="980" r:id="rId6"/>
    <p:sldId id="981" r:id="rId7"/>
    <p:sldId id="499" r:id="rId8"/>
    <p:sldId id="967" r:id="rId9"/>
    <p:sldId id="983" r:id="rId10"/>
    <p:sldId id="985" r:id="rId11"/>
    <p:sldId id="984" r:id="rId12"/>
    <p:sldId id="988" r:id="rId13"/>
    <p:sldId id="989" r:id="rId14"/>
    <p:sldId id="990" r:id="rId15"/>
    <p:sldId id="993" r:id="rId16"/>
    <p:sldId id="979" r:id="rId17"/>
    <p:sldId id="991" r:id="rId18"/>
    <p:sldId id="987" r:id="rId19"/>
    <p:sldId id="986" r:id="rId20"/>
    <p:sldId id="917" r:id="rId21"/>
    <p:sldId id="994" r:id="rId22"/>
    <p:sldId id="992" r:id="rId23"/>
  </p:sldIdLst>
  <p:sldSz cx="24384000" cy="13716000"/>
  <p:notesSz cx="6858000" cy="9144000"/>
  <p:defaultTextStyle>
    <a:defPPr>
      <a:defRPr lang="ru-RU"/>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F4BF4509-8C66-4D71-9613-DF7934EB2738}">
          <p14:sldIdLst>
            <p14:sldId id="919"/>
            <p14:sldId id="948"/>
            <p14:sldId id="950"/>
            <p14:sldId id="961"/>
            <p14:sldId id="980"/>
            <p14:sldId id="981"/>
            <p14:sldId id="499"/>
            <p14:sldId id="967"/>
            <p14:sldId id="983"/>
            <p14:sldId id="985"/>
            <p14:sldId id="984"/>
            <p14:sldId id="988"/>
            <p14:sldId id="989"/>
            <p14:sldId id="990"/>
            <p14:sldId id="993"/>
            <p14:sldId id="979"/>
            <p14:sldId id="991"/>
            <p14:sldId id="987"/>
            <p14:sldId id="986"/>
            <p14:sldId id="917"/>
            <p14:sldId id="994"/>
            <p14:sldId id="992"/>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4E6"/>
    <a:srgbClr val="FFC158"/>
    <a:srgbClr val="7DFE7D"/>
    <a:srgbClr val="D04242"/>
    <a:srgbClr val="CA5200"/>
    <a:srgbClr val="148C25"/>
    <a:srgbClr val="EAE8E9"/>
    <a:srgbClr val="000000"/>
    <a:srgbClr val="FFFFFF"/>
    <a:srgbClr val="F7F7F7"/>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Светлый стиль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CAF9ED-07DC-4A11-8D7F-57B35C25682E}" styleName="Средний стиль 1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DA37D80-6434-44D0-A028-1B22A696006F}" styleName="Светлый стиль 3 — акцент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Светлый стиль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17292A2E-F333-43FB-9621-5CBBE7FDCDCB}" styleName="Светлый стиль 2 — акцент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D27102A9-8310-4765-A935-A1911B00CA55}" styleName="Светлый стиль 1 — акцент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8799B23B-EC83-4686-B30A-512413B5E67A}" styleName="Светлый стиль 3 — акцент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93D81CF-94F2-401A-BA57-92F5A7B2D0C5}" styleName="Средний стиль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940675A-B579-460E-94D1-54222C63F5DA}" styleName="Нет стиля, сетка таблиц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5BE263C-DBD7-4A20-BB59-AAB30ACAA65A}" styleName="Средний стиль 3 — акцент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1E171933-4619-4E11-9A3F-F7608DF75F80}" styleName="Средний стиль 1 — акцент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1345" autoAdjust="0"/>
  </p:normalViewPr>
  <p:slideViewPr>
    <p:cSldViewPr snapToGrid="0" showGuides="1">
      <p:cViewPr varScale="1">
        <p:scale>
          <a:sx n="47" d="100"/>
          <a:sy n="47" d="100"/>
        </p:scale>
        <p:origin x="1253" y="67"/>
      </p:cViewPr>
      <p:guideLst>
        <p:guide orient="horz" pos="4320"/>
        <p:guide pos="768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DB456A-55C8-493F-A8BF-A944D9A1BA47}" type="doc">
      <dgm:prSet loTypeId="urn:microsoft.com/office/officeart/2005/8/layout/cycle1" loCatId="cycle" qsTypeId="urn:microsoft.com/office/officeart/2005/8/quickstyle/simple1" qsCatId="simple" csTypeId="urn:microsoft.com/office/officeart/2005/8/colors/colorful1" csCatId="colorful" phldr="1"/>
      <dgm:spPr/>
    </dgm:pt>
    <dgm:pt modelId="{30C3E8C4-7A69-404B-902F-425336C073E2}">
      <dgm:prSet phldrT="[Текст]" custT="1"/>
      <dgm:spPr/>
      <dgm:t>
        <a:bodyPr/>
        <a:lstStyle/>
        <a:p>
          <a:r>
            <a:rPr lang="ru-RU" sz="2800" dirty="0"/>
            <a:t>Поиск самых «жирных» скважин с отклонениями</a:t>
          </a:r>
        </a:p>
      </dgm:t>
    </dgm:pt>
    <dgm:pt modelId="{CC542374-C51C-421B-8F78-EF4053F3433E}" type="parTrans" cxnId="{484626AD-BFBC-421B-86E3-62F9F403A108}">
      <dgm:prSet/>
      <dgm:spPr/>
      <dgm:t>
        <a:bodyPr/>
        <a:lstStyle/>
        <a:p>
          <a:endParaRPr lang="ru-RU" sz="2400">
            <a:solidFill>
              <a:schemeClr val="bg1"/>
            </a:solidFill>
          </a:endParaRPr>
        </a:p>
      </dgm:t>
    </dgm:pt>
    <dgm:pt modelId="{DDCAD1BE-A24E-4675-B378-BE9E31B0855E}" type="sibTrans" cxnId="{484626AD-BFBC-421B-86E3-62F9F403A108}">
      <dgm:prSet/>
      <dgm:spPr/>
      <dgm:t>
        <a:bodyPr/>
        <a:lstStyle/>
        <a:p>
          <a:endParaRPr lang="ru-RU" sz="2400">
            <a:solidFill>
              <a:schemeClr val="bg1"/>
            </a:solidFill>
          </a:endParaRPr>
        </a:p>
      </dgm:t>
    </dgm:pt>
    <dgm:pt modelId="{ED040A73-3671-4803-91BF-2A5F3D0552E8}">
      <dgm:prSet phldrT="[Текст]" custT="1"/>
      <dgm:spPr/>
      <dgm:t>
        <a:bodyPr/>
        <a:lstStyle/>
        <a:p>
          <a:r>
            <a:rPr lang="ru-RU" sz="2800" dirty="0"/>
            <a:t>Введение множителей на скважины</a:t>
          </a:r>
        </a:p>
      </dgm:t>
    </dgm:pt>
    <dgm:pt modelId="{E0A42F3D-5B7B-4440-B8F7-F218D469DE8E}" type="parTrans" cxnId="{EFA3E55C-BDBB-463A-BEE7-5E651B283270}">
      <dgm:prSet/>
      <dgm:spPr/>
      <dgm:t>
        <a:bodyPr/>
        <a:lstStyle/>
        <a:p>
          <a:endParaRPr lang="ru-RU" sz="2400">
            <a:solidFill>
              <a:schemeClr val="bg1"/>
            </a:solidFill>
          </a:endParaRPr>
        </a:p>
      </dgm:t>
    </dgm:pt>
    <dgm:pt modelId="{0E27E42F-3425-4856-9246-6950A884207C}" type="sibTrans" cxnId="{EFA3E55C-BDBB-463A-BEE7-5E651B283270}">
      <dgm:prSet/>
      <dgm:spPr/>
      <dgm:t>
        <a:bodyPr/>
        <a:lstStyle/>
        <a:p>
          <a:endParaRPr lang="ru-RU" sz="2400">
            <a:solidFill>
              <a:schemeClr val="bg1"/>
            </a:solidFill>
          </a:endParaRPr>
        </a:p>
      </dgm:t>
    </dgm:pt>
    <dgm:pt modelId="{AE1CA603-F787-4C0A-B7EB-C281D6908CBC}">
      <dgm:prSet custT="1"/>
      <dgm:spPr/>
      <dgm:t>
        <a:bodyPr/>
        <a:lstStyle/>
        <a:p>
          <a:r>
            <a:rPr lang="ru-RU" sz="2800" dirty="0"/>
            <a:t>Расчет модели</a:t>
          </a:r>
        </a:p>
      </dgm:t>
    </dgm:pt>
    <dgm:pt modelId="{551C3B37-D3BB-42C0-B00A-575EB68F50A1}" type="parTrans" cxnId="{4A7C3776-9EE6-4C4F-869E-26BD97724950}">
      <dgm:prSet/>
      <dgm:spPr/>
      <dgm:t>
        <a:bodyPr/>
        <a:lstStyle/>
        <a:p>
          <a:endParaRPr lang="ru-RU" sz="2400"/>
        </a:p>
      </dgm:t>
    </dgm:pt>
    <dgm:pt modelId="{A2DB8961-7247-4804-89F9-EF56DF20AEC3}" type="sibTrans" cxnId="{4A7C3776-9EE6-4C4F-869E-26BD97724950}">
      <dgm:prSet/>
      <dgm:spPr/>
      <dgm:t>
        <a:bodyPr/>
        <a:lstStyle/>
        <a:p>
          <a:endParaRPr lang="ru-RU" sz="2400"/>
        </a:p>
      </dgm:t>
    </dgm:pt>
    <dgm:pt modelId="{D868771A-A7AE-4226-B283-3D09E05692AA}">
      <dgm:prSet custT="1"/>
      <dgm:spPr/>
      <dgm:t>
        <a:bodyPr/>
        <a:lstStyle/>
        <a:p>
          <a:r>
            <a:rPr lang="ru-RU" sz="2800" dirty="0"/>
            <a:t>Анализ результатов расчета</a:t>
          </a:r>
        </a:p>
      </dgm:t>
    </dgm:pt>
    <dgm:pt modelId="{FD5C3DF9-5D07-4F3F-850D-D7F5E4A83D10}" type="parTrans" cxnId="{D8030F16-E348-4473-A6D4-A717675A96BD}">
      <dgm:prSet/>
      <dgm:spPr/>
      <dgm:t>
        <a:bodyPr/>
        <a:lstStyle/>
        <a:p>
          <a:endParaRPr lang="ru-RU" sz="2400"/>
        </a:p>
      </dgm:t>
    </dgm:pt>
    <dgm:pt modelId="{3C747145-CD6D-44C7-8C37-65F461E759EA}" type="sibTrans" cxnId="{D8030F16-E348-4473-A6D4-A717675A96BD}">
      <dgm:prSet/>
      <dgm:spPr/>
      <dgm:t>
        <a:bodyPr/>
        <a:lstStyle/>
        <a:p>
          <a:endParaRPr lang="ru-RU" sz="2400"/>
        </a:p>
      </dgm:t>
    </dgm:pt>
    <dgm:pt modelId="{3544558E-6325-4A05-8A83-9EFF2F42E536}" type="pres">
      <dgm:prSet presAssocID="{F7DB456A-55C8-493F-A8BF-A944D9A1BA47}" presName="cycle" presStyleCnt="0">
        <dgm:presLayoutVars>
          <dgm:dir/>
          <dgm:resizeHandles val="exact"/>
        </dgm:presLayoutVars>
      </dgm:prSet>
      <dgm:spPr/>
    </dgm:pt>
    <dgm:pt modelId="{5A96C539-D58A-4A6C-8970-19D2EC7A01E4}" type="pres">
      <dgm:prSet presAssocID="{30C3E8C4-7A69-404B-902F-425336C073E2}" presName="dummy" presStyleCnt="0"/>
      <dgm:spPr/>
    </dgm:pt>
    <dgm:pt modelId="{6C6F53B8-907E-487D-A631-8D8C627AAEB4}" type="pres">
      <dgm:prSet presAssocID="{30C3E8C4-7A69-404B-902F-425336C073E2}" presName="node" presStyleLbl="revTx" presStyleIdx="0" presStyleCnt="4">
        <dgm:presLayoutVars>
          <dgm:bulletEnabled val="1"/>
        </dgm:presLayoutVars>
      </dgm:prSet>
      <dgm:spPr/>
      <dgm:t>
        <a:bodyPr/>
        <a:lstStyle/>
        <a:p>
          <a:endParaRPr lang="ru-RU"/>
        </a:p>
      </dgm:t>
    </dgm:pt>
    <dgm:pt modelId="{52CA1A20-A45B-493E-8C25-D93830DA10A5}" type="pres">
      <dgm:prSet presAssocID="{DDCAD1BE-A24E-4675-B378-BE9E31B0855E}" presName="sibTrans" presStyleLbl="node1" presStyleIdx="0" presStyleCnt="4"/>
      <dgm:spPr/>
      <dgm:t>
        <a:bodyPr/>
        <a:lstStyle/>
        <a:p>
          <a:endParaRPr lang="ru-RU"/>
        </a:p>
      </dgm:t>
    </dgm:pt>
    <dgm:pt modelId="{2F734F09-0B0B-48B5-8D41-CFB7D18F3503}" type="pres">
      <dgm:prSet presAssocID="{ED040A73-3671-4803-91BF-2A5F3D0552E8}" presName="dummy" presStyleCnt="0"/>
      <dgm:spPr/>
    </dgm:pt>
    <dgm:pt modelId="{CAC88096-09B6-4F2D-9597-6B15C9D0AFC6}" type="pres">
      <dgm:prSet presAssocID="{ED040A73-3671-4803-91BF-2A5F3D0552E8}" presName="node" presStyleLbl="revTx" presStyleIdx="1" presStyleCnt="4">
        <dgm:presLayoutVars>
          <dgm:bulletEnabled val="1"/>
        </dgm:presLayoutVars>
      </dgm:prSet>
      <dgm:spPr/>
      <dgm:t>
        <a:bodyPr/>
        <a:lstStyle/>
        <a:p>
          <a:endParaRPr lang="ru-RU"/>
        </a:p>
      </dgm:t>
    </dgm:pt>
    <dgm:pt modelId="{33C73078-6FAC-40C0-A4AC-145B285EFA4C}" type="pres">
      <dgm:prSet presAssocID="{0E27E42F-3425-4856-9246-6950A884207C}" presName="sibTrans" presStyleLbl="node1" presStyleIdx="1" presStyleCnt="4"/>
      <dgm:spPr/>
      <dgm:t>
        <a:bodyPr/>
        <a:lstStyle/>
        <a:p>
          <a:endParaRPr lang="ru-RU"/>
        </a:p>
      </dgm:t>
    </dgm:pt>
    <dgm:pt modelId="{9B8A0233-D390-4928-B69F-9FB5BAA57323}" type="pres">
      <dgm:prSet presAssocID="{AE1CA603-F787-4C0A-B7EB-C281D6908CBC}" presName="dummy" presStyleCnt="0"/>
      <dgm:spPr/>
    </dgm:pt>
    <dgm:pt modelId="{A3BE32F5-DD20-4D8D-B07A-44803CBB0731}" type="pres">
      <dgm:prSet presAssocID="{AE1CA603-F787-4C0A-B7EB-C281D6908CBC}" presName="node" presStyleLbl="revTx" presStyleIdx="2" presStyleCnt="4">
        <dgm:presLayoutVars>
          <dgm:bulletEnabled val="1"/>
        </dgm:presLayoutVars>
      </dgm:prSet>
      <dgm:spPr/>
      <dgm:t>
        <a:bodyPr/>
        <a:lstStyle/>
        <a:p>
          <a:endParaRPr lang="ru-RU"/>
        </a:p>
      </dgm:t>
    </dgm:pt>
    <dgm:pt modelId="{77123878-8D11-49BE-A8D1-DE62D3DEE5B0}" type="pres">
      <dgm:prSet presAssocID="{A2DB8961-7247-4804-89F9-EF56DF20AEC3}" presName="sibTrans" presStyleLbl="node1" presStyleIdx="2" presStyleCnt="4"/>
      <dgm:spPr/>
      <dgm:t>
        <a:bodyPr/>
        <a:lstStyle/>
        <a:p>
          <a:endParaRPr lang="ru-RU"/>
        </a:p>
      </dgm:t>
    </dgm:pt>
    <dgm:pt modelId="{82418563-CB7E-4BCB-A0E4-97FEEC9D5518}" type="pres">
      <dgm:prSet presAssocID="{D868771A-A7AE-4226-B283-3D09E05692AA}" presName="dummy" presStyleCnt="0"/>
      <dgm:spPr/>
    </dgm:pt>
    <dgm:pt modelId="{4CCA7AFB-6CFB-410F-8E5E-488A960074B7}" type="pres">
      <dgm:prSet presAssocID="{D868771A-A7AE-4226-B283-3D09E05692AA}" presName="node" presStyleLbl="revTx" presStyleIdx="3" presStyleCnt="4">
        <dgm:presLayoutVars>
          <dgm:bulletEnabled val="1"/>
        </dgm:presLayoutVars>
      </dgm:prSet>
      <dgm:spPr/>
      <dgm:t>
        <a:bodyPr/>
        <a:lstStyle/>
        <a:p>
          <a:endParaRPr lang="ru-RU"/>
        </a:p>
      </dgm:t>
    </dgm:pt>
    <dgm:pt modelId="{32DA8260-CA1D-4E55-BE7E-FF40A7DEA488}" type="pres">
      <dgm:prSet presAssocID="{3C747145-CD6D-44C7-8C37-65F461E759EA}" presName="sibTrans" presStyleLbl="node1" presStyleIdx="3" presStyleCnt="4" custScaleX="165761"/>
      <dgm:spPr/>
      <dgm:t>
        <a:bodyPr/>
        <a:lstStyle/>
        <a:p>
          <a:endParaRPr lang="ru-RU"/>
        </a:p>
      </dgm:t>
    </dgm:pt>
  </dgm:ptLst>
  <dgm:cxnLst>
    <dgm:cxn modelId="{89D5C7FF-5E67-4C3D-8787-01689DDC721E}" type="presOf" srcId="{D868771A-A7AE-4226-B283-3D09E05692AA}" destId="{4CCA7AFB-6CFB-410F-8E5E-488A960074B7}" srcOrd="0" destOrd="0" presId="urn:microsoft.com/office/officeart/2005/8/layout/cycle1"/>
    <dgm:cxn modelId="{AC6B005A-0B86-4EA9-8BAB-FE97A92308DA}" type="presOf" srcId="{3C747145-CD6D-44C7-8C37-65F461E759EA}" destId="{32DA8260-CA1D-4E55-BE7E-FF40A7DEA488}" srcOrd="0" destOrd="0" presId="urn:microsoft.com/office/officeart/2005/8/layout/cycle1"/>
    <dgm:cxn modelId="{9B67BD88-9BD5-4D78-B10E-2A6F6CE9D911}" type="presOf" srcId="{ED040A73-3671-4803-91BF-2A5F3D0552E8}" destId="{CAC88096-09B6-4F2D-9597-6B15C9D0AFC6}" srcOrd="0" destOrd="0" presId="urn:microsoft.com/office/officeart/2005/8/layout/cycle1"/>
    <dgm:cxn modelId="{BF21DF2A-9FF8-4BD9-973E-925028411C9F}" type="presOf" srcId="{AE1CA603-F787-4C0A-B7EB-C281D6908CBC}" destId="{A3BE32F5-DD20-4D8D-B07A-44803CBB0731}" srcOrd="0" destOrd="0" presId="urn:microsoft.com/office/officeart/2005/8/layout/cycle1"/>
    <dgm:cxn modelId="{EFA3E55C-BDBB-463A-BEE7-5E651B283270}" srcId="{F7DB456A-55C8-493F-A8BF-A944D9A1BA47}" destId="{ED040A73-3671-4803-91BF-2A5F3D0552E8}" srcOrd="1" destOrd="0" parTransId="{E0A42F3D-5B7B-4440-B8F7-F218D469DE8E}" sibTransId="{0E27E42F-3425-4856-9246-6950A884207C}"/>
    <dgm:cxn modelId="{0D831FD6-3718-45EC-81E9-3EF548986F51}" type="presOf" srcId="{DDCAD1BE-A24E-4675-B378-BE9E31B0855E}" destId="{52CA1A20-A45B-493E-8C25-D93830DA10A5}" srcOrd="0" destOrd="0" presId="urn:microsoft.com/office/officeart/2005/8/layout/cycle1"/>
    <dgm:cxn modelId="{484626AD-BFBC-421B-86E3-62F9F403A108}" srcId="{F7DB456A-55C8-493F-A8BF-A944D9A1BA47}" destId="{30C3E8C4-7A69-404B-902F-425336C073E2}" srcOrd="0" destOrd="0" parTransId="{CC542374-C51C-421B-8F78-EF4053F3433E}" sibTransId="{DDCAD1BE-A24E-4675-B378-BE9E31B0855E}"/>
    <dgm:cxn modelId="{59AE9721-78F4-4EA4-9FA1-57963D919864}" type="presOf" srcId="{A2DB8961-7247-4804-89F9-EF56DF20AEC3}" destId="{77123878-8D11-49BE-A8D1-DE62D3DEE5B0}" srcOrd="0" destOrd="0" presId="urn:microsoft.com/office/officeart/2005/8/layout/cycle1"/>
    <dgm:cxn modelId="{B14BE0FA-DB6E-4BD6-94B7-282D80CA5B17}" type="presOf" srcId="{F7DB456A-55C8-493F-A8BF-A944D9A1BA47}" destId="{3544558E-6325-4A05-8A83-9EFF2F42E536}" srcOrd="0" destOrd="0" presId="urn:microsoft.com/office/officeart/2005/8/layout/cycle1"/>
    <dgm:cxn modelId="{F62A4F37-9E13-4728-8B9D-B29D03398058}" type="presOf" srcId="{30C3E8C4-7A69-404B-902F-425336C073E2}" destId="{6C6F53B8-907E-487D-A631-8D8C627AAEB4}" srcOrd="0" destOrd="0" presId="urn:microsoft.com/office/officeart/2005/8/layout/cycle1"/>
    <dgm:cxn modelId="{5D4B96DE-E082-47B5-9A3E-C0C8719672CA}" type="presOf" srcId="{0E27E42F-3425-4856-9246-6950A884207C}" destId="{33C73078-6FAC-40C0-A4AC-145B285EFA4C}" srcOrd="0" destOrd="0" presId="urn:microsoft.com/office/officeart/2005/8/layout/cycle1"/>
    <dgm:cxn modelId="{D8030F16-E348-4473-A6D4-A717675A96BD}" srcId="{F7DB456A-55C8-493F-A8BF-A944D9A1BA47}" destId="{D868771A-A7AE-4226-B283-3D09E05692AA}" srcOrd="3" destOrd="0" parTransId="{FD5C3DF9-5D07-4F3F-850D-D7F5E4A83D10}" sibTransId="{3C747145-CD6D-44C7-8C37-65F461E759EA}"/>
    <dgm:cxn modelId="{4A7C3776-9EE6-4C4F-869E-26BD97724950}" srcId="{F7DB456A-55C8-493F-A8BF-A944D9A1BA47}" destId="{AE1CA603-F787-4C0A-B7EB-C281D6908CBC}" srcOrd="2" destOrd="0" parTransId="{551C3B37-D3BB-42C0-B00A-575EB68F50A1}" sibTransId="{A2DB8961-7247-4804-89F9-EF56DF20AEC3}"/>
    <dgm:cxn modelId="{FA8B8741-6D4A-44D5-A74A-B7596436246D}" type="presParOf" srcId="{3544558E-6325-4A05-8A83-9EFF2F42E536}" destId="{5A96C539-D58A-4A6C-8970-19D2EC7A01E4}" srcOrd="0" destOrd="0" presId="urn:microsoft.com/office/officeart/2005/8/layout/cycle1"/>
    <dgm:cxn modelId="{83A0220C-40D4-476B-9006-5035A4AC8474}" type="presParOf" srcId="{3544558E-6325-4A05-8A83-9EFF2F42E536}" destId="{6C6F53B8-907E-487D-A631-8D8C627AAEB4}" srcOrd="1" destOrd="0" presId="urn:microsoft.com/office/officeart/2005/8/layout/cycle1"/>
    <dgm:cxn modelId="{576C5009-02AB-4CF0-B028-7CBAC95D4EDC}" type="presParOf" srcId="{3544558E-6325-4A05-8A83-9EFF2F42E536}" destId="{52CA1A20-A45B-493E-8C25-D93830DA10A5}" srcOrd="2" destOrd="0" presId="urn:microsoft.com/office/officeart/2005/8/layout/cycle1"/>
    <dgm:cxn modelId="{A7FCE92B-11D6-44A6-B613-7BB2A6419C23}" type="presParOf" srcId="{3544558E-6325-4A05-8A83-9EFF2F42E536}" destId="{2F734F09-0B0B-48B5-8D41-CFB7D18F3503}" srcOrd="3" destOrd="0" presId="urn:microsoft.com/office/officeart/2005/8/layout/cycle1"/>
    <dgm:cxn modelId="{E3D97307-5023-416D-91BF-8B17A6850C86}" type="presParOf" srcId="{3544558E-6325-4A05-8A83-9EFF2F42E536}" destId="{CAC88096-09B6-4F2D-9597-6B15C9D0AFC6}" srcOrd="4" destOrd="0" presId="urn:microsoft.com/office/officeart/2005/8/layout/cycle1"/>
    <dgm:cxn modelId="{27D0061F-0BDD-44AF-B609-B59EEE54DE0E}" type="presParOf" srcId="{3544558E-6325-4A05-8A83-9EFF2F42E536}" destId="{33C73078-6FAC-40C0-A4AC-145B285EFA4C}" srcOrd="5" destOrd="0" presId="urn:microsoft.com/office/officeart/2005/8/layout/cycle1"/>
    <dgm:cxn modelId="{46BECCCE-C778-47FD-8D47-2B5A7F1C09B3}" type="presParOf" srcId="{3544558E-6325-4A05-8A83-9EFF2F42E536}" destId="{9B8A0233-D390-4928-B69F-9FB5BAA57323}" srcOrd="6" destOrd="0" presId="urn:microsoft.com/office/officeart/2005/8/layout/cycle1"/>
    <dgm:cxn modelId="{115D7E50-0204-418F-9DB0-5F1F81E0E40A}" type="presParOf" srcId="{3544558E-6325-4A05-8A83-9EFF2F42E536}" destId="{A3BE32F5-DD20-4D8D-B07A-44803CBB0731}" srcOrd="7" destOrd="0" presId="urn:microsoft.com/office/officeart/2005/8/layout/cycle1"/>
    <dgm:cxn modelId="{56326BD3-EAFA-4BDC-BA57-41CB6AE777B9}" type="presParOf" srcId="{3544558E-6325-4A05-8A83-9EFF2F42E536}" destId="{77123878-8D11-49BE-A8D1-DE62D3DEE5B0}" srcOrd="8" destOrd="0" presId="urn:microsoft.com/office/officeart/2005/8/layout/cycle1"/>
    <dgm:cxn modelId="{BF754001-9B18-4891-8817-FDC367C4BCDD}" type="presParOf" srcId="{3544558E-6325-4A05-8A83-9EFF2F42E536}" destId="{82418563-CB7E-4BCB-A0E4-97FEEC9D5518}" srcOrd="9" destOrd="0" presId="urn:microsoft.com/office/officeart/2005/8/layout/cycle1"/>
    <dgm:cxn modelId="{7249D321-EDE8-47B5-B40D-B15E07E0BD7D}" type="presParOf" srcId="{3544558E-6325-4A05-8A83-9EFF2F42E536}" destId="{4CCA7AFB-6CFB-410F-8E5E-488A960074B7}" srcOrd="10" destOrd="0" presId="urn:microsoft.com/office/officeart/2005/8/layout/cycle1"/>
    <dgm:cxn modelId="{279D714B-269F-4DF0-AE1B-EC23C92CF512}" type="presParOf" srcId="{3544558E-6325-4A05-8A83-9EFF2F42E536}" destId="{32DA8260-CA1D-4E55-BE7E-FF40A7DEA488}" srcOrd="11" destOrd="0" presId="urn:microsoft.com/office/officeart/2005/8/layout/cycle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621446-30B6-4EC3-8060-1FA2E8461357}" type="doc">
      <dgm:prSet loTypeId="urn:microsoft.com/office/officeart/2005/8/layout/hProcess9" loCatId="process" qsTypeId="urn:microsoft.com/office/officeart/2005/8/quickstyle/simple3" qsCatId="simple" csTypeId="urn:microsoft.com/office/officeart/2005/8/colors/accent4_1" csCatId="accent4" phldr="1"/>
      <dgm:spPr/>
    </dgm:pt>
    <dgm:pt modelId="{4B10ECC1-5C56-4367-8A18-12BA2A26D6E7}">
      <dgm:prSet phldrT="[Текст]"/>
      <dgm:spPr/>
      <dgm:t>
        <a:bodyPr/>
        <a:lstStyle/>
        <a:p>
          <a:r>
            <a:rPr lang="ru-RU" dirty="0"/>
            <a:t>Формализация задач, определение целевой функции</a:t>
          </a:r>
        </a:p>
      </dgm:t>
    </dgm:pt>
    <dgm:pt modelId="{43F8CC93-B889-4789-B2CF-91B37AD84437}" type="parTrans" cxnId="{C1519EF2-E349-4B9C-A9B2-DC681874D6F7}">
      <dgm:prSet/>
      <dgm:spPr/>
      <dgm:t>
        <a:bodyPr/>
        <a:lstStyle/>
        <a:p>
          <a:endParaRPr lang="ru-RU"/>
        </a:p>
      </dgm:t>
    </dgm:pt>
    <dgm:pt modelId="{5558D726-41AF-4D05-9E60-08BAA2E5BD16}" type="sibTrans" cxnId="{C1519EF2-E349-4B9C-A9B2-DC681874D6F7}">
      <dgm:prSet/>
      <dgm:spPr/>
      <dgm:t>
        <a:bodyPr/>
        <a:lstStyle/>
        <a:p>
          <a:endParaRPr lang="ru-RU"/>
        </a:p>
      </dgm:t>
    </dgm:pt>
    <dgm:pt modelId="{2972CD8F-851F-4651-B65F-E8A9F7DFB721}">
      <dgm:prSet/>
      <dgm:spPr/>
      <dgm:t>
        <a:bodyPr/>
        <a:lstStyle/>
        <a:p>
          <a:r>
            <a:rPr lang="ru-RU" dirty="0"/>
            <a:t>Выявление систематики и шума</a:t>
          </a:r>
        </a:p>
      </dgm:t>
    </dgm:pt>
    <dgm:pt modelId="{4D20E82E-07D3-4704-ACCA-7C00CBDBCAF1}" type="parTrans" cxnId="{345397DC-3D6E-4AB0-86D5-474A4D2EA613}">
      <dgm:prSet/>
      <dgm:spPr/>
      <dgm:t>
        <a:bodyPr/>
        <a:lstStyle/>
        <a:p>
          <a:endParaRPr lang="ru-RU"/>
        </a:p>
      </dgm:t>
    </dgm:pt>
    <dgm:pt modelId="{231767FD-BD8E-4285-8A0E-84937B748783}" type="sibTrans" cxnId="{345397DC-3D6E-4AB0-86D5-474A4D2EA613}">
      <dgm:prSet/>
      <dgm:spPr/>
      <dgm:t>
        <a:bodyPr/>
        <a:lstStyle/>
        <a:p>
          <a:endParaRPr lang="ru-RU"/>
        </a:p>
      </dgm:t>
    </dgm:pt>
    <dgm:pt modelId="{5CA5AED7-CF36-4672-815E-F831AB21FB5C}">
      <dgm:prSet custT="1"/>
      <dgm:spPr>
        <a:solidFill>
          <a:schemeClr val="accent2">
            <a:lumMod val="40000"/>
            <a:lumOff val="60000"/>
          </a:schemeClr>
        </a:solidFill>
      </dgm:spPr>
      <dgm:t>
        <a:bodyPr/>
        <a:lstStyle/>
        <a:p>
          <a:r>
            <a:rPr lang="ru-RU" sz="3200" b="1" dirty="0"/>
            <a:t>Разведочные расчеты</a:t>
          </a:r>
        </a:p>
      </dgm:t>
    </dgm:pt>
    <dgm:pt modelId="{EEFAC49D-6501-4BA1-87FE-D95765A2CBC6}" type="parTrans" cxnId="{91EB850B-3429-4775-B689-EDA3B5925F59}">
      <dgm:prSet/>
      <dgm:spPr/>
      <dgm:t>
        <a:bodyPr/>
        <a:lstStyle/>
        <a:p>
          <a:endParaRPr lang="ru-RU"/>
        </a:p>
      </dgm:t>
    </dgm:pt>
    <dgm:pt modelId="{03B222C7-7995-4299-A238-C07E40A6BC00}" type="sibTrans" cxnId="{91EB850B-3429-4775-B689-EDA3B5925F59}">
      <dgm:prSet/>
      <dgm:spPr/>
      <dgm:t>
        <a:bodyPr/>
        <a:lstStyle/>
        <a:p>
          <a:endParaRPr lang="ru-RU"/>
        </a:p>
      </dgm:t>
    </dgm:pt>
    <dgm:pt modelId="{FE7D1A53-EE66-436A-9408-236FB6039EB5}">
      <dgm:prSet/>
      <dgm:spPr/>
      <dgm:t>
        <a:bodyPr/>
        <a:lstStyle/>
        <a:p>
          <a:r>
            <a:rPr lang="ru-RU"/>
            <a:t>Оптимизация параметров</a:t>
          </a:r>
        </a:p>
      </dgm:t>
    </dgm:pt>
    <dgm:pt modelId="{DAA74665-A32A-4AD1-A7E9-2E7996805F9C}" type="parTrans" cxnId="{6436CA05-077D-47DD-A812-8FCEF5E8CE11}">
      <dgm:prSet/>
      <dgm:spPr/>
      <dgm:t>
        <a:bodyPr/>
        <a:lstStyle/>
        <a:p>
          <a:endParaRPr lang="ru-RU"/>
        </a:p>
      </dgm:t>
    </dgm:pt>
    <dgm:pt modelId="{B14C2E39-FDE7-4F54-92ED-D169FAC80B02}" type="sibTrans" cxnId="{6436CA05-077D-47DD-A812-8FCEF5E8CE11}">
      <dgm:prSet/>
      <dgm:spPr/>
      <dgm:t>
        <a:bodyPr/>
        <a:lstStyle/>
        <a:p>
          <a:endParaRPr lang="ru-RU"/>
        </a:p>
      </dgm:t>
    </dgm:pt>
    <dgm:pt modelId="{3A578592-DF16-4EA9-9CFA-BE2EE11D6983}">
      <dgm:prSet phldrT="[Текст]"/>
      <dgm:spPr/>
      <dgm:t>
        <a:bodyPr/>
        <a:lstStyle/>
        <a:p>
          <a:r>
            <a:rPr lang="ru-RU" dirty="0"/>
            <a:t>Формирование рабочих гипотез, выбор основной</a:t>
          </a:r>
        </a:p>
      </dgm:t>
    </dgm:pt>
    <dgm:pt modelId="{68FB8300-EF08-40BC-8B92-8F08003683F4}" type="parTrans" cxnId="{272B4F2F-1CA1-4D99-8737-A8123BB32423}">
      <dgm:prSet/>
      <dgm:spPr/>
      <dgm:t>
        <a:bodyPr/>
        <a:lstStyle/>
        <a:p>
          <a:endParaRPr lang="ru-RU"/>
        </a:p>
      </dgm:t>
    </dgm:pt>
    <dgm:pt modelId="{114B49CC-E998-4216-8EBB-04360F7B69FD}" type="sibTrans" cxnId="{272B4F2F-1CA1-4D99-8737-A8123BB32423}">
      <dgm:prSet/>
      <dgm:spPr/>
      <dgm:t>
        <a:bodyPr/>
        <a:lstStyle/>
        <a:p>
          <a:endParaRPr lang="ru-RU"/>
        </a:p>
      </dgm:t>
    </dgm:pt>
    <dgm:pt modelId="{435015F6-FDD4-45B9-8B69-A1A96F7AD07D}" type="pres">
      <dgm:prSet presAssocID="{C0621446-30B6-4EC3-8060-1FA2E8461357}" presName="CompostProcess" presStyleCnt="0">
        <dgm:presLayoutVars>
          <dgm:dir/>
          <dgm:resizeHandles val="exact"/>
        </dgm:presLayoutVars>
      </dgm:prSet>
      <dgm:spPr/>
    </dgm:pt>
    <dgm:pt modelId="{E42FADD1-52EE-4ACC-816F-7B6BAE983080}" type="pres">
      <dgm:prSet presAssocID="{C0621446-30B6-4EC3-8060-1FA2E8461357}" presName="arrow" presStyleLbl="bgShp" presStyleIdx="0" presStyleCnt="1"/>
      <dgm:spPr/>
    </dgm:pt>
    <dgm:pt modelId="{E67310A4-7596-4F7E-A2BA-6166DC0BA57B}" type="pres">
      <dgm:prSet presAssocID="{C0621446-30B6-4EC3-8060-1FA2E8461357}" presName="linearProcess" presStyleCnt="0"/>
      <dgm:spPr/>
    </dgm:pt>
    <dgm:pt modelId="{8DDB0C7B-5C5F-4490-A660-238C908CEE77}" type="pres">
      <dgm:prSet presAssocID="{5CA5AED7-CF36-4672-815E-F831AB21FB5C}" presName="textNode" presStyleLbl="node1" presStyleIdx="0" presStyleCnt="5">
        <dgm:presLayoutVars>
          <dgm:bulletEnabled val="1"/>
        </dgm:presLayoutVars>
      </dgm:prSet>
      <dgm:spPr/>
      <dgm:t>
        <a:bodyPr/>
        <a:lstStyle/>
        <a:p>
          <a:endParaRPr lang="ru-RU"/>
        </a:p>
      </dgm:t>
    </dgm:pt>
    <dgm:pt modelId="{8D7B4AFD-1B53-4941-9F09-B681C579B89C}" type="pres">
      <dgm:prSet presAssocID="{03B222C7-7995-4299-A238-C07E40A6BC00}" presName="sibTrans" presStyleCnt="0"/>
      <dgm:spPr/>
    </dgm:pt>
    <dgm:pt modelId="{BBE57F44-B33B-409F-AC25-A6E90E7DA5FA}" type="pres">
      <dgm:prSet presAssocID="{2972CD8F-851F-4651-B65F-E8A9F7DFB721}" presName="textNode" presStyleLbl="node1" presStyleIdx="1" presStyleCnt="5">
        <dgm:presLayoutVars>
          <dgm:bulletEnabled val="1"/>
        </dgm:presLayoutVars>
      </dgm:prSet>
      <dgm:spPr/>
      <dgm:t>
        <a:bodyPr/>
        <a:lstStyle/>
        <a:p>
          <a:endParaRPr lang="ru-RU"/>
        </a:p>
      </dgm:t>
    </dgm:pt>
    <dgm:pt modelId="{016B3443-2F66-4F3A-94F9-46072C6214DC}" type="pres">
      <dgm:prSet presAssocID="{231767FD-BD8E-4285-8A0E-84937B748783}" presName="sibTrans" presStyleCnt="0"/>
      <dgm:spPr/>
    </dgm:pt>
    <dgm:pt modelId="{FF2E7B6C-F250-435E-8BEB-CA03A8D5F136}" type="pres">
      <dgm:prSet presAssocID="{3A578592-DF16-4EA9-9CFA-BE2EE11D6983}" presName="textNode" presStyleLbl="node1" presStyleIdx="2" presStyleCnt="5">
        <dgm:presLayoutVars>
          <dgm:bulletEnabled val="1"/>
        </dgm:presLayoutVars>
      </dgm:prSet>
      <dgm:spPr/>
      <dgm:t>
        <a:bodyPr/>
        <a:lstStyle/>
        <a:p>
          <a:endParaRPr lang="ru-RU"/>
        </a:p>
      </dgm:t>
    </dgm:pt>
    <dgm:pt modelId="{6C7375F4-1B17-4B76-9441-9993B8AF604F}" type="pres">
      <dgm:prSet presAssocID="{114B49CC-E998-4216-8EBB-04360F7B69FD}" presName="sibTrans" presStyleCnt="0"/>
      <dgm:spPr/>
    </dgm:pt>
    <dgm:pt modelId="{69EF0B32-44E1-48BF-8038-3DA4C9E5A981}" type="pres">
      <dgm:prSet presAssocID="{4B10ECC1-5C56-4367-8A18-12BA2A26D6E7}" presName="textNode" presStyleLbl="node1" presStyleIdx="3" presStyleCnt="5">
        <dgm:presLayoutVars>
          <dgm:bulletEnabled val="1"/>
        </dgm:presLayoutVars>
      </dgm:prSet>
      <dgm:spPr/>
      <dgm:t>
        <a:bodyPr/>
        <a:lstStyle/>
        <a:p>
          <a:endParaRPr lang="ru-RU"/>
        </a:p>
      </dgm:t>
    </dgm:pt>
    <dgm:pt modelId="{052C2E89-1040-4EFF-A369-964F311187CB}" type="pres">
      <dgm:prSet presAssocID="{5558D726-41AF-4D05-9E60-08BAA2E5BD16}" presName="sibTrans" presStyleCnt="0"/>
      <dgm:spPr/>
    </dgm:pt>
    <dgm:pt modelId="{53FE50A6-FDA4-44CC-ACFE-2B5F391E0D2E}" type="pres">
      <dgm:prSet presAssocID="{FE7D1A53-EE66-436A-9408-236FB6039EB5}" presName="textNode" presStyleLbl="node1" presStyleIdx="4" presStyleCnt="5">
        <dgm:presLayoutVars>
          <dgm:bulletEnabled val="1"/>
        </dgm:presLayoutVars>
      </dgm:prSet>
      <dgm:spPr/>
      <dgm:t>
        <a:bodyPr/>
        <a:lstStyle/>
        <a:p>
          <a:endParaRPr lang="ru-RU"/>
        </a:p>
      </dgm:t>
    </dgm:pt>
  </dgm:ptLst>
  <dgm:cxnLst>
    <dgm:cxn modelId="{86D87DB0-B094-429A-85AE-B33959B4BE08}" type="presOf" srcId="{3A578592-DF16-4EA9-9CFA-BE2EE11D6983}" destId="{FF2E7B6C-F250-435E-8BEB-CA03A8D5F136}" srcOrd="0" destOrd="0" presId="urn:microsoft.com/office/officeart/2005/8/layout/hProcess9"/>
    <dgm:cxn modelId="{345397DC-3D6E-4AB0-86D5-474A4D2EA613}" srcId="{C0621446-30B6-4EC3-8060-1FA2E8461357}" destId="{2972CD8F-851F-4651-B65F-E8A9F7DFB721}" srcOrd="1" destOrd="0" parTransId="{4D20E82E-07D3-4704-ACCA-7C00CBDBCAF1}" sibTransId="{231767FD-BD8E-4285-8A0E-84937B748783}"/>
    <dgm:cxn modelId="{C33EB334-BCF0-42D3-B52A-5A97A66AE60D}" type="presOf" srcId="{4B10ECC1-5C56-4367-8A18-12BA2A26D6E7}" destId="{69EF0B32-44E1-48BF-8038-3DA4C9E5A981}" srcOrd="0" destOrd="0" presId="urn:microsoft.com/office/officeart/2005/8/layout/hProcess9"/>
    <dgm:cxn modelId="{FBE99037-EF1B-4498-8F50-E5031BB30872}" type="presOf" srcId="{2972CD8F-851F-4651-B65F-E8A9F7DFB721}" destId="{BBE57F44-B33B-409F-AC25-A6E90E7DA5FA}" srcOrd="0" destOrd="0" presId="urn:microsoft.com/office/officeart/2005/8/layout/hProcess9"/>
    <dgm:cxn modelId="{B1C972A0-0066-45DF-9BA9-E612FCE3A352}" type="presOf" srcId="{5CA5AED7-CF36-4672-815E-F831AB21FB5C}" destId="{8DDB0C7B-5C5F-4490-A660-238C908CEE77}" srcOrd="0" destOrd="0" presId="urn:microsoft.com/office/officeart/2005/8/layout/hProcess9"/>
    <dgm:cxn modelId="{91EB850B-3429-4775-B689-EDA3B5925F59}" srcId="{C0621446-30B6-4EC3-8060-1FA2E8461357}" destId="{5CA5AED7-CF36-4672-815E-F831AB21FB5C}" srcOrd="0" destOrd="0" parTransId="{EEFAC49D-6501-4BA1-87FE-D95765A2CBC6}" sibTransId="{03B222C7-7995-4299-A238-C07E40A6BC00}"/>
    <dgm:cxn modelId="{F532E09A-2CCD-4297-8633-2F613C30991D}" type="presOf" srcId="{FE7D1A53-EE66-436A-9408-236FB6039EB5}" destId="{53FE50A6-FDA4-44CC-ACFE-2B5F391E0D2E}" srcOrd="0" destOrd="0" presId="urn:microsoft.com/office/officeart/2005/8/layout/hProcess9"/>
    <dgm:cxn modelId="{272B4F2F-1CA1-4D99-8737-A8123BB32423}" srcId="{C0621446-30B6-4EC3-8060-1FA2E8461357}" destId="{3A578592-DF16-4EA9-9CFA-BE2EE11D6983}" srcOrd="2" destOrd="0" parTransId="{68FB8300-EF08-40BC-8B92-8F08003683F4}" sibTransId="{114B49CC-E998-4216-8EBB-04360F7B69FD}"/>
    <dgm:cxn modelId="{6436CA05-077D-47DD-A812-8FCEF5E8CE11}" srcId="{C0621446-30B6-4EC3-8060-1FA2E8461357}" destId="{FE7D1A53-EE66-436A-9408-236FB6039EB5}" srcOrd="4" destOrd="0" parTransId="{DAA74665-A32A-4AD1-A7E9-2E7996805F9C}" sibTransId="{B14C2E39-FDE7-4F54-92ED-D169FAC80B02}"/>
    <dgm:cxn modelId="{C1519EF2-E349-4B9C-A9B2-DC681874D6F7}" srcId="{C0621446-30B6-4EC3-8060-1FA2E8461357}" destId="{4B10ECC1-5C56-4367-8A18-12BA2A26D6E7}" srcOrd="3" destOrd="0" parTransId="{43F8CC93-B889-4789-B2CF-91B37AD84437}" sibTransId="{5558D726-41AF-4D05-9E60-08BAA2E5BD16}"/>
    <dgm:cxn modelId="{8B0E3AE6-4652-4765-BB17-684AE0C024B0}" type="presOf" srcId="{C0621446-30B6-4EC3-8060-1FA2E8461357}" destId="{435015F6-FDD4-45B9-8B69-A1A96F7AD07D}" srcOrd="0" destOrd="0" presId="urn:microsoft.com/office/officeart/2005/8/layout/hProcess9"/>
    <dgm:cxn modelId="{4A95B43F-0C49-4135-AA82-D176DE97A3D8}" type="presParOf" srcId="{435015F6-FDD4-45B9-8B69-A1A96F7AD07D}" destId="{E42FADD1-52EE-4ACC-816F-7B6BAE983080}" srcOrd="0" destOrd="0" presId="urn:microsoft.com/office/officeart/2005/8/layout/hProcess9"/>
    <dgm:cxn modelId="{19FA8D2D-8D08-4A5E-AE17-923C088BA970}" type="presParOf" srcId="{435015F6-FDD4-45B9-8B69-A1A96F7AD07D}" destId="{E67310A4-7596-4F7E-A2BA-6166DC0BA57B}" srcOrd="1" destOrd="0" presId="urn:microsoft.com/office/officeart/2005/8/layout/hProcess9"/>
    <dgm:cxn modelId="{C7FFB4BA-C31C-4BA8-BE11-61B97B3BCB75}" type="presParOf" srcId="{E67310A4-7596-4F7E-A2BA-6166DC0BA57B}" destId="{8DDB0C7B-5C5F-4490-A660-238C908CEE77}" srcOrd="0" destOrd="0" presId="urn:microsoft.com/office/officeart/2005/8/layout/hProcess9"/>
    <dgm:cxn modelId="{E7D17A8E-7B28-4DFD-B185-054C9B22E41F}" type="presParOf" srcId="{E67310A4-7596-4F7E-A2BA-6166DC0BA57B}" destId="{8D7B4AFD-1B53-4941-9F09-B681C579B89C}" srcOrd="1" destOrd="0" presId="urn:microsoft.com/office/officeart/2005/8/layout/hProcess9"/>
    <dgm:cxn modelId="{DCA526A3-BD79-471B-817A-533DAA58DC6A}" type="presParOf" srcId="{E67310A4-7596-4F7E-A2BA-6166DC0BA57B}" destId="{BBE57F44-B33B-409F-AC25-A6E90E7DA5FA}" srcOrd="2" destOrd="0" presId="urn:microsoft.com/office/officeart/2005/8/layout/hProcess9"/>
    <dgm:cxn modelId="{D052BFE1-9C78-4958-A378-A4793106B7DD}" type="presParOf" srcId="{E67310A4-7596-4F7E-A2BA-6166DC0BA57B}" destId="{016B3443-2F66-4F3A-94F9-46072C6214DC}" srcOrd="3" destOrd="0" presId="urn:microsoft.com/office/officeart/2005/8/layout/hProcess9"/>
    <dgm:cxn modelId="{4D4D39EC-3324-464C-A137-AF7DE4E74993}" type="presParOf" srcId="{E67310A4-7596-4F7E-A2BA-6166DC0BA57B}" destId="{FF2E7B6C-F250-435E-8BEB-CA03A8D5F136}" srcOrd="4" destOrd="0" presId="urn:microsoft.com/office/officeart/2005/8/layout/hProcess9"/>
    <dgm:cxn modelId="{EBCA53AE-A069-4B26-9441-7569C35AB4E0}" type="presParOf" srcId="{E67310A4-7596-4F7E-A2BA-6166DC0BA57B}" destId="{6C7375F4-1B17-4B76-9441-9993B8AF604F}" srcOrd="5" destOrd="0" presId="urn:microsoft.com/office/officeart/2005/8/layout/hProcess9"/>
    <dgm:cxn modelId="{37A604AE-8E1B-451D-932F-A151364AB8B4}" type="presParOf" srcId="{E67310A4-7596-4F7E-A2BA-6166DC0BA57B}" destId="{69EF0B32-44E1-48BF-8038-3DA4C9E5A981}" srcOrd="6" destOrd="0" presId="urn:microsoft.com/office/officeart/2005/8/layout/hProcess9"/>
    <dgm:cxn modelId="{E2FD6DA0-91BC-4912-9254-5B6907BD3FF0}" type="presParOf" srcId="{E67310A4-7596-4F7E-A2BA-6166DC0BA57B}" destId="{052C2E89-1040-4EFF-A369-964F311187CB}" srcOrd="7" destOrd="0" presId="urn:microsoft.com/office/officeart/2005/8/layout/hProcess9"/>
    <dgm:cxn modelId="{8FBC81D4-08B8-4895-B38C-F0A75723EDA5}" type="presParOf" srcId="{E67310A4-7596-4F7E-A2BA-6166DC0BA57B}" destId="{53FE50A6-FDA4-44CC-ACFE-2B5F391E0D2E}"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89669C3-0556-4811-8435-8DC6F2117308}" type="doc">
      <dgm:prSet loTypeId="urn:microsoft.com/office/officeart/2005/8/layout/vProcess5" loCatId="process" qsTypeId="urn:microsoft.com/office/officeart/2005/8/quickstyle/simple1" qsCatId="simple" csTypeId="urn:microsoft.com/office/officeart/2005/8/colors/accent5_1" csCatId="accent5" phldr="1"/>
      <dgm:spPr/>
      <dgm:t>
        <a:bodyPr/>
        <a:lstStyle/>
        <a:p>
          <a:endParaRPr lang="ru-RU"/>
        </a:p>
      </dgm:t>
    </dgm:pt>
    <dgm:pt modelId="{BA91F207-F22F-47A8-AEB3-657E3D4DF175}">
      <dgm:prSet phldrT="[Текст]"/>
      <dgm:spPr/>
      <dgm:t>
        <a:bodyPr/>
        <a:lstStyle/>
        <a:p>
          <a:r>
            <a:rPr lang="ru-RU" dirty="0" smtClean="0"/>
            <a:t>Расчет ГИС профиля притока в модели</a:t>
          </a:r>
          <a:endParaRPr lang="ru-RU" dirty="0"/>
        </a:p>
      </dgm:t>
    </dgm:pt>
    <dgm:pt modelId="{75938274-C983-46ED-86F3-3237B564312C}" type="parTrans" cxnId="{124DFD86-A212-4B60-A02E-23E167D71815}">
      <dgm:prSet/>
      <dgm:spPr/>
      <dgm:t>
        <a:bodyPr/>
        <a:lstStyle/>
        <a:p>
          <a:endParaRPr lang="ru-RU"/>
        </a:p>
      </dgm:t>
    </dgm:pt>
    <dgm:pt modelId="{BA8CC409-EC4B-41A6-90C1-BBAEE249D321}" type="sibTrans" cxnId="{124DFD86-A212-4B60-A02E-23E167D71815}">
      <dgm:prSet/>
      <dgm:spPr/>
      <dgm:t>
        <a:bodyPr/>
        <a:lstStyle/>
        <a:p>
          <a:endParaRPr lang="ru-RU"/>
        </a:p>
      </dgm:t>
    </dgm:pt>
    <dgm:pt modelId="{BF039D08-F517-406A-8030-7E8C75D9C56A}">
      <dgm:prSet phldrT="[Текст]"/>
      <dgm:spPr/>
      <dgm:t>
        <a:bodyPr/>
        <a:lstStyle/>
        <a:p>
          <a:r>
            <a:rPr lang="ru-RU" dirty="0" smtClean="0"/>
            <a:t>Расчет вектора относительной добычи по пластам</a:t>
          </a:r>
          <a:endParaRPr lang="ru-RU" dirty="0"/>
        </a:p>
      </dgm:t>
    </dgm:pt>
    <dgm:pt modelId="{C5F52DD6-EDB6-441C-BD2E-4942FD6035D2}" type="parTrans" cxnId="{E77180BF-20E7-470B-9C7D-A8FF60FADC00}">
      <dgm:prSet/>
      <dgm:spPr/>
      <dgm:t>
        <a:bodyPr/>
        <a:lstStyle/>
        <a:p>
          <a:endParaRPr lang="ru-RU"/>
        </a:p>
      </dgm:t>
    </dgm:pt>
    <dgm:pt modelId="{A8F0B7E0-21C6-44B5-AD0E-3CF6C46CB5BC}" type="sibTrans" cxnId="{E77180BF-20E7-470B-9C7D-A8FF60FADC00}">
      <dgm:prSet/>
      <dgm:spPr/>
      <dgm:t>
        <a:bodyPr/>
        <a:lstStyle/>
        <a:p>
          <a:endParaRPr lang="ru-RU"/>
        </a:p>
      </dgm:t>
    </dgm:pt>
    <dgm:pt modelId="{82144FA0-15C4-4A7C-B2C3-8B1C934D16E6}">
      <dgm:prSet phldrT="[Текст]"/>
      <dgm:spPr/>
      <dgm:t>
        <a:bodyPr/>
        <a:lstStyle/>
        <a:p>
          <a:r>
            <a:rPr lang="ru-RU" dirty="0" smtClean="0"/>
            <a:t>Импорт исторических данных и расчет расхождений</a:t>
          </a:r>
          <a:endParaRPr lang="ru-RU" dirty="0"/>
        </a:p>
      </dgm:t>
    </dgm:pt>
    <dgm:pt modelId="{B3545418-7AB7-4A5C-BD61-1576E517D693}" type="parTrans" cxnId="{23590C0F-166D-41CF-A11B-BB4CE1C2183D}">
      <dgm:prSet/>
      <dgm:spPr/>
      <dgm:t>
        <a:bodyPr/>
        <a:lstStyle/>
        <a:p>
          <a:endParaRPr lang="ru-RU"/>
        </a:p>
      </dgm:t>
    </dgm:pt>
    <dgm:pt modelId="{BA425010-0720-4713-8E39-85BE8CFECA96}" type="sibTrans" cxnId="{23590C0F-166D-41CF-A11B-BB4CE1C2183D}">
      <dgm:prSet/>
      <dgm:spPr/>
      <dgm:t>
        <a:bodyPr/>
        <a:lstStyle/>
        <a:p>
          <a:endParaRPr lang="ru-RU"/>
        </a:p>
      </dgm:t>
    </dgm:pt>
    <dgm:pt modelId="{851E0429-CD16-4C71-9701-9DD95DF1F901}">
      <dgm:prSet/>
      <dgm:spPr/>
      <dgm:t>
        <a:bodyPr/>
        <a:lstStyle/>
        <a:p>
          <a:r>
            <a:rPr lang="ru-RU" dirty="0" smtClean="0"/>
            <a:t>Импорт данных в атрибуты, выполнение </a:t>
          </a:r>
          <a:r>
            <a:rPr lang="ru-RU" dirty="0" err="1" smtClean="0"/>
            <a:t>картопостроения</a:t>
          </a:r>
          <a:endParaRPr lang="ru-RU" dirty="0"/>
        </a:p>
      </dgm:t>
    </dgm:pt>
    <dgm:pt modelId="{A0410493-16E2-4023-BE9E-81ECD12EDB7B}" type="parTrans" cxnId="{BD4E82A6-FC59-454F-BA99-450CF5C178F7}">
      <dgm:prSet/>
      <dgm:spPr/>
      <dgm:t>
        <a:bodyPr/>
        <a:lstStyle/>
        <a:p>
          <a:endParaRPr lang="ru-RU"/>
        </a:p>
      </dgm:t>
    </dgm:pt>
    <dgm:pt modelId="{FD243F40-99AC-4825-88F7-99B6FC0C3C05}" type="sibTrans" cxnId="{BD4E82A6-FC59-454F-BA99-450CF5C178F7}">
      <dgm:prSet/>
      <dgm:spPr/>
      <dgm:t>
        <a:bodyPr/>
        <a:lstStyle/>
        <a:p>
          <a:endParaRPr lang="ru-RU"/>
        </a:p>
      </dgm:t>
    </dgm:pt>
    <dgm:pt modelId="{7C5344A0-6AF5-4880-90FD-C4A254D4358B}" type="pres">
      <dgm:prSet presAssocID="{589669C3-0556-4811-8435-8DC6F2117308}" presName="outerComposite" presStyleCnt="0">
        <dgm:presLayoutVars>
          <dgm:chMax val="5"/>
          <dgm:dir/>
          <dgm:resizeHandles val="exact"/>
        </dgm:presLayoutVars>
      </dgm:prSet>
      <dgm:spPr/>
      <dgm:t>
        <a:bodyPr/>
        <a:lstStyle/>
        <a:p>
          <a:endParaRPr lang="ru-RU"/>
        </a:p>
      </dgm:t>
    </dgm:pt>
    <dgm:pt modelId="{48EE5765-8863-4570-9B11-CFCBF76E0D03}" type="pres">
      <dgm:prSet presAssocID="{589669C3-0556-4811-8435-8DC6F2117308}" presName="dummyMaxCanvas" presStyleCnt="0">
        <dgm:presLayoutVars/>
      </dgm:prSet>
      <dgm:spPr/>
      <dgm:t>
        <a:bodyPr/>
        <a:lstStyle/>
        <a:p>
          <a:endParaRPr lang="ru-RU"/>
        </a:p>
      </dgm:t>
    </dgm:pt>
    <dgm:pt modelId="{DB8B9040-6502-42A9-B629-9E3BD24734F4}" type="pres">
      <dgm:prSet presAssocID="{589669C3-0556-4811-8435-8DC6F2117308}" presName="FourNodes_1" presStyleLbl="node1" presStyleIdx="0" presStyleCnt="4">
        <dgm:presLayoutVars>
          <dgm:bulletEnabled val="1"/>
        </dgm:presLayoutVars>
      </dgm:prSet>
      <dgm:spPr/>
      <dgm:t>
        <a:bodyPr/>
        <a:lstStyle/>
        <a:p>
          <a:endParaRPr lang="ru-RU"/>
        </a:p>
      </dgm:t>
    </dgm:pt>
    <dgm:pt modelId="{FF43F4B1-352A-479B-8A49-0D917557ECB8}" type="pres">
      <dgm:prSet presAssocID="{589669C3-0556-4811-8435-8DC6F2117308}" presName="FourNodes_2" presStyleLbl="node1" presStyleIdx="1" presStyleCnt="4">
        <dgm:presLayoutVars>
          <dgm:bulletEnabled val="1"/>
        </dgm:presLayoutVars>
      </dgm:prSet>
      <dgm:spPr/>
      <dgm:t>
        <a:bodyPr/>
        <a:lstStyle/>
        <a:p>
          <a:endParaRPr lang="ru-RU"/>
        </a:p>
      </dgm:t>
    </dgm:pt>
    <dgm:pt modelId="{FCE9836C-F17D-498E-B3F8-B8E8BC4548A2}" type="pres">
      <dgm:prSet presAssocID="{589669C3-0556-4811-8435-8DC6F2117308}" presName="FourNodes_3" presStyleLbl="node1" presStyleIdx="2" presStyleCnt="4">
        <dgm:presLayoutVars>
          <dgm:bulletEnabled val="1"/>
        </dgm:presLayoutVars>
      </dgm:prSet>
      <dgm:spPr/>
      <dgm:t>
        <a:bodyPr/>
        <a:lstStyle/>
        <a:p>
          <a:endParaRPr lang="ru-RU"/>
        </a:p>
      </dgm:t>
    </dgm:pt>
    <dgm:pt modelId="{8ED9B584-319E-44BF-A5EA-7F8EE4C944B3}" type="pres">
      <dgm:prSet presAssocID="{589669C3-0556-4811-8435-8DC6F2117308}" presName="FourNodes_4" presStyleLbl="node1" presStyleIdx="3" presStyleCnt="4">
        <dgm:presLayoutVars>
          <dgm:bulletEnabled val="1"/>
        </dgm:presLayoutVars>
      </dgm:prSet>
      <dgm:spPr/>
      <dgm:t>
        <a:bodyPr/>
        <a:lstStyle/>
        <a:p>
          <a:endParaRPr lang="ru-RU"/>
        </a:p>
      </dgm:t>
    </dgm:pt>
    <dgm:pt modelId="{9A46379F-B219-4086-9F02-0B25BC910151}" type="pres">
      <dgm:prSet presAssocID="{589669C3-0556-4811-8435-8DC6F2117308}" presName="FourConn_1-2" presStyleLbl="fgAccFollowNode1" presStyleIdx="0" presStyleCnt="3">
        <dgm:presLayoutVars>
          <dgm:bulletEnabled val="1"/>
        </dgm:presLayoutVars>
      </dgm:prSet>
      <dgm:spPr/>
      <dgm:t>
        <a:bodyPr/>
        <a:lstStyle/>
        <a:p>
          <a:endParaRPr lang="ru-RU"/>
        </a:p>
      </dgm:t>
    </dgm:pt>
    <dgm:pt modelId="{182D741C-F5B9-4F7E-8E8E-6434C4B8F1F3}" type="pres">
      <dgm:prSet presAssocID="{589669C3-0556-4811-8435-8DC6F2117308}" presName="FourConn_2-3" presStyleLbl="fgAccFollowNode1" presStyleIdx="1" presStyleCnt="3">
        <dgm:presLayoutVars>
          <dgm:bulletEnabled val="1"/>
        </dgm:presLayoutVars>
      </dgm:prSet>
      <dgm:spPr/>
      <dgm:t>
        <a:bodyPr/>
        <a:lstStyle/>
        <a:p>
          <a:endParaRPr lang="ru-RU"/>
        </a:p>
      </dgm:t>
    </dgm:pt>
    <dgm:pt modelId="{E6008B0D-6BEF-4DAC-9FAC-E03564E3C795}" type="pres">
      <dgm:prSet presAssocID="{589669C3-0556-4811-8435-8DC6F2117308}" presName="FourConn_3-4" presStyleLbl="fgAccFollowNode1" presStyleIdx="2" presStyleCnt="3">
        <dgm:presLayoutVars>
          <dgm:bulletEnabled val="1"/>
        </dgm:presLayoutVars>
      </dgm:prSet>
      <dgm:spPr/>
      <dgm:t>
        <a:bodyPr/>
        <a:lstStyle/>
        <a:p>
          <a:endParaRPr lang="ru-RU"/>
        </a:p>
      </dgm:t>
    </dgm:pt>
    <dgm:pt modelId="{A8C5C615-4CB2-4D1F-BF71-98C0B8BEAFA3}" type="pres">
      <dgm:prSet presAssocID="{589669C3-0556-4811-8435-8DC6F2117308}" presName="FourNodes_1_text" presStyleLbl="node1" presStyleIdx="3" presStyleCnt="4">
        <dgm:presLayoutVars>
          <dgm:bulletEnabled val="1"/>
        </dgm:presLayoutVars>
      </dgm:prSet>
      <dgm:spPr/>
      <dgm:t>
        <a:bodyPr/>
        <a:lstStyle/>
        <a:p>
          <a:endParaRPr lang="ru-RU"/>
        </a:p>
      </dgm:t>
    </dgm:pt>
    <dgm:pt modelId="{CF74FA29-95EA-4366-AB27-E1D77995088C}" type="pres">
      <dgm:prSet presAssocID="{589669C3-0556-4811-8435-8DC6F2117308}" presName="FourNodes_2_text" presStyleLbl="node1" presStyleIdx="3" presStyleCnt="4">
        <dgm:presLayoutVars>
          <dgm:bulletEnabled val="1"/>
        </dgm:presLayoutVars>
      </dgm:prSet>
      <dgm:spPr/>
      <dgm:t>
        <a:bodyPr/>
        <a:lstStyle/>
        <a:p>
          <a:endParaRPr lang="ru-RU"/>
        </a:p>
      </dgm:t>
    </dgm:pt>
    <dgm:pt modelId="{75FEA60B-5D11-40A7-9B80-ADF6EF209359}" type="pres">
      <dgm:prSet presAssocID="{589669C3-0556-4811-8435-8DC6F2117308}" presName="FourNodes_3_text" presStyleLbl="node1" presStyleIdx="3" presStyleCnt="4">
        <dgm:presLayoutVars>
          <dgm:bulletEnabled val="1"/>
        </dgm:presLayoutVars>
      </dgm:prSet>
      <dgm:spPr/>
      <dgm:t>
        <a:bodyPr/>
        <a:lstStyle/>
        <a:p>
          <a:endParaRPr lang="ru-RU"/>
        </a:p>
      </dgm:t>
    </dgm:pt>
    <dgm:pt modelId="{289C3E24-E378-4BE7-A67D-2378CCB9411C}" type="pres">
      <dgm:prSet presAssocID="{589669C3-0556-4811-8435-8DC6F2117308}" presName="FourNodes_4_text" presStyleLbl="node1" presStyleIdx="3" presStyleCnt="4">
        <dgm:presLayoutVars>
          <dgm:bulletEnabled val="1"/>
        </dgm:presLayoutVars>
      </dgm:prSet>
      <dgm:spPr/>
      <dgm:t>
        <a:bodyPr/>
        <a:lstStyle/>
        <a:p>
          <a:endParaRPr lang="ru-RU"/>
        </a:p>
      </dgm:t>
    </dgm:pt>
  </dgm:ptLst>
  <dgm:cxnLst>
    <dgm:cxn modelId="{E77180BF-20E7-470B-9C7D-A8FF60FADC00}" srcId="{589669C3-0556-4811-8435-8DC6F2117308}" destId="{BF039D08-F517-406A-8030-7E8C75D9C56A}" srcOrd="1" destOrd="0" parTransId="{C5F52DD6-EDB6-441C-BD2E-4942FD6035D2}" sibTransId="{A8F0B7E0-21C6-44B5-AD0E-3CF6C46CB5BC}"/>
    <dgm:cxn modelId="{124DFD86-A212-4B60-A02E-23E167D71815}" srcId="{589669C3-0556-4811-8435-8DC6F2117308}" destId="{BA91F207-F22F-47A8-AEB3-657E3D4DF175}" srcOrd="0" destOrd="0" parTransId="{75938274-C983-46ED-86F3-3237B564312C}" sibTransId="{BA8CC409-EC4B-41A6-90C1-BBAEE249D321}"/>
    <dgm:cxn modelId="{6AF89E0E-52F9-4B21-959D-3AC618B09752}" type="presOf" srcId="{BA91F207-F22F-47A8-AEB3-657E3D4DF175}" destId="{A8C5C615-4CB2-4D1F-BF71-98C0B8BEAFA3}" srcOrd="1" destOrd="0" presId="urn:microsoft.com/office/officeart/2005/8/layout/vProcess5"/>
    <dgm:cxn modelId="{1E35D47C-A8CB-4CD6-93E2-05D571AA0DDD}" type="presOf" srcId="{BA91F207-F22F-47A8-AEB3-657E3D4DF175}" destId="{DB8B9040-6502-42A9-B629-9E3BD24734F4}" srcOrd="0" destOrd="0" presId="urn:microsoft.com/office/officeart/2005/8/layout/vProcess5"/>
    <dgm:cxn modelId="{E38A57A5-1126-4F34-8390-923D80FA71DC}" type="presOf" srcId="{A8F0B7E0-21C6-44B5-AD0E-3CF6C46CB5BC}" destId="{182D741C-F5B9-4F7E-8E8E-6434C4B8F1F3}" srcOrd="0" destOrd="0" presId="urn:microsoft.com/office/officeart/2005/8/layout/vProcess5"/>
    <dgm:cxn modelId="{EDA7FC20-7BF0-4A86-B5A7-A1C565F81A81}" type="presOf" srcId="{851E0429-CD16-4C71-9701-9DD95DF1F901}" destId="{289C3E24-E378-4BE7-A67D-2378CCB9411C}" srcOrd="1" destOrd="0" presId="urn:microsoft.com/office/officeart/2005/8/layout/vProcess5"/>
    <dgm:cxn modelId="{48EBA242-6AF3-4688-A4D9-C0876ECC9E60}" type="presOf" srcId="{BF039D08-F517-406A-8030-7E8C75D9C56A}" destId="{FF43F4B1-352A-479B-8A49-0D917557ECB8}" srcOrd="0" destOrd="0" presId="urn:microsoft.com/office/officeart/2005/8/layout/vProcess5"/>
    <dgm:cxn modelId="{A350125E-7574-421F-B15E-57A1AE864EF9}" type="presOf" srcId="{BF039D08-F517-406A-8030-7E8C75D9C56A}" destId="{CF74FA29-95EA-4366-AB27-E1D77995088C}" srcOrd="1" destOrd="0" presId="urn:microsoft.com/office/officeart/2005/8/layout/vProcess5"/>
    <dgm:cxn modelId="{30A8D2C6-3ABC-487B-AFC6-6D236E868949}" type="presOf" srcId="{BA8CC409-EC4B-41A6-90C1-BBAEE249D321}" destId="{9A46379F-B219-4086-9F02-0B25BC910151}" srcOrd="0" destOrd="0" presId="urn:microsoft.com/office/officeart/2005/8/layout/vProcess5"/>
    <dgm:cxn modelId="{23590C0F-166D-41CF-A11B-BB4CE1C2183D}" srcId="{589669C3-0556-4811-8435-8DC6F2117308}" destId="{82144FA0-15C4-4A7C-B2C3-8B1C934D16E6}" srcOrd="2" destOrd="0" parTransId="{B3545418-7AB7-4A5C-BD61-1576E517D693}" sibTransId="{BA425010-0720-4713-8E39-85BE8CFECA96}"/>
    <dgm:cxn modelId="{57044F5F-2C77-41B6-84EE-7124A349E208}" type="presOf" srcId="{851E0429-CD16-4C71-9701-9DD95DF1F901}" destId="{8ED9B584-319E-44BF-A5EA-7F8EE4C944B3}" srcOrd="0" destOrd="0" presId="urn:microsoft.com/office/officeart/2005/8/layout/vProcess5"/>
    <dgm:cxn modelId="{54ED8F80-8831-46BD-9B48-AEC97B96AB8E}" type="presOf" srcId="{82144FA0-15C4-4A7C-B2C3-8B1C934D16E6}" destId="{FCE9836C-F17D-498E-B3F8-B8E8BC4548A2}" srcOrd="0" destOrd="0" presId="urn:microsoft.com/office/officeart/2005/8/layout/vProcess5"/>
    <dgm:cxn modelId="{DAFE40CE-18A7-404E-9846-A0D4FF80CA2C}" type="presOf" srcId="{82144FA0-15C4-4A7C-B2C3-8B1C934D16E6}" destId="{75FEA60B-5D11-40A7-9B80-ADF6EF209359}" srcOrd="1" destOrd="0" presId="urn:microsoft.com/office/officeart/2005/8/layout/vProcess5"/>
    <dgm:cxn modelId="{BD4E82A6-FC59-454F-BA99-450CF5C178F7}" srcId="{589669C3-0556-4811-8435-8DC6F2117308}" destId="{851E0429-CD16-4C71-9701-9DD95DF1F901}" srcOrd="3" destOrd="0" parTransId="{A0410493-16E2-4023-BE9E-81ECD12EDB7B}" sibTransId="{FD243F40-99AC-4825-88F7-99B6FC0C3C05}"/>
    <dgm:cxn modelId="{87F0F128-0E65-4358-98C4-A84BAF5304F5}" type="presOf" srcId="{BA425010-0720-4713-8E39-85BE8CFECA96}" destId="{E6008B0D-6BEF-4DAC-9FAC-E03564E3C795}" srcOrd="0" destOrd="0" presId="urn:microsoft.com/office/officeart/2005/8/layout/vProcess5"/>
    <dgm:cxn modelId="{1F28A4F3-1B1E-45BB-8438-D6D0183E477F}" type="presOf" srcId="{589669C3-0556-4811-8435-8DC6F2117308}" destId="{7C5344A0-6AF5-4880-90FD-C4A254D4358B}" srcOrd="0" destOrd="0" presId="urn:microsoft.com/office/officeart/2005/8/layout/vProcess5"/>
    <dgm:cxn modelId="{4CD2ED75-4E33-46BC-936D-807ED7F2193B}" type="presParOf" srcId="{7C5344A0-6AF5-4880-90FD-C4A254D4358B}" destId="{48EE5765-8863-4570-9B11-CFCBF76E0D03}" srcOrd="0" destOrd="0" presId="urn:microsoft.com/office/officeart/2005/8/layout/vProcess5"/>
    <dgm:cxn modelId="{8537FC80-66BA-41A7-847C-7CA1CE50944A}" type="presParOf" srcId="{7C5344A0-6AF5-4880-90FD-C4A254D4358B}" destId="{DB8B9040-6502-42A9-B629-9E3BD24734F4}" srcOrd="1" destOrd="0" presId="urn:microsoft.com/office/officeart/2005/8/layout/vProcess5"/>
    <dgm:cxn modelId="{50EABB02-E73D-45DE-A301-59DB97033479}" type="presParOf" srcId="{7C5344A0-6AF5-4880-90FD-C4A254D4358B}" destId="{FF43F4B1-352A-479B-8A49-0D917557ECB8}" srcOrd="2" destOrd="0" presId="urn:microsoft.com/office/officeart/2005/8/layout/vProcess5"/>
    <dgm:cxn modelId="{AE008346-C992-460E-8982-C42411829161}" type="presParOf" srcId="{7C5344A0-6AF5-4880-90FD-C4A254D4358B}" destId="{FCE9836C-F17D-498E-B3F8-B8E8BC4548A2}" srcOrd="3" destOrd="0" presId="urn:microsoft.com/office/officeart/2005/8/layout/vProcess5"/>
    <dgm:cxn modelId="{98A104BD-CDEC-495A-9F45-7E375714BB56}" type="presParOf" srcId="{7C5344A0-6AF5-4880-90FD-C4A254D4358B}" destId="{8ED9B584-319E-44BF-A5EA-7F8EE4C944B3}" srcOrd="4" destOrd="0" presId="urn:microsoft.com/office/officeart/2005/8/layout/vProcess5"/>
    <dgm:cxn modelId="{A1A4E48E-4D31-4741-8CA7-D69AB386EE81}" type="presParOf" srcId="{7C5344A0-6AF5-4880-90FD-C4A254D4358B}" destId="{9A46379F-B219-4086-9F02-0B25BC910151}" srcOrd="5" destOrd="0" presId="urn:microsoft.com/office/officeart/2005/8/layout/vProcess5"/>
    <dgm:cxn modelId="{0B23B493-EEF2-4828-90F4-E8336347E23C}" type="presParOf" srcId="{7C5344A0-6AF5-4880-90FD-C4A254D4358B}" destId="{182D741C-F5B9-4F7E-8E8E-6434C4B8F1F3}" srcOrd="6" destOrd="0" presId="urn:microsoft.com/office/officeart/2005/8/layout/vProcess5"/>
    <dgm:cxn modelId="{39AF9524-F22A-4CFE-A31C-4260EF1EF752}" type="presParOf" srcId="{7C5344A0-6AF5-4880-90FD-C4A254D4358B}" destId="{E6008B0D-6BEF-4DAC-9FAC-E03564E3C795}" srcOrd="7" destOrd="0" presId="urn:microsoft.com/office/officeart/2005/8/layout/vProcess5"/>
    <dgm:cxn modelId="{EABAE2A6-FA8F-46FC-A9DE-0703B512E6DE}" type="presParOf" srcId="{7C5344A0-6AF5-4880-90FD-C4A254D4358B}" destId="{A8C5C615-4CB2-4D1F-BF71-98C0B8BEAFA3}" srcOrd="8" destOrd="0" presId="urn:microsoft.com/office/officeart/2005/8/layout/vProcess5"/>
    <dgm:cxn modelId="{9201F0A6-40DB-4C0E-84E9-7C64563F44B3}" type="presParOf" srcId="{7C5344A0-6AF5-4880-90FD-C4A254D4358B}" destId="{CF74FA29-95EA-4366-AB27-E1D77995088C}" srcOrd="9" destOrd="0" presId="urn:microsoft.com/office/officeart/2005/8/layout/vProcess5"/>
    <dgm:cxn modelId="{E31381D9-2E61-4D18-A952-68B0433EDD82}" type="presParOf" srcId="{7C5344A0-6AF5-4880-90FD-C4A254D4358B}" destId="{75FEA60B-5D11-40A7-9B80-ADF6EF209359}" srcOrd="10" destOrd="0" presId="urn:microsoft.com/office/officeart/2005/8/layout/vProcess5"/>
    <dgm:cxn modelId="{B3018FC2-EAD0-4E5C-95D2-050ACB1CD9DF}" type="presParOf" srcId="{7C5344A0-6AF5-4880-90FD-C4A254D4358B}" destId="{289C3E24-E378-4BE7-A67D-2378CCB9411C}"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6F53B8-907E-487D-A631-8D8C627AAEB4}">
      <dsp:nvSpPr>
        <dsp:cNvPr id="0" name=""/>
        <dsp:cNvSpPr/>
      </dsp:nvSpPr>
      <dsp:spPr>
        <a:xfrm>
          <a:off x="6954457" y="158266"/>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ru-RU" sz="2800" kern="1200" dirty="0"/>
            <a:t>Поиск самых «жирных» скважин с отклонениями</a:t>
          </a:r>
        </a:p>
      </dsp:txBody>
      <dsp:txXfrm>
        <a:off x="6954457" y="158266"/>
        <a:ext cx="2510445" cy="2510445"/>
      </dsp:txXfrm>
    </dsp:sp>
    <dsp:sp modelId="{52CA1A20-A45B-493E-8C25-D93830DA10A5}">
      <dsp:nvSpPr>
        <dsp:cNvPr id="0" name=""/>
        <dsp:cNvSpPr/>
      </dsp:nvSpPr>
      <dsp:spPr>
        <a:xfrm>
          <a:off x="2531318" y="-104"/>
          <a:ext cx="7091955" cy="7091955"/>
        </a:xfrm>
        <a:prstGeom prst="circularArrow">
          <a:avLst>
            <a:gd name="adj1" fmla="val 6903"/>
            <a:gd name="adj2" fmla="val 465403"/>
            <a:gd name="adj3" fmla="val 549200"/>
            <a:gd name="adj4" fmla="val 20585397"/>
            <a:gd name="adj5" fmla="val 8053"/>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C88096-09B6-4F2D-9597-6B15C9D0AFC6}">
      <dsp:nvSpPr>
        <dsp:cNvPr id="0" name=""/>
        <dsp:cNvSpPr/>
      </dsp:nvSpPr>
      <dsp:spPr>
        <a:xfrm>
          <a:off x="6954457" y="4423034"/>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ru-RU" sz="2800" kern="1200" dirty="0"/>
            <a:t>Введение множителей на скважины</a:t>
          </a:r>
        </a:p>
      </dsp:txBody>
      <dsp:txXfrm>
        <a:off x="6954457" y="4423034"/>
        <a:ext cx="2510445" cy="2510445"/>
      </dsp:txXfrm>
    </dsp:sp>
    <dsp:sp modelId="{33C73078-6FAC-40C0-A4AC-145B285EFA4C}">
      <dsp:nvSpPr>
        <dsp:cNvPr id="0" name=""/>
        <dsp:cNvSpPr/>
      </dsp:nvSpPr>
      <dsp:spPr>
        <a:xfrm>
          <a:off x="2531318" y="-104"/>
          <a:ext cx="7091955" cy="7091955"/>
        </a:xfrm>
        <a:prstGeom prst="circularArrow">
          <a:avLst>
            <a:gd name="adj1" fmla="val 6903"/>
            <a:gd name="adj2" fmla="val 465403"/>
            <a:gd name="adj3" fmla="val 5949200"/>
            <a:gd name="adj4" fmla="val 4385397"/>
            <a:gd name="adj5" fmla="val 8053"/>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BE32F5-DD20-4D8D-B07A-44803CBB0731}">
      <dsp:nvSpPr>
        <dsp:cNvPr id="0" name=""/>
        <dsp:cNvSpPr/>
      </dsp:nvSpPr>
      <dsp:spPr>
        <a:xfrm>
          <a:off x="2689689" y="4423034"/>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ru-RU" sz="2800" kern="1200" dirty="0"/>
            <a:t>Расчет модели</a:t>
          </a:r>
        </a:p>
      </dsp:txBody>
      <dsp:txXfrm>
        <a:off x="2689689" y="4423034"/>
        <a:ext cx="2510445" cy="2510445"/>
      </dsp:txXfrm>
    </dsp:sp>
    <dsp:sp modelId="{77123878-8D11-49BE-A8D1-DE62D3DEE5B0}">
      <dsp:nvSpPr>
        <dsp:cNvPr id="0" name=""/>
        <dsp:cNvSpPr/>
      </dsp:nvSpPr>
      <dsp:spPr>
        <a:xfrm>
          <a:off x="2531318" y="-104"/>
          <a:ext cx="7091955" cy="7091955"/>
        </a:xfrm>
        <a:prstGeom prst="circularArrow">
          <a:avLst>
            <a:gd name="adj1" fmla="val 6903"/>
            <a:gd name="adj2" fmla="val 465403"/>
            <a:gd name="adj3" fmla="val 11349200"/>
            <a:gd name="adj4" fmla="val 9785397"/>
            <a:gd name="adj5" fmla="val 8053"/>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CA7AFB-6CFB-410F-8E5E-488A960074B7}">
      <dsp:nvSpPr>
        <dsp:cNvPr id="0" name=""/>
        <dsp:cNvSpPr/>
      </dsp:nvSpPr>
      <dsp:spPr>
        <a:xfrm>
          <a:off x="2689689" y="158266"/>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ru-RU" sz="2800" kern="1200" dirty="0"/>
            <a:t>Анализ результатов расчета</a:t>
          </a:r>
        </a:p>
      </dsp:txBody>
      <dsp:txXfrm>
        <a:off x="2689689" y="158266"/>
        <a:ext cx="2510445" cy="2510445"/>
      </dsp:txXfrm>
    </dsp:sp>
    <dsp:sp modelId="{32DA8260-CA1D-4E55-BE7E-FF40A7DEA488}">
      <dsp:nvSpPr>
        <dsp:cNvPr id="0" name=""/>
        <dsp:cNvSpPr/>
      </dsp:nvSpPr>
      <dsp:spPr>
        <a:xfrm>
          <a:off x="199447" y="-104"/>
          <a:ext cx="11755697" cy="7091955"/>
        </a:xfrm>
        <a:prstGeom prst="circularArrow">
          <a:avLst>
            <a:gd name="adj1" fmla="val 6903"/>
            <a:gd name="adj2" fmla="val 465403"/>
            <a:gd name="adj3" fmla="val 16749200"/>
            <a:gd name="adj4" fmla="val 15185397"/>
            <a:gd name="adj5" fmla="val 8053"/>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2FADD1-52EE-4ACC-816F-7B6BAE983080}">
      <dsp:nvSpPr>
        <dsp:cNvPr id="0" name=""/>
        <dsp:cNvSpPr/>
      </dsp:nvSpPr>
      <dsp:spPr>
        <a:xfrm>
          <a:off x="1709261" y="0"/>
          <a:ext cx="19371627" cy="7499421"/>
        </a:xfrm>
        <a:prstGeom prst="rightArrow">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 modelId="{8DDB0C7B-5C5F-4490-A660-238C908CEE77}">
      <dsp:nvSpPr>
        <dsp:cNvPr id="0" name=""/>
        <dsp:cNvSpPr/>
      </dsp:nvSpPr>
      <dsp:spPr>
        <a:xfrm>
          <a:off x="8877" y="2249826"/>
          <a:ext cx="4253132" cy="2999768"/>
        </a:xfrm>
        <a:prstGeom prst="roundRect">
          <a:avLst/>
        </a:prstGeom>
        <a:solidFill>
          <a:schemeClr val="accent2">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ru-RU" sz="3200" b="1" kern="1200" dirty="0"/>
            <a:t>Разведочные расчеты</a:t>
          </a:r>
        </a:p>
      </dsp:txBody>
      <dsp:txXfrm>
        <a:off x="155314" y="2396263"/>
        <a:ext cx="3960258" cy="2706894"/>
      </dsp:txXfrm>
    </dsp:sp>
    <dsp:sp modelId="{BBE57F44-B33B-409F-AC25-A6E90E7DA5FA}">
      <dsp:nvSpPr>
        <dsp:cNvPr id="0" name=""/>
        <dsp:cNvSpPr/>
      </dsp:nvSpPr>
      <dsp:spPr>
        <a:xfrm>
          <a:off x="4638693" y="2249826"/>
          <a:ext cx="4253132" cy="2999768"/>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ru-RU" sz="3500" kern="1200" dirty="0"/>
            <a:t>Выявление систематики и шума</a:t>
          </a:r>
        </a:p>
      </dsp:txBody>
      <dsp:txXfrm>
        <a:off x="4785130" y="2396263"/>
        <a:ext cx="3960258" cy="2706894"/>
      </dsp:txXfrm>
    </dsp:sp>
    <dsp:sp modelId="{FF2E7B6C-F250-435E-8BEB-CA03A8D5F136}">
      <dsp:nvSpPr>
        <dsp:cNvPr id="0" name=""/>
        <dsp:cNvSpPr/>
      </dsp:nvSpPr>
      <dsp:spPr>
        <a:xfrm>
          <a:off x="9268508" y="2249826"/>
          <a:ext cx="4253132" cy="2999768"/>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ru-RU" sz="3500" kern="1200" dirty="0"/>
            <a:t>Формирование рабочих гипотез, выбор основной</a:t>
          </a:r>
        </a:p>
      </dsp:txBody>
      <dsp:txXfrm>
        <a:off x="9414945" y="2396263"/>
        <a:ext cx="3960258" cy="2706894"/>
      </dsp:txXfrm>
    </dsp:sp>
    <dsp:sp modelId="{69EF0B32-44E1-48BF-8038-3DA4C9E5A981}">
      <dsp:nvSpPr>
        <dsp:cNvPr id="0" name=""/>
        <dsp:cNvSpPr/>
      </dsp:nvSpPr>
      <dsp:spPr>
        <a:xfrm>
          <a:off x="13898324" y="2249826"/>
          <a:ext cx="4253132" cy="2999768"/>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ru-RU" sz="3500" kern="1200" dirty="0"/>
            <a:t>Формализация задач, определение целевой функции</a:t>
          </a:r>
        </a:p>
      </dsp:txBody>
      <dsp:txXfrm>
        <a:off x="14044761" y="2396263"/>
        <a:ext cx="3960258" cy="2706894"/>
      </dsp:txXfrm>
    </dsp:sp>
    <dsp:sp modelId="{53FE50A6-FDA4-44CC-ACFE-2B5F391E0D2E}">
      <dsp:nvSpPr>
        <dsp:cNvPr id="0" name=""/>
        <dsp:cNvSpPr/>
      </dsp:nvSpPr>
      <dsp:spPr>
        <a:xfrm>
          <a:off x="18528139" y="2249826"/>
          <a:ext cx="4253132" cy="2999768"/>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ru-RU" sz="3500" kern="1200"/>
            <a:t>Оптимизация параметров</a:t>
          </a:r>
        </a:p>
      </dsp:txBody>
      <dsp:txXfrm>
        <a:off x="18674576" y="2396263"/>
        <a:ext cx="3960258" cy="270689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8B9040-6502-42A9-B629-9E3BD24734F4}">
      <dsp:nvSpPr>
        <dsp:cNvPr id="0" name=""/>
        <dsp:cNvSpPr/>
      </dsp:nvSpPr>
      <dsp:spPr>
        <a:xfrm>
          <a:off x="0" y="0"/>
          <a:ext cx="7128476" cy="2071486"/>
        </a:xfrm>
        <a:prstGeom prst="roundRect">
          <a:avLst>
            <a:gd name="adj" fmla="val 10000"/>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l" defTabSz="1555750">
            <a:lnSpc>
              <a:spcPct val="90000"/>
            </a:lnSpc>
            <a:spcBef>
              <a:spcPct val="0"/>
            </a:spcBef>
            <a:spcAft>
              <a:spcPct val="35000"/>
            </a:spcAft>
          </a:pPr>
          <a:r>
            <a:rPr lang="ru-RU" sz="3500" kern="1200" dirty="0" smtClean="0"/>
            <a:t>Расчет ГИС профиля притока в модели</a:t>
          </a:r>
          <a:endParaRPr lang="ru-RU" sz="3500" kern="1200" dirty="0"/>
        </a:p>
      </dsp:txBody>
      <dsp:txXfrm>
        <a:off x="60672" y="60672"/>
        <a:ext cx="4718139" cy="1950142"/>
      </dsp:txXfrm>
    </dsp:sp>
    <dsp:sp modelId="{FF43F4B1-352A-479B-8A49-0D917557ECB8}">
      <dsp:nvSpPr>
        <dsp:cNvPr id="0" name=""/>
        <dsp:cNvSpPr/>
      </dsp:nvSpPr>
      <dsp:spPr>
        <a:xfrm>
          <a:off x="597009" y="2448120"/>
          <a:ext cx="7128476" cy="2071486"/>
        </a:xfrm>
        <a:prstGeom prst="roundRect">
          <a:avLst>
            <a:gd name="adj" fmla="val 10000"/>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l" defTabSz="1555750">
            <a:lnSpc>
              <a:spcPct val="90000"/>
            </a:lnSpc>
            <a:spcBef>
              <a:spcPct val="0"/>
            </a:spcBef>
            <a:spcAft>
              <a:spcPct val="35000"/>
            </a:spcAft>
          </a:pPr>
          <a:r>
            <a:rPr lang="ru-RU" sz="3500" kern="1200" dirty="0" smtClean="0"/>
            <a:t>Расчет вектора относительной добычи по пластам</a:t>
          </a:r>
          <a:endParaRPr lang="ru-RU" sz="3500" kern="1200" dirty="0"/>
        </a:p>
      </dsp:txBody>
      <dsp:txXfrm>
        <a:off x="657681" y="2508792"/>
        <a:ext cx="5063655" cy="1950142"/>
      </dsp:txXfrm>
    </dsp:sp>
    <dsp:sp modelId="{FCE9836C-F17D-498E-B3F8-B8E8BC4548A2}">
      <dsp:nvSpPr>
        <dsp:cNvPr id="0" name=""/>
        <dsp:cNvSpPr/>
      </dsp:nvSpPr>
      <dsp:spPr>
        <a:xfrm>
          <a:off x="1185109" y="4896240"/>
          <a:ext cx="7128476" cy="2071486"/>
        </a:xfrm>
        <a:prstGeom prst="roundRect">
          <a:avLst>
            <a:gd name="adj" fmla="val 10000"/>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l" defTabSz="1555750">
            <a:lnSpc>
              <a:spcPct val="90000"/>
            </a:lnSpc>
            <a:spcBef>
              <a:spcPct val="0"/>
            </a:spcBef>
            <a:spcAft>
              <a:spcPct val="35000"/>
            </a:spcAft>
          </a:pPr>
          <a:r>
            <a:rPr lang="ru-RU" sz="3500" kern="1200" dirty="0" smtClean="0"/>
            <a:t>Импорт исторических данных и расчет расхождений</a:t>
          </a:r>
          <a:endParaRPr lang="ru-RU" sz="3500" kern="1200" dirty="0"/>
        </a:p>
      </dsp:txBody>
      <dsp:txXfrm>
        <a:off x="1245781" y="4956912"/>
        <a:ext cx="5072566" cy="1950142"/>
      </dsp:txXfrm>
    </dsp:sp>
    <dsp:sp modelId="{8ED9B584-319E-44BF-A5EA-7F8EE4C944B3}">
      <dsp:nvSpPr>
        <dsp:cNvPr id="0" name=""/>
        <dsp:cNvSpPr/>
      </dsp:nvSpPr>
      <dsp:spPr>
        <a:xfrm>
          <a:off x="1782119" y="7344361"/>
          <a:ext cx="7128476" cy="2071486"/>
        </a:xfrm>
        <a:prstGeom prst="roundRect">
          <a:avLst>
            <a:gd name="adj" fmla="val 10000"/>
          </a:avLst>
        </a:prstGeom>
        <a:solidFill>
          <a:schemeClr val="lt1">
            <a:hueOff val="0"/>
            <a:satOff val="0"/>
            <a:lumOff val="0"/>
            <a:alphaOff val="0"/>
          </a:schemeClr>
        </a:solidFill>
        <a:ln w="12700" cap="flat" cmpd="sng" algn="ctr">
          <a:solidFill>
            <a:schemeClr val="accent5">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l" defTabSz="1555750">
            <a:lnSpc>
              <a:spcPct val="90000"/>
            </a:lnSpc>
            <a:spcBef>
              <a:spcPct val="0"/>
            </a:spcBef>
            <a:spcAft>
              <a:spcPct val="35000"/>
            </a:spcAft>
          </a:pPr>
          <a:r>
            <a:rPr lang="ru-RU" sz="3500" kern="1200" dirty="0" smtClean="0"/>
            <a:t>Импорт данных в атрибуты, выполнение </a:t>
          </a:r>
          <a:r>
            <a:rPr lang="ru-RU" sz="3500" kern="1200" dirty="0" err="1" smtClean="0"/>
            <a:t>картопостроения</a:t>
          </a:r>
          <a:endParaRPr lang="ru-RU" sz="3500" kern="1200" dirty="0"/>
        </a:p>
      </dsp:txBody>
      <dsp:txXfrm>
        <a:off x="1842791" y="7405033"/>
        <a:ext cx="5063655" cy="1950142"/>
      </dsp:txXfrm>
    </dsp:sp>
    <dsp:sp modelId="{9A46379F-B219-4086-9F02-0B25BC910151}">
      <dsp:nvSpPr>
        <dsp:cNvPr id="0" name=""/>
        <dsp:cNvSpPr/>
      </dsp:nvSpPr>
      <dsp:spPr>
        <a:xfrm>
          <a:off x="5782009" y="1586570"/>
          <a:ext cx="1346466" cy="1346466"/>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5">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ru-RU" sz="3600" kern="1200"/>
        </a:p>
      </dsp:txBody>
      <dsp:txXfrm>
        <a:off x="6084964" y="1586570"/>
        <a:ext cx="740556" cy="1013216"/>
      </dsp:txXfrm>
    </dsp:sp>
    <dsp:sp modelId="{182D741C-F5B9-4F7E-8E8E-6434C4B8F1F3}">
      <dsp:nvSpPr>
        <dsp:cNvPr id="0" name=""/>
        <dsp:cNvSpPr/>
      </dsp:nvSpPr>
      <dsp:spPr>
        <a:xfrm>
          <a:off x="6379019" y="4034690"/>
          <a:ext cx="1346466" cy="1346466"/>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5">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ru-RU" sz="3600" kern="1200"/>
        </a:p>
      </dsp:txBody>
      <dsp:txXfrm>
        <a:off x="6681974" y="4034690"/>
        <a:ext cx="740556" cy="1013216"/>
      </dsp:txXfrm>
    </dsp:sp>
    <dsp:sp modelId="{E6008B0D-6BEF-4DAC-9FAC-E03564E3C795}">
      <dsp:nvSpPr>
        <dsp:cNvPr id="0" name=""/>
        <dsp:cNvSpPr/>
      </dsp:nvSpPr>
      <dsp:spPr>
        <a:xfrm>
          <a:off x="6967118" y="6482811"/>
          <a:ext cx="1346466" cy="1346466"/>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5">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ru-RU" sz="3600" kern="1200"/>
        </a:p>
      </dsp:txBody>
      <dsp:txXfrm>
        <a:off x="7270073" y="6482811"/>
        <a:ext cx="740556" cy="1013216"/>
      </dsp:txXfrm>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svg>
</file>

<file path=ppt/media/image30.png>
</file>

<file path=ppt/media/image4.png>
</file>

<file path=ppt/media/image5.png>
</file>

<file path=ppt/media/image5.svg>
</file>

<file path=ppt/media/image6.png>
</file>

<file path=ppt/media/image7.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Segoe UI" panose="020B0502040204020203" pitchFamily="34" charset="0"/>
              </a:defRPr>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Segoe UI" panose="020B0502040204020203" pitchFamily="34" charset="0"/>
              </a:defRPr>
            </a:lvl1pPr>
          </a:lstStyle>
          <a:p>
            <a:fld id="{5BAE9A2E-B72B-44F2-B88D-88A6E2ED8573}" type="datetimeFigureOut">
              <a:rPr lang="ru-RU" smtClean="0"/>
              <a:pPr/>
              <a:t>16.04.2024</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ru-RU"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Segoe UI" panose="020B0502040204020203" pitchFamily="34" charset="0"/>
              </a:defRPr>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Segoe UI" panose="020B0502040204020203" pitchFamily="34" charset="0"/>
              </a:defRPr>
            </a:lvl1pPr>
          </a:lstStyle>
          <a:p>
            <a:fld id="{559D3FB3-B15B-4FC4-BCD7-8196300E6569}" type="slidenum">
              <a:rPr lang="ru-RU" smtClean="0"/>
              <a:pPr/>
              <a:t>‹#›</a:t>
            </a:fld>
            <a:endParaRPr lang="ru-RU" dirty="0"/>
          </a:p>
        </p:txBody>
      </p:sp>
    </p:spTree>
    <p:extLst>
      <p:ext uri="{BB962C8B-B14F-4D97-AF65-F5344CB8AC3E}">
        <p14:creationId xmlns:p14="http://schemas.microsoft.com/office/powerpoint/2010/main" val="1608594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egoe UI" panose="020B0502040204020203" pitchFamily="34" charset="0"/>
        <a:ea typeface="+mn-ea"/>
        <a:cs typeface="+mn-cs"/>
      </a:defRPr>
    </a:lvl1pPr>
    <a:lvl2pPr marL="457200" algn="l" defTabSz="914400" rtl="0" eaLnBrk="1" latinLnBrk="0" hangingPunct="1">
      <a:defRPr sz="1200" kern="1200">
        <a:solidFill>
          <a:schemeClr val="tx1"/>
        </a:solidFill>
        <a:latin typeface="Segoe UI" panose="020B0502040204020203" pitchFamily="34" charset="0"/>
        <a:ea typeface="+mn-ea"/>
        <a:cs typeface="+mn-cs"/>
      </a:defRPr>
    </a:lvl2pPr>
    <a:lvl3pPr marL="914400" algn="l" defTabSz="914400" rtl="0" eaLnBrk="1" latinLnBrk="0" hangingPunct="1">
      <a:defRPr sz="1200" kern="1200">
        <a:solidFill>
          <a:schemeClr val="tx1"/>
        </a:solidFill>
        <a:latin typeface="Segoe UI" panose="020B0502040204020203" pitchFamily="34" charset="0"/>
        <a:ea typeface="+mn-ea"/>
        <a:cs typeface="+mn-cs"/>
      </a:defRPr>
    </a:lvl3pPr>
    <a:lvl4pPr marL="1371600" algn="l" defTabSz="914400" rtl="0" eaLnBrk="1" latinLnBrk="0" hangingPunct="1">
      <a:defRPr sz="1200" kern="1200">
        <a:solidFill>
          <a:schemeClr val="tx1"/>
        </a:solidFill>
        <a:latin typeface="Segoe UI" panose="020B0502040204020203" pitchFamily="34" charset="0"/>
        <a:ea typeface="+mn-ea"/>
        <a:cs typeface="+mn-cs"/>
      </a:defRPr>
    </a:lvl4pPr>
    <a:lvl5pPr marL="1828800" algn="l" defTabSz="914400" rtl="0" eaLnBrk="1" latinLnBrk="0" hangingPunct="1">
      <a:defRPr sz="1200" kern="1200">
        <a:solidFill>
          <a:schemeClr val="tx1"/>
        </a:solidFill>
        <a:latin typeface="Segoe UI" panose="020B05020402040202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Хотел бы рассказать об одном из направлений для чего создаются модели месторождений, а именно обоснование дальнейшего бурения и проектной сетки скважин в целом. И показать можно решать эту задачу с использованием инструментария </a:t>
            </a:r>
            <a:r>
              <a:rPr lang="ru-RU" dirty="0" err="1"/>
              <a:t>тНавигатора</a:t>
            </a:r>
            <a:endParaRPr lang="ru-RU" dirty="0"/>
          </a:p>
        </p:txBody>
      </p:sp>
      <p:sp>
        <p:nvSpPr>
          <p:cNvPr id="4" name="Номер слайда 3"/>
          <p:cNvSpPr>
            <a:spLocks noGrp="1"/>
          </p:cNvSpPr>
          <p:nvPr>
            <p:ph type="sldNum" sz="quarter" idx="5"/>
          </p:nvPr>
        </p:nvSpPr>
        <p:spPr/>
        <p:txBody>
          <a:bodyPr/>
          <a:lstStyle/>
          <a:p>
            <a:fld id="{559D3FB3-B15B-4FC4-BCD7-8196300E6569}" type="slidenum">
              <a:rPr lang="ru-RU" smtClean="0"/>
              <a:pPr/>
              <a:t>1</a:t>
            </a:fld>
            <a:endParaRPr lang="ru-RU" dirty="0"/>
          </a:p>
        </p:txBody>
      </p:sp>
    </p:spTree>
    <p:extLst>
      <p:ext uri="{BB962C8B-B14F-4D97-AF65-F5344CB8AC3E}">
        <p14:creationId xmlns:p14="http://schemas.microsoft.com/office/powerpoint/2010/main" val="37549976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10</a:t>
            </a:fld>
            <a:endParaRPr lang="ru-RU" dirty="0"/>
          </a:p>
        </p:txBody>
      </p:sp>
    </p:spTree>
    <p:extLst>
      <p:ext uri="{BB962C8B-B14F-4D97-AF65-F5344CB8AC3E}">
        <p14:creationId xmlns:p14="http://schemas.microsoft.com/office/powerpoint/2010/main" val="8107794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11</a:t>
            </a:fld>
            <a:endParaRPr lang="ru-RU" dirty="0"/>
          </a:p>
        </p:txBody>
      </p:sp>
    </p:spTree>
    <p:extLst>
      <p:ext uri="{BB962C8B-B14F-4D97-AF65-F5344CB8AC3E}">
        <p14:creationId xmlns:p14="http://schemas.microsoft.com/office/powerpoint/2010/main" val="20320295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12</a:t>
            </a:fld>
            <a:endParaRPr lang="ru-RU" dirty="0"/>
          </a:p>
        </p:txBody>
      </p:sp>
    </p:spTree>
    <p:extLst>
      <p:ext uri="{BB962C8B-B14F-4D97-AF65-F5344CB8AC3E}">
        <p14:creationId xmlns:p14="http://schemas.microsoft.com/office/powerpoint/2010/main" val="33677184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13</a:t>
            </a:fld>
            <a:endParaRPr lang="ru-RU" dirty="0"/>
          </a:p>
        </p:txBody>
      </p:sp>
    </p:spTree>
    <p:extLst>
      <p:ext uri="{BB962C8B-B14F-4D97-AF65-F5344CB8AC3E}">
        <p14:creationId xmlns:p14="http://schemas.microsoft.com/office/powerpoint/2010/main" val="2216489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14</a:t>
            </a:fld>
            <a:endParaRPr lang="ru-RU" dirty="0"/>
          </a:p>
        </p:txBody>
      </p:sp>
    </p:spTree>
    <p:extLst>
      <p:ext uri="{BB962C8B-B14F-4D97-AF65-F5344CB8AC3E}">
        <p14:creationId xmlns:p14="http://schemas.microsoft.com/office/powerpoint/2010/main" val="1810634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15</a:t>
            </a:fld>
            <a:endParaRPr lang="ru-RU" dirty="0"/>
          </a:p>
        </p:txBody>
      </p:sp>
    </p:spTree>
    <p:extLst>
      <p:ext uri="{BB962C8B-B14F-4D97-AF65-F5344CB8AC3E}">
        <p14:creationId xmlns:p14="http://schemas.microsoft.com/office/powerpoint/2010/main" val="1304080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16</a:t>
            </a:fld>
            <a:endParaRPr lang="ru-RU" dirty="0"/>
          </a:p>
        </p:txBody>
      </p:sp>
    </p:spTree>
    <p:extLst>
      <p:ext uri="{BB962C8B-B14F-4D97-AF65-F5344CB8AC3E}">
        <p14:creationId xmlns:p14="http://schemas.microsoft.com/office/powerpoint/2010/main" val="619324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17</a:t>
            </a:fld>
            <a:endParaRPr lang="ru-RU" dirty="0"/>
          </a:p>
        </p:txBody>
      </p:sp>
    </p:spTree>
    <p:extLst>
      <p:ext uri="{BB962C8B-B14F-4D97-AF65-F5344CB8AC3E}">
        <p14:creationId xmlns:p14="http://schemas.microsoft.com/office/powerpoint/2010/main" val="8171961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Для этого возьмем реальную модель и попробуем провести на ней оптимизацию разработки.</a:t>
            </a:r>
          </a:p>
          <a:p>
            <a:r>
              <a:rPr lang="ru-RU" dirty="0"/>
              <a:t>«Описание модели»</a:t>
            </a:r>
          </a:p>
          <a:p>
            <a:r>
              <a:rPr lang="ru-RU" dirty="0"/>
              <a:t>При этом мы не просто хотим разместить проектный фонд, но и по желанию виртуального заказчика учесть адресное размещение скважин в зависимости от объема запасов в различных участках месторождения.</a:t>
            </a:r>
          </a:p>
          <a:p>
            <a:r>
              <a:rPr lang="ru-RU" dirty="0"/>
              <a:t>То есть подобрать некую гибридную сетку скважин</a:t>
            </a:r>
          </a:p>
        </p:txBody>
      </p:sp>
      <p:sp>
        <p:nvSpPr>
          <p:cNvPr id="4" name="Номер слайда 3"/>
          <p:cNvSpPr>
            <a:spLocks noGrp="1"/>
          </p:cNvSpPr>
          <p:nvPr>
            <p:ph type="sldNum" sz="quarter" idx="5"/>
          </p:nvPr>
        </p:nvSpPr>
        <p:spPr/>
        <p:txBody>
          <a:bodyPr/>
          <a:lstStyle/>
          <a:p>
            <a:fld id="{559D3FB3-B15B-4FC4-BCD7-8196300E6569}" type="slidenum">
              <a:rPr lang="ru-RU" smtClean="0"/>
              <a:pPr/>
              <a:t>18</a:t>
            </a:fld>
            <a:endParaRPr lang="ru-RU" dirty="0"/>
          </a:p>
        </p:txBody>
      </p:sp>
    </p:spTree>
    <p:extLst>
      <p:ext uri="{BB962C8B-B14F-4D97-AF65-F5344CB8AC3E}">
        <p14:creationId xmlns:p14="http://schemas.microsoft.com/office/powerpoint/2010/main" val="28208176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19</a:t>
            </a:fld>
            <a:endParaRPr lang="ru-RU" dirty="0"/>
          </a:p>
        </p:txBody>
      </p:sp>
    </p:spTree>
    <p:extLst>
      <p:ext uri="{BB962C8B-B14F-4D97-AF65-F5344CB8AC3E}">
        <p14:creationId xmlns:p14="http://schemas.microsoft.com/office/powerpoint/2010/main" val="2975714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Главной задачей при выборе оптимальной сетки скважин является максимизация добычи углеводородов при минимальных затратах на их добычу. Вроде бы все понятно, а с другой не понятно как к как подойти к решению.</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Начнем с теоретической части вопроса и для начала определим что такое оптимальная сетка скважин</a:t>
            </a:r>
            <a:endParaRPr lang="en-US" dirty="0"/>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Понятие оптимальности означает достижение наилучшего результата в рамках </a:t>
            </a:r>
            <a:r>
              <a:rPr lang="ru-RU" u="sng" dirty="0">
                <a:highlight>
                  <a:srgbClr val="FFFF00"/>
                </a:highlight>
              </a:rPr>
              <a:t>заданных условий и ограничений</a:t>
            </a:r>
            <a:r>
              <a:rPr lang="ru-RU" dirty="0"/>
              <a:t>. Не бывает оптимальности без условий и ограничений!!!!</a:t>
            </a:r>
          </a:p>
          <a:p>
            <a:endParaRPr lang="ru-RU" dirty="0"/>
          </a:p>
          <a:p>
            <a:r>
              <a:rPr lang="ru-RU" dirty="0"/>
              <a:t>Для этого необходимо определить оптимальное расположение скважин на месторождении, чтобы максимально охватить залежи углеводородов. </a:t>
            </a:r>
          </a:p>
          <a:p>
            <a:r>
              <a:rPr lang="ru-RU" dirty="0"/>
              <a:t>С геологической точки зрения основными параметрами, влияющими на выбор скважины является продуктивность новых скважин, объем дренируемых запасов и ожидаемый КИН. Также необходимо учитывать технологические особенности месторождения, пропустит ли увеличившийся объем жидкости наземная система. </a:t>
            </a:r>
          </a:p>
          <a:p>
            <a:endParaRPr lang="ru-RU" u="sng" dirty="0"/>
          </a:p>
          <a:p>
            <a:r>
              <a:rPr lang="ru-RU" u="sng" dirty="0"/>
              <a:t>Говоря об ограничениях при оптимизации:</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Однако чаще всего большее влияние на решение по выбору сетки скважин оказывают экономические факторы, такие как цена на нефть, налоговая нагрузка и стоимость бурения. </a:t>
            </a:r>
          </a:p>
          <a:p>
            <a:r>
              <a:rPr lang="ru-RU" dirty="0"/>
              <a:t>Вполне понятно желание увеличить количество продукции, добытого в единицу времени. При этом возрастают издержки на строительство соответствующей наземной инфраструктуры. </a:t>
            </a:r>
          </a:p>
          <a:p>
            <a:pPr marL="0" marR="0" lvl="0" indent="0" algn="l" defTabSz="914400" rtl="0" eaLnBrk="1" fontAlgn="auto" latinLnBrk="0" hangingPunct="1">
              <a:lnSpc>
                <a:spcPct val="100000"/>
              </a:lnSpc>
              <a:spcBef>
                <a:spcPts val="0"/>
              </a:spcBef>
              <a:spcAft>
                <a:spcPts val="0"/>
              </a:spcAft>
              <a:buClrTx/>
              <a:buSzTx/>
              <a:buFontTx/>
              <a:buNone/>
              <a:tabLst/>
              <a:defRPr/>
            </a:pPr>
            <a:r>
              <a:rPr lang="ru-RU" u="sng" dirty="0"/>
              <a:t>Говоря об условиях при оптимизации:</a:t>
            </a:r>
          </a:p>
          <a:p>
            <a:r>
              <a:rPr lang="ru-RU" dirty="0"/>
              <a:t>Так же оптимальная сетка зависит от того, какие цели и в какой временной перспективе мы перед собой ставим. То есть какой экономический параметр и в какой срок мы хотим оптимизировать.</a:t>
            </a:r>
          </a:p>
          <a:p>
            <a:r>
              <a:rPr lang="ru-RU" dirty="0"/>
              <a:t>Потому что мы всегда балансируем между высокими капитальными затратами при плотной сетке скважин и возможной потерей прибыли ввиду дисконтирования.</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Оптимальная сетка скважин зависит от многих факторов, включая геологические и гидродинамические свойства месторождения, технологические возможности и экономические факторы.</a:t>
            </a:r>
          </a:p>
          <a:p>
            <a:endParaRPr lang="ru-RU" dirty="0"/>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err="1"/>
              <a:t>Справочно</a:t>
            </a:r>
            <a:r>
              <a:rPr lang="ru-RU" dirty="0"/>
              <a:t>!</a:t>
            </a:r>
          </a:p>
          <a:p>
            <a:endParaRPr lang="ru-RU" dirty="0"/>
          </a:p>
          <a:p>
            <a:r>
              <a:rPr lang="ru-RU" dirty="0"/>
              <a:t>Принцип дисконтирования денежных потоков предполагает, что стоимость денежных средств, получаемых в будущем, должна быть пересчитана на текущую дату с учетом уровня риска и временной ценности денег.</a:t>
            </a:r>
          </a:p>
          <a:p>
            <a:r>
              <a:rPr lang="ru-RU" dirty="0"/>
              <a:t>Простым языком, дисконтирование денежных потоков означает, что будущие денежные потоки (например, доходы от инвестиций, расходы на проект, дивиденды и т.д.), ожидаемые в будущем, имеют меньшую стоимость, чем деньги, которые мы получим сегодня. Это происходит потому, что деньги, которые мы получим в будущем, не являются гарантированными и несут риски.</a:t>
            </a:r>
          </a:p>
          <a:p>
            <a:r>
              <a:rPr lang="ru-RU" dirty="0"/>
              <a:t>Следовательно, чтобы учесть риски и временную ценность денег, мы должны снизить стоимость будущих денежных потоков путем применения дисконтирования. Это означает, что мы применяем определенную ставку дисконтирования к будущим денежным потокам, чтобы определить их текущую стоимость.</a:t>
            </a:r>
          </a:p>
          <a:p>
            <a:endParaRPr lang="ru-RU" dirty="0"/>
          </a:p>
          <a:p>
            <a:r>
              <a:rPr lang="ru-RU" dirty="0"/>
              <a:t>Одним из методов определения оптимальной сетки скважин является моделирование месторождения с использованием специальных программных продуктов, которые позволяют симулировать потоки жидкости и газа в горных породах, а также оценить добычу углеводородов в различных точках месторождения.</a:t>
            </a:r>
            <a:endParaRPr lang="en-US" dirty="0"/>
          </a:p>
          <a:p>
            <a:endParaRPr lang="ru-RU" dirty="0"/>
          </a:p>
          <a:p>
            <a:endParaRPr lang="ru-RU" dirty="0"/>
          </a:p>
          <a:p>
            <a:endParaRPr lang="ru-RU" dirty="0"/>
          </a:p>
          <a:p>
            <a:r>
              <a:rPr lang="ru-RU" dirty="0"/>
              <a:t>Чем больше рисков связано с будущими денежными потоками, тем выше должна быть ставка дисконтирования, и тем меньше текущая стоимость будущих денежных потоков. Обратно, чем меньше рисков, тем меньше должна быть ставка дисконтирования, и тем выше текущая стоимость будущих денежных потоков.</a:t>
            </a:r>
          </a:p>
          <a:p>
            <a:r>
              <a:rPr lang="ru-RU" dirty="0"/>
              <a:t>Ставка дисконтирования при оценке экономики проекта зависит от нескольких факторов:</a:t>
            </a:r>
          </a:p>
          <a:p>
            <a:pPr>
              <a:buFont typeface="+mj-lt"/>
              <a:buAutoNum type="arabicPeriod"/>
            </a:pPr>
            <a:r>
              <a:rPr lang="ru-RU" dirty="0"/>
              <a:t>Уровня риска: чем выше риски связанные с проектом, тем выше должна быть ставка дисконтирования. Это связано с тем, что высокий уровень риска увеличивает вероятность, что будущие денежные потоки не будут получены, или что их величина будет ниже ожидаемой.</a:t>
            </a:r>
          </a:p>
          <a:p>
            <a:pPr>
              <a:buFont typeface="+mj-lt"/>
              <a:buAutoNum type="arabicPeriod"/>
            </a:pPr>
            <a:r>
              <a:rPr lang="ru-RU" dirty="0"/>
              <a:t>Сроков возврата инвестиций: чем дольше период, на который рассчитывается проект, тем ниже должна быть ставка дисконтирования. Это связано с тем, что будущие денежные потоки на более дальние периоды имеют меньшую ценность в настоящее время.</a:t>
            </a:r>
          </a:p>
          <a:p>
            <a:pPr>
              <a:buFont typeface="+mj-lt"/>
              <a:buAutoNum type="arabicPeriod"/>
            </a:pPr>
            <a:r>
              <a:rPr lang="ru-RU" dirty="0"/>
              <a:t>Инфляции: чем выше уровень инфляции, тем выше должна быть ставка дисконтирования. Это связано с тем, что инфляция уменьшает покупательную способность денег в будущем.</a:t>
            </a:r>
          </a:p>
          <a:p>
            <a:pPr>
              <a:buFont typeface="+mj-lt"/>
              <a:buAutoNum type="arabicPeriod"/>
            </a:pPr>
            <a:r>
              <a:rPr lang="ru-RU" dirty="0"/>
              <a:t>Капитальной структуры: ставка дисконтирования также зависит от структуры капитала, используемого в проекте. Если проект финансируется большей частью собственными средствами, то ставка дисконтирования будет ниже, чем если проект финансируется за счет заемных средств.</a:t>
            </a:r>
          </a:p>
          <a:p>
            <a:endParaRPr lang="ru-RU" dirty="0"/>
          </a:p>
          <a:p>
            <a:endParaRPr lang="ru-RU" dirty="0"/>
          </a:p>
        </p:txBody>
      </p:sp>
      <p:sp>
        <p:nvSpPr>
          <p:cNvPr id="4" name="Номер слайда 3"/>
          <p:cNvSpPr>
            <a:spLocks noGrp="1"/>
          </p:cNvSpPr>
          <p:nvPr>
            <p:ph type="sldNum" sz="quarter" idx="5"/>
          </p:nvPr>
        </p:nvSpPr>
        <p:spPr/>
        <p:txBody>
          <a:bodyPr/>
          <a:lstStyle/>
          <a:p>
            <a:fld id="{559D3FB3-B15B-4FC4-BCD7-8196300E6569}" type="slidenum">
              <a:rPr lang="ru-RU" smtClean="0"/>
              <a:pPr/>
              <a:t>2</a:t>
            </a:fld>
            <a:endParaRPr lang="ru-RU" dirty="0"/>
          </a:p>
        </p:txBody>
      </p:sp>
    </p:spTree>
    <p:extLst>
      <p:ext uri="{BB962C8B-B14F-4D97-AF65-F5344CB8AC3E}">
        <p14:creationId xmlns:p14="http://schemas.microsoft.com/office/powerpoint/2010/main" val="20881999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Для этого возьмем реальную модель и попробуем провести на ней оптимизацию разработки.</a:t>
            </a:r>
          </a:p>
          <a:p>
            <a:r>
              <a:rPr lang="ru-RU" dirty="0"/>
              <a:t>«Описание модели»</a:t>
            </a:r>
          </a:p>
          <a:p>
            <a:r>
              <a:rPr lang="ru-RU" dirty="0"/>
              <a:t>При этом мы не просто хотим разместить проектный фонд, но и по желанию виртуального заказчика учесть адресное размещение скважин в зависимости от объема запасов в различных участках месторождения.</a:t>
            </a:r>
          </a:p>
          <a:p>
            <a:r>
              <a:rPr lang="ru-RU" dirty="0"/>
              <a:t>То есть подобрать некую гибридную сетку скважин</a:t>
            </a:r>
          </a:p>
        </p:txBody>
      </p:sp>
      <p:sp>
        <p:nvSpPr>
          <p:cNvPr id="4" name="Номер слайда 3"/>
          <p:cNvSpPr>
            <a:spLocks noGrp="1"/>
          </p:cNvSpPr>
          <p:nvPr>
            <p:ph type="sldNum" sz="quarter" idx="5"/>
          </p:nvPr>
        </p:nvSpPr>
        <p:spPr/>
        <p:txBody>
          <a:bodyPr/>
          <a:lstStyle/>
          <a:p>
            <a:fld id="{559D3FB3-B15B-4FC4-BCD7-8196300E6569}" type="slidenum">
              <a:rPr lang="ru-RU" smtClean="0"/>
              <a:pPr/>
              <a:t>21</a:t>
            </a:fld>
            <a:endParaRPr lang="ru-RU" dirty="0"/>
          </a:p>
        </p:txBody>
      </p:sp>
    </p:spTree>
    <p:extLst>
      <p:ext uri="{BB962C8B-B14F-4D97-AF65-F5344CB8AC3E}">
        <p14:creationId xmlns:p14="http://schemas.microsoft.com/office/powerpoint/2010/main" val="967214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Для этого возьмем реальную модель и попробуем провести на ней оптимизацию разработки.</a:t>
            </a:r>
          </a:p>
          <a:p>
            <a:r>
              <a:rPr lang="ru-RU" dirty="0"/>
              <a:t>«Описание модели»</a:t>
            </a:r>
          </a:p>
          <a:p>
            <a:r>
              <a:rPr lang="ru-RU" dirty="0"/>
              <a:t>При этом мы не просто хотим разместить проектный фонд, но и по желанию виртуального заказчика учесть адресное размещение скважин в зависимости от объема запасов в различных участках месторождения.</a:t>
            </a:r>
          </a:p>
          <a:p>
            <a:r>
              <a:rPr lang="ru-RU" dirty="0"/>
              <a:t>То есть подобрать некую гибридную сетку скважин</a:t>
            </a:r>
          </a:p>
        </p:txBody>
      </p:sp>
      <p:sp>
        <p:nvSpPr>
          <p:cNvPr id="4" name="Номер слайда 3"/>
          <p:cNvSpPr>
            <a:spLocks noGrp="1"/>
          </p:cNvSpPr>
          <p:nvPr>
            <p:ph type="sldNum" sz="quarter" idx="5"/>
          </p:nvPr>
        </p:nvSpPr>
        <p:spPr/>
        <p:txBody>
          <a:bodyPr/>
          <a:lstStyle/>
          <a:p>
            <a:fld id="{559D3FB3-B15B-4FC4-BCD7-8196300E6569}" type="slidenum">
              <a:rPr lang="ru-RU" smtClean="0"/>
              <a:pPr/>
              <a:t>22</a:t>
            </a:fld>
            <a:endParaRPr lang="ru-RU" dirty="0"/>
          </a:p>
        </p:txBody>
      </p:sp>
    </p:spTree>
    <p:extLst>
      <p:ext uri="{BB962C8B-B14F-4D97-AF65-F5344CB8AC3E}">
        <p14:creationId xmlns:p14="http://schemas.microsoft.com/office/powerpoint/2010/main" val="1378266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Для этого возьмем реальную модель и попробуем провести на ней оптимизацию разработки.</a:t>
            </a:r>
          </a:p>
          <a:p>
            <a:r>
              <a:rPr lang="ru-RU" dirty="0"/>
              <a:t>«Описание модели»</a:t>
            </a:r>
          </a:p>
          <a:p>
            <a:r>
              <a:rPr lang="ru-RU" dirty="0"/>
              <a:t>При этом мы не просто хотим разместить проектный фонд, но и по желанию виртуального заказчика учесть адресное размещение скважин в зависимости от объема запасов в различных участках месторождения.</a:t>
            </a:r>
          </a:p>
          <a:p>
            <a:r>
              <a:rPr lang="ru-RU" dirty="0"/>
              <a:t>То есть подобрать некую гибридную сетку скважин</a:t>
            </a:r>
          </a:p>
        </p:txBody>
      </p:sp>
      <p:sp>
        <p:nvSpPr>
          <p:cNvPr id="4" name="Номер слайда 3"/>
          <p:cNvSpPr>
            <a:spLocks noGrp="1"/>
          </p:cNvSpPr>
          <p:nvPr>
            <p:ph type="sldNum" sz="quarter" idx="5"/>
          </p:nvPr>
        </p:nvSpPr>
        <p:spPr/>
        <p:txBody>
          <a:bodyPr/>
          <a:lstStyle/>
          <a:p>
            <a:fld id="{559D3FB3-B15B-4FC4-BCD7-8196300E6569}" type="slidenum">
              <a:rPr lang="ru-RU" smtClean="0"/>
              <a:pPr/>
              <a:t>3</a:t>
            </a:fld>
            <a:endParaRPr lang="ru-RU" dirty="0"/>
          </a:p>
        </p:txBody>
      </p:sp>
    </p:spTree>
    <p:extLst>
      <p:ext uri="{BB962C8B-B14F-4D97-AF65-F5344CB8AC3E}">
        <p14:creationId xmlns:p14="http://schemas.microsoft.com/office/powerpoint/2010/main" val="2714941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r>
              <a:rPr lang="ru-RU" dirty="0"/>
              <a:t>Определение оптимальности включает в себя определение критериев успеха и ограничений, а также выбор подходящих методов для решения задачи. </a:t>
            </a:r>
          </a:p>
          <a:p>
            <a:r>
              <a:rPr lang="ru-RU" dirty="0"/>
              <a:t>Таким образом для определения оптимальной сетки скважин нам нужны:</a:t>
            </a:r>
          </a:p>
          <a:p>
            <a:pPr marL="228600" indent="-228600">
              <a:buAutoNum type="arabicParenR"/>
            </a:pPr>
            <a:r>
              <a:rPr lang="ru-RU" dirty="0"/>
              <a:t>Технологические показатели разработки </a:t>
            </a:r>
          </a:p>
          <a:p>
            <a:pPr marL="228600" indent="-228600">
              <a:buAutoNum type="arabicParenR"/>
            </a:pPr>
            <a:r>
              <a:rPr lang="ru-RU" dirty="0"/>
              <a:t>Макроэкономические показатели и оценка необходимых инвестиций для расчета экономической эффективности проекта</a:t>
            </a:r>
          </a:p>
          <a:p>
            <a:pPr marL="228600" indent="-228600">
              <a:buAutoNum type="arabicParenR"/>
            </a:pPr>
            <a:r>
              <a:rPr lang="ru-RU" dirty="0"/>
              <a:t>Требуемые ограничения и целевые экономические параметры для оптимизации.</a:t>
            </a:r>
            <a:r>
              <a:rPr lang="en-US" dirty="0"/>
              <a:t> </a:t>
            </a:r>
            <a:r>
              <a:rPr lang="ru-RU" dirty="0"/>
              <a:t>Что и в какой период мы хотим оптимизировать, и какие условия при этом мы должны соблюсти.</a:t>
            </a:r>
          </a:p>
          <a:p>
            <a:pPr marL="228600" indent="-228600">
              <a:buAutoNum type="arabicParen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Одним из хороших примеров обоснования оптимальной сетки скважин приводится в книге Уолша и Лейка.</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При этом  найденная оптимальная сетка скважин все равно является относительной, то есть наилучший результат зависит от различных факторов и условий. </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целом, оптимальная сетка скважин является результатом компромисса между экономической эффективностью, эффективностью добычи и технологическими ограничениями.</a:t>
            </a:r>
          </a:p>
        </p:txBody>
      </p:sp>
      <p:sp>
        <p:nvSpPr>
          <p:cNvPr id="4" name="Номер слайда 3"/>
          <p:cNvSpPr>
            <a:spLocks noGrp="1"/>
          </p:cNvSpPr>
          <p:nvPr>
            <p:ph type="sldNum" sz="quarter" idx="5"/>
          </p:nvPr>
        </p:nvSpPr>
        <p:spPr/>
        <p:txBody>
          <a:bodyPr/>
          <a:lstStyle/>
          <a:p>
            <a:fld id="{559D3FB3-B15B-4FC4-BCD7-8196300E6569}" type="slidenum">
              <a:rPr lang="ru-RU" smtClean="0"/>
              <a:pPr/>
              <a:t>4</a:t>
            </a:fld>
            <a:endParaRPr lang="ru-RU" dirty="0"/>
          </a:p>
        </p:txBody>
      </p:sp>
    </p:spTree>
    <p:extLst>
      <p:ext uri="{BB962C8B-B14F-4D97-AF65-F5344CB8AC3E}">
        <p14:creationId xmlns:p14="http://schemas.microsoft.com/office/powerpoint/2010/main" val="2935163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r>
              <a:rPr lang="ru-RU" dirty="0"/>
              <a:t>Определение оптимальности включает в себя определение критериев успеха и ограничений, а также выбор подходящих методов для решения задачи. </a:t>
            </a:r>
          </a:p>
          <a:p>
            <a:r>
              <a:rPr lang="ru-RU" dirty="0"/>
              <a:t>Таким образом для определения оптимальной сетки скважин нам нужны:</a:t>
            </a:r>
          </a:p>
          <a:p>
            <a:pPr marL="228600" indent="-228600">
              <a:buAutoNum type="arabicParenR"/>
            </a:pPr>
            <a:r>
              <a:rPr lang="ru-RU" dirty="0"/>
              <a:t>Технологические показатели разработки </a:t>
            </a:r>
          </a:p>
          <a:p>
            <a:pPr marL="228600" indent="-228600">
              <a:buAutoNum type="arabicParenR"/>
            </a:pPr>
            <a:r>
              <a:rPr lang="ru-RU" dirty="0"/>
              <a:t>Макроэкономические показатели и оценка необходимых инвестиций для расчета экономической эффективности проекта</a:t>
            </a:r>
          </a:p>
          <a:p>
            <a:pPr marL="228600" indent="-228600">
              <a:buAutoNum type="arabicParenR"/>
            </a:pPr>
            <a:r>
              <a:rPr lang="ru-RU" dirty="0"/>
              <a:t>Требуемые ограничения и целевые экономические параметры для оптимизации.</a:t>
            </a:r>
            <a:r>
              <a:rPr lang="en-US" dirty="0"/>
              <a:t> </a:t>
            </a:r>
            <a:r>
              <a:rPr lang="ru-RU" dirty="0"/>
              <a:t>Что и в какой период мы хотим оптимизировать, и какие условия при этом мы должны соблюсти.</a:t>
            </a:r>
          </a:p>
          <a:p>
            <a:pPr marL="228600" indent="-228600">
              <a:buAutoNum type="arabicParen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Одним из хороших примеров обоснования оптимальной сетки скважин приводится в книге Уолша и Лейка.</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При этом  найденная оптимальная сетка скважин все равно является относительной, то есть наилучший результат зависит от различных факторов и условий. </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целом, оптимальная сетка скважин является результатом компромисса между экономической эффективностью, эффективностью добычи и технологическими ограничениями.</a:t>
            </a:r>
          </a:p>
        </p:txBody>
      </p:sp>
      <p:sp>
        <p:nvSpPr>
          <p:cNvPr id="4" name="Номер слайда 3"/>
          <p:cNvSpPr>
            <a:spLocks noGrp="1"/>
          </p:cNvSpPr>
          <p:nvPr>
            <p:ph type="sldNum" sz="quarter" idx="5"/>
          </p:nvPr>
        </p:nvSpPr>
        <p:spPr/>
        <p:txBody>
          <a:bodyPr/>
          <a:lstStyle/>
          <a:p>
            <a:fld id="{559D3FB3-B15B-4FC4-BCD7-8196300E6569}" type="slidenum">
              <a:rPr lang="ru-RU" smtClean="0"/>
              <a:pPr/>
              <a:t>5</a:t>
            </a:fld>
            <a:endParaRPr lang="ru-RU" dirty="0"/>
          </a:p>
        </p:txBody>
      </p:sp>
    </p:spTree>
    <p:extLst>
      <p:ext uri="{BB962C8B-B14F-4D97-AF65-F5344CB8AC3E}">
        <p14:creationId xmlns:p14="http://schemas.microsoft.com/office/powerpoint/2010/main" val="413276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r>
              <a:rPr lang="ru-RU" dirty="0"/>
              <a:t>Определение оптимальности включает в себя определение критериев успеха и ограничений, а также выбор подходящих методов для решения задачи. </a:t>
            </a:r>
          </a:p>
          <a:p>
            <a:r>
              <a:rPr lang="ru-RU" dirty="0"/>
              <a:t>Таким образом для определения оптимальной сетки скважин нам нужны:</a:t>
            </a:r>
          </a:p>
          <a:p>
            <a:pPr marL="228600" indent="-228600">
              <a:buAutoNum type="arabicParenR"/>
            </a:pPr>
            <a:r>
              <a:rPr lang="ru-RU" dirty="0"/>
              <a:t>Технологические показатели разработки </a:t>
            </a:r>
          </a:p>
          <a:p>
            <a:pPr marL="228600" indent="-228600">
              <a:buAutoNum type="arabicParenR"/>
            </a:pPr>
            <a:r>
              <a:rPr lang="ru-RU" dirty="0"/>
              <a:t>Макроэкономические показатели и оценка необходимых инвестиций для расчета экономической эффективности проекта</a:t>
            </a:r>
          </a:p>
          <a:p>
            <a:pPr marL="228600" indent="-228600">
              <a:buAutoNum type="arabicParenR"/>
            </a:pPr>
            <a:r>
              <a:rPr lang="ru-RU" dirty="0"/>
              <a:t>Требуемые ограничения и целевые экономические параметры для оптимизации.</a:t>
            </a:r>
            <a:r>
              <a:rPr lang="en-US" dirty="0"/>
              <a:t> </a:t>
            </a:r>
            <a:r>
              <a:rPr lang="ru-RU" dirty="0"/>
              <a:t>Что и в какой период мы хотим оптимизировать, и какие условия при этом мы должны соблюсти.</a:t>
            </a:r>
          </a:p>
          <a:p>
            <a:pPr marL="228600" indent="-228600">
              <a:buAutoNum type="arabicParen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Одним из хороших примеров обоснования оптимальной сетки скважин приводится в книге Уолша и Лейка.</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При этом  найденная оптимальная сетка скважин все равно является относительной, то есть наилучший результат зависит от различных факторов и условий. </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целом, оптимальная сетка скважин является результатом компромисса между экономической эффективностью, эффективностью добычи и технологическими ограничениями.</a:t>
            </a:r>
          </a:p>
        </p:txBody>
      </p:sp>
      <p:sp>
        <p:nvSpPr>
          <p:cNvPr id="4" name="Номер слайда 3"/>
          <p:cNvSpPr>
            <a:spLocks noGrp="1"/>
          </p:cNvSpPr>
          <p:nvPr>
            <p:ph type="sldNum" sz="quarter" idx="5"/>
          </p:nvPr>
        </p:nvSpPr>
        <p:spPr/>
        <p:txBody>
          <a:bodyPr/>
          <a:lstStyle/>
          <a:p>
            <a:fld id="{559D3FB3-B15B-4FC4-BCD7-8196300E6569}" type="slidenum">
              <a:rPr lang="ru-RU" smtClean="0"/>
              <a:pPr/>
              <a:t>6</a:t>
            </a:fld>
            <a:endParaRPr lang="ru-RU" dirty="0"/>
          </a:p>
        </p:txBody>
      </p:sp>
    </p:spTree>
    <p:extLst>
      <p:ext uri="{BB962C8B-B14F-4D97-AF65-F5344CB8AC3E}">
        <p14:creationId xmlns:p14="http://schemas.microsoft.com/office/powerpoint/2010/main" val="3767917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b="0" dirty="0"/>
              <a:t>Вернемся из теории к практике и посмотрим как процесс поиска оптимальной сетки скважин чаще всего организован.</a:t>
            </a:r>
          </a:p>
          <a:p>
            <a:r>
              <a:rPr lang="ru-RU" b="0" dirty="0"/>
              <a:t>На первом этапе идет размещение скважин. Проектные точки имеют различную природу. </a:t>
            </a:r>
          </a:p>
          <a:p>
            <a:r>
              <a:rPr lang="ru-RU" b="0" dirty="0"/>
              <a:t>Начиная от простой эвристики «размещу скважины рядом с хорошо добывающими сейчас»,  заканчивая </a:t>
            </a:r>
            <a:r>
              <a:rPr lang="ru-RU" b="0" dirty="0" err="1"/>
              <a:t>многофакторых</a:t>
            </a:r>
            <a:r>
              <a:rPr lang="ru-RU" b="0" dirty="0"/>
              <a:t> моделей машинного обучения, которые почему то выдали именно такой набор точек.</a:t>
            </a:r>
          </a:p>
          <a:p>
            <a:endParaRPr lang="ru-RU" b="0" dirty="0"/>
          </a:p>
          <a:p>
            <a:r>
              <a:rPr lang="ru-RU" b="0" dirty="0"/>
              <a:t>Дальше идет передача точек специалисту в ГДМ. При этом в лучше случае это координаты </a:t>
            </a:r>
            <a:r>
              <a:rPr lang="en-US" b="0" dirty="0"/>
              <a:t>x, y</a:t>
            </a:r>
            <a:r>
              <a:rPr lang="ru-RU" b="0" dirty="0"/>
              <a:t>. Но чаще это какие то карты с точками, иногда на бумажных носителях, которые гидродинамик с улыбкой и словами благодарности переносит на ГДМ. Производится расчет технологических показателей работы скважин и чаще всего в виде набора </a:t>
            </a:r>
            <a:r>
              <a:rPr lang="ru-RU" b="0" dirty="0" err="1"/>
              <a:t>экселевских</a:t>
            </a:r>
            <a:r>
              <a:rPr lang="ru-RU" b="0" dirty="0"/>
              <a:t> файлов передается в корпоративные центры. </a:t>
            </a:r>
          </a:p>
          <a:p>
            <a:r>
              <a:rPr lang="ru-RU" b="0" dirty="0"/>
              <a:t>Далее происходит расчет экономических показателей, </a:t>
            </a:r>
            <a:r>
              <a:rPr lang="en-US" b="0" dirty="0"/>
              <a:t>n-</a:t>
            </a:r>
            <a:r>
              <a:rPr lang="ru-RU" b="0" dirty="0" err="1"/>
              <a:t>ое</a:t>
            </a:r>
            <a:r>
              <a:rPr lang="ru-RU" b="0" dirty="0"/>
              <a:t> количество совещаний и появляется несколько альтернативных вариантов, которые хотелось бы посмотреть. </a:t>
            </a:r>
          </a:p>
          <a:p>
            <a:r>
              <a:rPr lang="ru-RU" b="0" dirty="0"/>
              <a:t>И происходит еще одна итерация…и так до тех пор пока не выйдет отведенное на окончательное решение время.</a:t>
            </a:r>
          </a:p>
          <a:p>
            <a:pPr marL="0" marR="0" lvl="0" indent="0" algn="l" defTabSz="914400" rtl="0" eaLnBrk="1" fontAlgn="auto" latinLnBrk="0" hangingPunct="1">
              <a:lnSpc>
                <a:spcPct val="100000"/>
              </a:lnSpc>
              <a:spcBef>
                <a:spcPts val="0"/>
              </a:spcBef>
              <a:spcAft>
                <a:spcPts val="0"/>
              </a:spcAft>
              <a:buClrTx/>
              <a:buSzTx/>
              <a:buFontTx/>
              <a:buNone/>
              <a:tabLst/>
              <a:defRPr/>
            </a:pPr>
            <a:r>
              <a:rPr lang="ru-RU" b="0" dirty="0"/>
              <a:t>Давайте попробуем улучшить этот процесс средствами </a:t>
            </a:r>
            <a:r>
              <a:rPr lang="ru-RU" b="0" dirty="0" err="1"/>
              <a:t>тНавигатора</a:t>
            </a:r>
            <a:endParaRPr lang="ru-RU" b="0" dirty="0"/>
          </a:p>
          <a:p>
            <a:endParaRPr lang="ru-RU" b="0" dirty="0"/>
          </a:p>
        </p:txBody>
      </p:sp>
    </p:spTree>
    <p:extLst>
      <p:ext uri="{BB962C8B-B14F-4D97-AF65-F5344CB8AC3E}">
        <p14:creationId xmlns:p14="http://schemas.microsoft.com/office/powerpoint/2010/main" val="1280076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8</a:t>
            </a:fld>
            <a:endParaRPr lang="ru-RU" dirty="0"/>
          </a:p>
        </p:txBody>
      </p:sp>
    </p:spTree>
    <p:extLst>
      <p:ext uri="{BB962C8B-B14F-4D97-AF65-F5344CB8AC3E}">
        <p14:creationId xmlns:p14="http://schemas.microsoft.com/office/powerpoint/2010/main" val="21243246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9</a:t>
            </a:fld>
            <a:endParaRPr lang="ru-RU" dirty="0"/>
          </a:p>
        </p:txBody>
      </p:sp>
    </p:spTree>
    <p:extLst>
      <p:ext uri="{BB962C8B-B14F-4D97-AF65-F5344CB8AC3E}">
        <p14:creationId xmlns:p14="http://schemas.microsoft.com/office/powerpoint/2010/main" val="33087439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hyperlink" Target="mailto:tnavigator@rfdyn.ru" TargetMode="External"/><Relationship Id="rId2" Type="http://schemas.openxmlformats.org/officeDocument/2006/relationships/hyperlink" Target="https://www.rfdyn.ru/" TargetMode="External"/><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1" name="Group 4">
            <a:extLst>
              <a:ext uri="{FF2B5EF4-FFF2-40B4-BE49-F238E27FC236}">
                <a16:creationId xmlns:a16="http://schemas.microsoft.com/office/drawing/2014/main" id="{533DA44A-7AAC-0195-3533-0241CAAB18EA}"/>
              </a:ext>
              <a:ext uri="{C183D7F6-B498-43B3-948B-1728B52AA6E4}">
                <adec:decorative xmlns="" xmlns:adec="http://schemas.microsoft.com/office/drawing/2017/decorative" val="1"/>
              </a:ext>
            </a:extLst>
          </p:cNvPr>
          <p:cNvGrpSpPr>
            <a:grpSpLocks noChangeAspect="1"/>
          </p:cNvGrpSpPr>
          <p:nvPr userDrawn="1"/>
        </p:nvGrpSpPr>
        <p:grpSpPr bwMode="auto">
          <a:xfrm>
            <a:off x="13863589" y="1212852"/>
            <a:ext cx="9323442" cy="8433360"/>
            <a:chOff x="5428" y="382"/>
            <a:chExt cx="1875" cy="1696"/>
          </a:xfrm>
          <a:solidFill>
            <a:schemeClr val="accent1"/>
          </a:solidFill>
        </p:grpSpPr>
        <p:sp>
          <p:nvSpPr>
            <p:cNvPr id="12" name="Freeform 5">
              <a:extLst>
                <a:ext uri="{FF2B5EF4-FFF2-40B4-BE49-F238E27FC236}">
                  <a16:creationId xmlns:a16="http://schemas.microsoft.com/office/drawing/2014/main" id="{DA699CA4-51E0-9114-667E-86461A433979}"/>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Freeform 6">
              <a:extLst>
                <a:ext uri="{FF2B5EF4-FFF2-40B4-BE49-F238E27FC236}">
                  <a16:creationId xmlns:a16="http://schemas.microsoft.com/office/drawing/2014/main" id="{081D0BFD-0B9C-90CA-4A26-8DA599441D0A}"/>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Freeform 7">
              <a:extLst>
                <a:ext uri="{FF2B5EF4-FFF2-40B4-BE49-F238E27FC236}">
                  <a16:creationId xmlns:a16="http://schemas.microsoft.com/office/drawing/2014/main" id="{1F48801F-2932-A589-751D-B41E8A56A003}"/>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8">
              <a:extLst>
                <a:ext uri="{FF2B5EF4-FFF2-40B4-BE49-F238E27FC236}">
                  <a16:creationId xmlns:a16="http://schemas.microsoft.com/office/drawing/2014/main" id="{2E5698FD-E996-0709-8E25-ACA0101FB1DE}"/>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9">
              <a:extLst>
                <a:ext uri="{FF2B5EF4-FFF2-40B4-BE49-F238E27FC236}">
                  <a16:creationId xmlns:a16="http://schemas.microsoft.com/office/drawing/2014/main" id="{C0DE78A9-BF97-0399-F3A3-27A83425560C}"/>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10">
              <a:extLst>
                <a:ext uri="{FF2B5EF4-FFF2-40B4-BE49-F238E27FC236}">
                  <a16:creationId xmlns:a16="http://schemas.microsoft.com/office/drawing/2014/main" id="{53DC45CD-9817-786E-FC53-C3D13B2281F5}"/>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11">
              <a:extLst>
                <a:ext uri="{FF2B5EF4-FFF2-40B4-BE49-F238E27FC236}">
                  <a16:creationId xmlns:a16="http://schemas.microsoft.com/office/drawing/2014/main" id="{F14757B1-55E7-2E81-D3A3-6F0052EA600B}"/>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12">
              <a:extLst>
                <a:ext uri="{FF2B5EF4-FFF2-40B4-BE49-F238E27FC236}">
                  <a16:creationId xmlns:a16="http://schemas.microsoft.com/office/drawing/2014/main" id="{54D20205-6BD6-B272-245F-113F64BEF01D}"/>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13">
              <a:extLst>
                <a:ext uri="{FF2B5EF4-FFF2-40B4-BE49-F238E27FC236}">
                  <a16:creationId xmlns:a16="http://schemas.microsoft.com/office/drawing/2014/main" id="{1C2AC01B-8ED1-5D0A-0C9F-0D2004CBFE23}"/>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4">
              <a:extLst>
                <a:ext uri="{FF2B5EF4-FFF2-40B4-BE49-F238E27FC236}">
                  <a16:creationId xmlns:a16="http://schemas.microsoft.com/office/drawing/2014/main" id="{7D9E77E5-9542-2570-658F-1B05222EB35D}"/>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5">
              <a:extLst>
                <a:ext uri="{FF2B5EF4-FFF2-40B4-BE49-F238E27FC236}">
                  <a16:creationId xmlns:a16="http://schemas.microsoft.com/office/drawing/2014/main" id="{61505D8B-2550-BCDF-19C5-63A24E358E94}"/>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6">
              <a:extLst>
                <a:ext uri="{FF2B5EF4-FFF2-40B4-BE49-F238E27FC236}">
                  <a16:creationId xmlns:a16="http://schemas.microsoft.com/office/drawing/2014/main" id="{22B8B443-382F-1E4F-CD13-F56855D301F7}"/>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17">
              <a:extLst>
                <a:ext uri="{FF2B5EF4-FFF2-40B4-BE49-F238E27FC236}">
                  <a16:creationId xmlns:a16="http://schemas.microsoft.com/office/drawing/2014/main" id="{B9D37CAA-4A0C-12E8-9598-046A594461D4}"/>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18">
              <a:extLst>
                <a:ext uri="{FF2B5EF4-FFF2-40B4-BE49-F238E27FC236}">
                  <a16:creationId xmlns:a16="http://schemas.microsoft.com/office/drawing/2014/main" id="{9F32A53A-8434-27BF-796F-665D1F7DA751}"/>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19">
              <a:extLst>
                <a:ext uri="{FF2B5EF4-FFF2-40B4-BE49-F238E27FC236}">
                  <a16:creationId xmlns:a16="http://schemas.microsoft.com/office/drawing/2014/main" id="{8016721D-C28D-34D2-20B0-46994378A9BA}"/>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20">
              <a:extLst>
                <a:ext uri="{FF2B5EF4-FFF2-40B4-BE49-F238E27FC236}">
                  <a16:creationId xmlns:a16="http://schemas.microsoft.com/office/drawing/2014/main" id="{FFD6539A-EF5F-5337-20CF-D1F289450154}"/>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21">
              <a:extLst>
                <a:ext uri="{FF2B5EF4-FFF2-40B4-BE49-F238E27FC236}">
                  <a16:creationId xmlns:a16="http://schemas.microsoft.com/office/drawing/2014/main" id="{F9E4B13D-1242-D82E-5028-80A910145541}"/>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22">
              <a:extLst>
                <a:ext uri="{FF2B5EF4-FFF2-40B4-BE49-F238E27FC236}">
                  <a16:creationId xmlns:a16="http://schemas.microsoft.com/office/drawing/2014/main" id="{ED3744F9-3432-F6FD-FE04-43A6D7DC669A}"/>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23">
              <a:extLst>
                <a:ext uri="{FF2B5EF4-FFF2-40B4-BE49-F238E27FC236}">
                  <a16:creationId xmlns:a16="http://schemas.microsoft.com/office/drawing/2014/main" id="{C2DBDD91-14AB-F50A-3F13-48C2ABA9570A}"/>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4">
              <a:extLst>
                <a:ext uri="{FF2B5EF4-FFF2-40B4-BE49-F238E27FC236}">
                  <a16:creationId xmlns:a16="http://schemas.microsoft.com/office/drawing/2014/main" id="{2880865A-56B2-4B0A-AFE8-8120523C8500}"/>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5">
              <a:extLst>
                <a:ext uri="{FF2B5EF4-FFF2-40B4-BE49-F238E27FC236}">
                  <a16:creationId xmlns:a16="http://schemas.microsoft.com/office/drawing/2014/main" id="{C7EA5393-E30D-CA97-FDE6-5D52F9759A00}"/>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6">
              <a:extLst>
                <a:ext uri="{FF2B5EF4-FFF2-40B4-BE49-F238E27FC236}">
                  <a16:creationId xmlns:a16="http://schemas.microsoft.com/office/drawing/2014/main" id="{C447C08D-AFA2-F0F5-78C9-CA9468B6129B}"/>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7">
              <a:extLst>
                <a:ext uri="{FF2B5EF4-FFF2-40B4-BE49-F238E27FC236}">
                  <a16:creationId xmlns:a16="http://schemas.microsoft.com/office/drawing/2014/main" id="{A563459C-1FA6-D3A7-A96D-3482F7E2E2E4}"/>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8">
              <a:extLst>
                <a:ext uri="{FF2B5EF4-FFF2-40B4-BE49-F238E27FC236}">
                  <a16:creationId xmlns:a16="http://schemas.microsoft.com/office/drawing/2014/main" id="{87199E40-3A28-C4A3-72B2-45C3E1357B66}"/>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9">
              <a:extLst>
                <a:ext uri="{FF2B5EF4-FFF2-40B4-BE49-F238E27FC236}">
                  <a16:creationId xmlns:a16="http://schemas.microsoft.com/office/drawing/2014/main" id="{88913D5B-F563-05C4-5CD3-AC3FE3B6F0B6}"/>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30">
              <a:extLst>
                <a:ext uri="{FF2B5EF4-FFF2-40B4-BE49-F238E27FC236}">
                  <a16:creationId xmlns:a16="http://schemas.microsoft.com/office/drawing/2014/main" id="{62F20E0B-6934-1E1A-2018-572C101EC5C9}"/>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31">
              <a:extLst>
                <a:ext uri="{FF2B5EF4-FFF2-40B4-BE49-F238E27FC236}">
                  <a16:creationId xmlns:a16="http://schemas.microsoft.com/office/drawing/2014/main" id="{155BC6A1-A564-D873-D5A0-C1CF0DC644BD}"/>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32">
              <a:extLst>
                <a:ext uri="{FF2B5EF4-FFF2-40B4-BE49-F238E27FC236}">
                  <a16:creationId xmlns:a16="http://schemas.microsoft.com/office/drawing/2014/main" id="{911D3F4B-C728-B52C-1A68-1A8EC455043E}"/>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33">
              <a:extLst>
                <a:ext uri="{FF2B5EF4-FFF2-40B4-BE49-F238E27FC236}">
                  <a16:creationId xmlns:a16="http://schemas.microsoft.com/office/drawing/2014/main" id="{43C3E8A3-C999-B12E-0FD9-D60734CBFA61}"/>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34">
              <a:extLst>
                <a:ext uri="{FF2B5EF4-FFF2-40B4-BE49-F238E27FC236}">
                  <a16:creationId xmlns:a16="http://schemas.microsoft.com/office/drawing/2014/main" id="{38478EAE-8F72-EC2F-0065-8327AF6E77BC}"/>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35">
              <a:extLst>
                <a:ext uri="{FF2B5EF4-FFF2-40B4-BE49-F238E27FC236}">
                  <a16:creationId xmlns:a16="http://schemas.microsoft.com/office/drawing/2014/main" id="{C2A8E96E-5E96-0D45-C54B-5E6E4978FDBD}"/>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36">
              <a:extLst>
                <a:ext uri="{FF2B5EF4-FFF2-40B4-BE49-F238E27FC236}">
                  <a16:creationId xmlns:a16="http://schemas.microsoft.com/office/drawing/2014/main" id="{206CAF4D-7830-4F77-DA6B-752AF083AC06}"/>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37">
              <a:extLst>
                <a:ext uri="{FF2B5EF4-FFF2-40B4-BE49-F238E27FC236}">
                  <a16:creationId xmlns:a16="http://schemas.microsoft.com/office/drawing/2014/main" id="{3FCBAAFE-3001-83F4-60D4-4D96A2B1E834}"/>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38">
              <a:extLst>
                <a:ext uri="{FF2B5EF4-FFF2-40B4-BE49-F238E27FC236}">
                  <a16:creationId xmlns:a16="http://schemas.microsoft.com/office/drawing/2014/main" id="{05D5982F-AC90-D457-A205-B8620A9CEC54}"/>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39">
              <a:extLst>
                <a:ext uri="{FF2B5EF4-FFF2-40B4-BE49-F238E27FC236}">
                  <a16:creationId xmlns:a16="http://schemas.microsoft.com/office/drawing/2014/main" id="{E02473F2-ADD5-5111-826C-FDFA09C8B809}"/>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40">
              <a:extLst>
                <a:ext uri="{FF2B5EF4-FFF2-40B4-BE49-F238E27FC236}">
                  <a16:creationId xmlns:a16="http://schemas.microsoft.com/office/drawing/2014/main" id="{66F2CFA6-0FDC-DCA6-D735-DF6937D29A76}"/>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41">
              <a:extLst>
                <a:ext uri="{FF2B5EF4-FFF2-40B4-BE49-F238E27FC236}">
                  <a16:creationId xmlns:a16="http://schemas.microsoft.com/office/drawing/2014/main" id="{8A3E0ECD-3A74-54FE-7F50-6DE6B75F6278}"/>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42">
              <a:extLst>
                <a:ext uri="{FF2B5EF4-FFF2-40B4-BE49-F238E27FC236}">
                  <a16:creationId xmlns:a16="http://schemas.microsoft.com/office/drawing/2014/main" id="{9C16A6BA-D7A6-CA80-FB7D-53F4E723A396}"/>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43">
              <a:extLst>
                <a:ext uri="{FF2B5EF4-FFF2-40B4-BE49-F238E27FC236}">
                  <a16:creationId xmlns:a16="http://schemas.microsoft.com/office/drawing/2014/main" id="{B3BC745E-8059-D4C0-4AEE-1E1DE7E8E0D7}"/>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44">
              <a:extLst>
                <a:ext uri="{FF2B5EF4-FFF2-40B4-BE49-F238E27FC236}">
                  <a16:creationId xmlns:a16="http://schemas.microsoft.com/office/drawing/2014/main" id="{20A57348-3AFD-9582-C40A-AC7598428F55}"/>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45">
              <a:extLst>
                <a:ext uri="{FF2B5EF4-FFF2-40B4-BE49-F238E27FC236}">
                  <a16:creationId xmlns:a16="http://schemas.microsoft.com/office/drawing/2014/main" id="{5FA63A8C-494C-EA25-9075-E1D5973ADB12}"/>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816854571"/>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01" name="Group 54">
            <a:extLst>
              <a:ext uri="{FF2B5EF4-FFF2-40B4-BE49-F238E27FC236}">
                <a16:creationId xmlns:a16="http://schemas.microsoft.com/office/drawing/2014/main" id="{06414DEA-68A6-D465-08A6-691B3DC667C8}"/>
              </a:ext>
              <a:ext uri="{C183D7F6-B498-43B3-948B-1728B52AA6E4}">
                <adec:decorative xmlns="" xmlns:adec="http://schemas.microsoft.com/office/drawing/2017/decorative" val="1"/>
              </a:ext>
            </a:extLst>
          </p:cNvPr>
          <p:cNvGrpSpPr>
            <a:grpSpLocks noChangeAspect="1"/>
          </p:cNvGrpSpPr>
          <p:nvPr userDrawn="1"/>
        </p:nvGrpSpPr>
        <p:grpSpPr bwMode="auto">
          <a:xfrm flipH="1">
            <a:off x="13194933" y="1317764"/>
            <a:ext cx="9935405" cy="6118907"/>
            <a:chOff x="319" y="302"/>
            <a:chExt cx="1588" cy="978"/>
          </a:xfrm>
          <a:gradFill>
            <a:gsLst>
              <a:gs pos="0">
                <a:schemeClr val="accent1"/>
              </a:gs>
              <a:gs pos="73000">
                <a:schemeClr val="accent3"/>
              </a:gs>
              <a:gs pos="38000">
                <a:schemeClr val="accent2"/>
              </a:gs>
              <a:gs pos="100000">
                <a:schemeClr val="accent4"/>
              </a:gs>
            </a:gsLst>
            <a:lin ang="10800000" scaled="1"/>
          </a:gradFill>
        </p:grpSpPr>
        <p:sp>
          <p:nvSpPr>
            <p:cNvPr id="102" name="Freeform 55">
              <a:extLst>
                <a:ext uri="{FF2B5EF4-FFF2-40B4-BE49-F238E27FC236}">
                  <a16:creationId xmlns:a16="http://schemas.microsoft.com/office/drawing/2014/main" id="{40F14AF6-4F8C-9C18-D04A-D5389EE427F0}"/>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56">
              <a:extLst>
                <a:ext uri="{FF2B5EF4-FFF2-40B4-BE49-F238E27FC236}">
                  <a16:creationId xmlns:a16="http://schemas.microsoft.com/office/drawing/2014/main" id="{89D6F734-1746-A31F-9071-20586419BEB5}"/>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57">
              <a:extLst>
                <a:ext uri="{FF2B5EF4-FFF2-40B4-BE49-F238E27FC236}">
                  <a16:creationId xmlns:a16="http://schemas.microsoft.com/office/drawing/2014/main" id="{1FF00DA4-5D8F-776E-449C-7F6A34A59674}"/>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58">
              <a:extLst>
                <a:ext uri="{FF2B5EF4-FFF2-40B4-BE49-F238E27FC236}">
                  <a16:creationId xmlns:a16="http://schemas.microsoft.com/office/drawing/2014/main" id="{25AC3A41-04AA-E604-301A-ABE22CF6F8BA}"/>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59">
              <a:extLst>
                <a:ext uri="{FF2B5EF4-FFF2-40B4-BE49-F238E27FC236}">
                  <a16:creationId xmlns:a16="http://schemas.microsoft.com/office/drawing/2014/main" id="{F104545C-A9DC-19EE-0CAC-B9E06DDE6D21}"/>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60">
              <a:extLst>
                <a:ext uri="{FF2B5EF4-FFF2-40B4-BE49-F238E27FC236}">
                  <a16:creationId xmlns:a16="http://schemas.microsoft.com/office/drawing/2014/main" id="{DF9E2235-5F62-E5E5-3991-B3D83A2A918C}"/>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61">
              <a:extLst>
                <a:ext uri="{FF2B5EF4-FFF2-40B4-BE49-F238E27FC236}">
                  <a16:creationId xmlns:a16="http://schemas.microsoft.com/office/drawing/2014/main" id="{22802CB4-66FE-09DC-6783-84FE57D479C5}"/>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62">
              <a:extLst>
                <a:ext uri="{FF2B5EF4-FFF2-40B4-BE49-F238E27FC236}">
                  <a16:creationId xmlns:a16="http://schemas.microsoft.com/office/drawing/2014/main" id="{C9738FE5-9CB8-6E5B-5C95-06089D549532}"/>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63">
              <a:extLst>
                <a:ext uri="{FF2B5EF4-FFF2-40B4-BE49-F238E27FC236}">
                  <a16:creationId xmlns:a16="http://schemas.microsoft.com/office/drawing/2014/main" id="{ED7A0B2D-AC59-E8C7-8F6E-A69BCD29C0F5}"/>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64">
              <a:extLst>
                <a:ext uri="{FF2B5EF4-FFF2-40B4-BE49-F238E27FC236}">
                  <a16:creationId xmlns:a16="http://schemas.microsoft.com/office/drawing/2014/main" id="{A5ED3EA2-FB14-BA0F-4AAC-E6AEAA889016}"/>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65">
              <a:extLst>
                <a:ext uri="{FF2B5EF4-FFF2-40B4-BE49-F238E27FC236}">
                  <a16:creationId xmlns:a16="http://schemas.microsoft.com/office/drawing/2014/main" id="{074E30B8-E6D9-48C4-9DB6-3B2509988A54}"/>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66">
              <a:extLst>
                <a:ext uri="{FF2B5EF4-FFF2-40B4-BE49-F238E27FC236}">
                  <a16:creationId xmlns:a16="http://schemas.microsoft.com/office/drawing/2014/main" id="{6240C68D-5704-E65C-B430-1CAB1B70002C}"/>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67">
              <a:extLst>
                <a:ext uri="{FF2B5EF4-FFF2-40B4-BE49-F238E27FC236}">
                  <a16:creationId xmlns:a16="http://schemas.microsoft.com/office/drawing/2014/main" id="{2A4E6F2F-2C44-3490-CC02-1DCED3D5F84A}"/>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68">
              <a:extLst>
                <a:ext uri="{FF2B5EF4-FFF2-40B4-BE49-F238E27FC236}">
                  <a16:creationId xmlns:a16="http://schemas.microsoft.com/office/drawing/2014/main" id="{5BFB8968-4E25-0593-0FDF-1F7A45A4DE85}"/>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69">
              <a:extLst>
                <a:ext uri="{FF2B5EF4-FFF2-40B4-BE49-F238E27FC236}">
                  <a16:creationId xmlns:a16="http://schemas.microsoft.com/office/drawing/2014/main" id="{6DD9F03C-EB6A-FE37-7A9D-F2FE7503434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70">
              <a:extLst>
                <a:ext uri="{FF2B5EF4-FFF2-40B4-BE49-F238E27FC236}">
                  <a16:creationId xmlns:a16="http://schemas.microsoft.com/office/drawing/2014/main" id="{854DC258-E525-28DA-9D78-74C566401B2B}"/>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71">
              <a:extLst>
                <a:ext uri="{FF2B5EF4-FFF2-40B4-BE49-F238E27FC236}">
                  <a16:creationId xmlns:a16="http://schemas.microsoft.com/office/drawing/2014/main" id="{7CF4D44E-4EEA-8709-3643-DDA6EC63579C}"/>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72">
              <a:extLst>
                <a:ext uri="{FF2B5EF4-FFF2-40B4-BE49-F238E27FC236}">
                  <a16:creationId xmlns:a16="http://schemas.microsoft.com/office/drawing/2014/main" id="{F15602CE-69D6-42E6-5888-A33BC8E1B437}"/>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73">
              <a:extLst>
                <a:ext uri="{FF2B5EF4-FFF2-40B4-BE49-F238E27FC236}">
                  <a16:creationId xmlns:a16="http://schemas.microsoft.com/office/drawing/2014/main" id="{4241CAB2-E166-8F76-0A15-F7B869E70218}"/>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74">
              <a:extLst>
                <a:ext uri="{FF2B5EF4-FFF2-40B4-BE49-F238E27FC236}">
                  <a16:creationId xmlns:a16="http://schemas.microsoft.com/office/drawing/2014/main" id="{16D917D6-A373-C2FA-BEF5-BDE3CEFA6A25}"/>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75">
              <a:extLst>
                <a:ext uri="{FF2B5EF4-FFF2-40B4-BE49-F238E27FC236}">
                  <a16:creationId xmlns:a16="http://schemas.microsoft.com/office/drawing/2014/main" id="{0A346B66-479B-4429-8B98-2660F6A887BF}"/>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76">
              <a:extLst>
                <a:ext uri="{FF2B5EF4-FFF2-40B4-BE49-F238E27FC236}">
                  <a16:creationId xmlns:a16="http://schemas.microsoft.com/office/drawing/2014/main" id="{A21AEBC4-CFCF-32FE-CB99-76337CAF8DC1}"/>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77">
              <a:extLst>
                <a:ext uri="{FF2B5EF4-FFF2-40B4-BE49-F238E27FC236}">
                  <a16:creationId xmlns:a16="http://schemas.microsoft.com/office/drawing/2014/main" id="{98713582-7CE8-A379-E0D9-C7FC14127FFD}"/>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78">
              <a:extLst>
                <a:ext uri="{FF2B5EF4-FFF2-40B4-BE49-F238E27FC236}">
                  <a16:creationId xmlns:a16="http://schemas.microsoft.com/office/drawing/2014/main" id="{EF6808CB-0BD7-F44A-A6CD-45C274312473}"/>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79">
              <a:extLst>
                <a:ext uri="{FF2B5EF4-FFF2-40B4-BE49-F238E27FC236}">
                  <a16:creationId xmlns:a16="http://schemas.microsoft.com/office/drawing/2014/main" id="{D515C212-84D5-0C26-5CBE-6B10FBAC011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80">
              <a:extLst>
                <a:ext uri="{FF2B5EF4-FFF2-40B4-BE49-F238E27FC236}">
                  <a16:creationId xmlns:a16="http://schemas.microsoft.com/office/drawing/2014/main" id="{418D4BE1-0D28-7810-9D3C-39566EBE087E}"/>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81">
              <a:extLst>
                <a:ext uri="{FF2B5EF4-FFF2-40B4-BE49-F238E27FC236}">
                  <a16:creationId xmlns:a16="http://schemas.microsoft.com/office/drawing/2014/main" id="{B9A86361-7F72-6905-4BEA-4C95B6AAC3B3}"/>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82">
              <a:extLst>
                <a:ext uri="{FF2B5EF4-FFF2-40B4-BE49-F238E27FC236}">
                  <a16:creationId xmlns:a16="http://schemas.microsoft.com/office/drawing/2014/main" id="{5C46E482-ED67-2456-C3BB-5F598C266971}"/>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83">
              <a:extLst>
                <a:ext uri="{FF2B5EF4-FFF2-40B4-BE49-F238E27FC236}">
                  <a16:creationId xmlns:a16="http://schemas.microsoft.com/office/drawing/2014/main" id="{5F071B12-0858-9043-9796-239CCAE0AD01}"/>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84">
              <a:extLst>
                <a:ext uri="{FF2B5EF4-FFF2-40B4-BE49-F238E27FC236}">
                  <a16:creationId xmlns:a16="http://schemas.microsoft.com/office/drawing/2014/main" id="{9B7383F6-C95B-3ABE-7018-503B16F45857}"/>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85">
              <a:extLst>
                <a:ext uri="{FF2B5EF4-FFF2-40B4-BE49-F238E27FC236}">
                  <a16:creationId xmlns:a16="http://schemas.microsoft.com/office/drawing/2014/main" id="{253913ED-AC5A-0410-108E-AC59C5513217}"/>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86">
              <a:extLst>
                <a:ext uri="{FF2B5EF4-FFF2-40B4-BE49-F238E27FC236}">
                  <a16:creationId xmlns:a16="http://schemas.microsoft.com/office/drawing/2014/main" id="{3EE90198-F7D4-F29E-DB58-B85D9E83DFCF}"/>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87">
              <a:extLst>
                <a:ext uri="{FF2B5EF4-FFF2-40B4-BE49-F238E27FC236}">
                  <a16:creationId xmlns:a16="http://schemas.microsoft.com/office/drawing/2014/main" id="{69DB2B89-76A0-88BD-6AB1-C897C203259E}"/>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88">
              <a:extLst>
                <a:ext uri="{FF2B5EF4-FFF2-40B4-BE49-F238E27FC236}">
                  <a16:creationId xmlns:a16="http://schemas.microsoft.com/office/drawing/2014/main" id="{70F3995E-FFDC-70DB-92EA-0699906E7FD0}"/>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89">
              <a:extLst>
                <a:ext uri="{FF2B5EF4-FFF2-40B4-BE49-F238E27FC236}">
                  <a16:creationId xmlns:a16="http://schemas.microsoft.com/office/drawing/2014/main" id="{543FCD19-EFCC-0779-949D-D830C07B5D3D}"/>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90">
              <a:extLst>
                <a:ext uri="{FF2B5EF4-FFF2-40B4-BE49-F238E27FC236}">
                  <a16:creationId xmlns:a16="http://schemas.microsoft.com/office/drawing/2014/main" id="{B98740B0-DA8C-B617-D370-F112A8721EE9}"/>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91">
              <a:extLst>
                <a:ext uri="{FF2B5EF4-FFF2-40B4-BE49-F238E27FC236}">
                  <a16:creationId xmlns:a16="http://schemas.microsoft.com/office/drawing/2014/main" id="{42AE81E9-2E40-28B6-DB15-65F2B171ED49}"/>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92">
              <a:extLst>
                <a:ext uri="{FF2B5EF4-FFF2-40B4-BE49-F238E27FC236}">
                  <a16:creationId xmlns:a16="http://schemas.microsoft.com/office/drawing/2014/main" id="{2F272B9A-791D-0557-26FD-8B77715A23A3}"/>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93">
              <a:extLst>
                <a:ext uri="{FF2B5EF4-FFF2-40B4-BE49-F238E27FC236}">
                  <a16:creationId xmlns:a16="http://schemas.microsoft.com/office/drawing/2014/main" id="{AEAEFA2D-BD68-CFEC-8980-47DD59D11B6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94">
              <a:extLst>
                <a:ext uri="{FF2B5EF4-FFF2-40B4-BE49-F238E27FC236}">
                  <a16:creationId xmlns:a16="http://schemas.microsoft.com/office/drawing/2014/main" id="{5074BDDC-1532-CFFC-749C-AED263C62FD2}"/>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95">
              <a:extLst>
                <a:ext uri="{FF2B5EF4-FFF2-40B4-BE49-F238E27FC236}">
                  <a16:creationId xmlns:a16="http://schemas.microsoft.com/office/drawing/2014/main" id="{87D1F90F-73AC-7A2E-12EE-9F11A0647999}"/>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96">
              <a:extLst>
                <a:ext uri="{FF2B5EF4-FFF2-40B4-BE49-F238E27FC236}">
                  <a16:creationId xmlns:a16="http://schemas.microsoft.com/office/drawing/2014/main" id="{29DC6483-198A-CEAC-9D30-68A23AB0610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97">
              <a:extLst>
                <a:ext uri="{FF2B5EF4-FFF2-40B4-BE49-F238E27FC236}">
                  <a16:creationId xmlns:a16="http://schemas.microsoft.com/office/drawing/2014/main" id="{7F36B1F0-808F-9B47-A402-6E2F79C44393}"/>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98">
              <a:extLst>
                <a:ext uri="{FF2B5EF4-FFF2-40B4-BE49-F238E27FC236}">
                  <a16:creationId xmlns:a16="http://schemas.microsoft.com/office/drawing/2014/main" id="{7568CF5E-BCBB-E930-3D49-F0291BF43013}"/>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99">
              <a:extLst>
                <a:ext uri="{FF2B5EF4-FFF2-40B4-BE49-F238E27FC236}">
                  <a16:creationId xmlns:a16="http://schemas.microsoft.com/office/drawing/2014/main" id="{D1018FD4-B80A-F223-637F-3EDD6635905B}"/>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100">
              <a:extLst>
                <a:ext uri="{FF2B5EF4-FFF2-40B4-BE49-F238E27FC236}">
                  <a16:creationId xmlns:a16="http://schemas.microsoft.com/office/drawing/2014/main" id="{51F87CD1-A70C-1A56-3D88-DD8D014AD553}"/>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101">
              <a:extLst>
                <a:ext uri="{FF2B5EF4-FFF2-40B4-BE49-F238E27FC236}">
                  <a16:creationId xmlns:a16="http://schemas.microsoft.com/office/drawing/2014/main" id="{A1BC5CDB-619C-3D93-05E4-CA448FD5F06C}"/>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102">
              <a:extLst>
                <a:ext uri="{FF2B5EF4-FFF2-40B4-BE49-F238E27FC236}">
                  <a16:creationId xmlns:a16="http://schemas.microsoft.com/office/drawing/2014/main" id="{78DE3C75-54BF-950F-2EC2-08B836D0B08C}"/>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103">
              <a:extLst>
                <a:ext uri="{FF2B5EF4-FFF2-40B4-BE49-F238E27FC236}">
                  <a16:creationId xmlns:a16="http://schemas.microsoft.com/office/drawing/2014/main" id="{C137CBD8-C8DF-AEE2-5F9F-3099C41A000E}"/>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104">
              <a:extLst>
                <a:ext uri="{FF2B5EF4-FFF2-40B4-BE49-F238E27FC236}">
                  <a16:creationId xmlns:a16="http://schemas.microsoft.com/office/drawing/2014/main" id="{86BA5299-AF10-A0EB-4AD3-7B8D941074F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105">
              <a:extLst>
                <a:ext uri="{FF2B5EF4-FFF2-40B4-BE49-F238E27FC236}">
                  <a16:creationId xmlns:a16="http://schemas.microsoft.com/office/drawing/2014/main" id="{0EA91F61-E6C1-C9E0-716E-62BD4EFBC7B0}"/>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106">
              <a:extLst>
                <a:ext uri="{FF2B5EF4-FFF2-40B4-BE49-F238E27FC236}">
                  <a16:creationId xmlns:a16="http://schemas.microsoft.com/office/drawing/2014/main" id="{FB9E59D8-4C5F-6CBA-2666-E0405A624C6F}"/>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107">
              <a:extLst>
                <a:ext uri="{FF2B5EF4-FFF2-40B4-BE49-F238E27FC236}">
                  <a16:creationId xmlns:a16="http://schemas.microsoft.com/office/drawing/2014/main" id="{BBD0CE33-4C95-2AB5-6273-8DBCAF699248}"/>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108">
              <a:extLst>
                <a:ext uri="{FF2B5EF4-FFF2-40B4-BE49-F238E27FC236}">
                  <a16:creationId xmlns:a16="http://schemas.microsoft.com/office/drawing/2014/main" id="{D0FE8661-1C4B-F0BB-B732-55BA554732AE}"/>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109">
              <a:extLst>
                <a:ext uri="{FF2B5EF4-FFF2-40B4-BE49-F238E27FC236}">
                  <a16:creationId xmlns:a16="http://schemas.microsoft.com/office/drawing/2014/main" id="{E818F9C7-8277-9650-969E-9187885B878C}"/>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110">
              <a:extLst>
                <a:ext uri="{FF2B5EF4-FFF2-40B4-BE49-F238E27FC236}">
                  <a16:creationId xmlns:a16="http://schemas.microsoft.com/office/drawing/2014/main" id="{BD42C306-9318-53BD-2013-5D9748D58473}"/>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111">
              <a:extLst>
                <a:ext uri="{FF2B5EF4-FFF2-40B4-BE49-F238E27FC236}">
                  <a16:creationId xmlns:a16="http://schemas.microsoft.com/office/drawing/2014/main" id="{A65EC3F5-125B-BD00-11D1-62CF86BA376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112">
              <a:extLst>
                <a:ext uri="{FF2B5EF4-FFF2-40B4-BE49-F238E27FC236}">
                  <a16:creationId xmlns:a16="http://schemas.microsoft.com/office/drawing/2014/main" id="{1EC6FA77-3971-E871-E947-A3DBEBE52ED6}"/>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113">
              <a:extLst>
                <a:ext uri="{FF2B5EF4-FFF2-40B4-BE49-F238E27FC236}">
                  <a16:creationId xmlns:a16="http://schemas.microsoft.com/office/drawing/2014/main" id="{90A1B58D-7322-7494-AF1D-15F3627A47FC}"/>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114">
              <a:extLst>
                <a:ext uri="{FF2B5EF4-FFF2-40B4-BE49-F238E27FC236}">
                  <a16:creationId xmlns:a16="http://schemas.microsoft.com/office/drawing/2014/main" id="{670A4280-12A6-3687-B15D-933A2F8CC998}"/>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115">
              <a:extLst>
                <a:ext uri="{FF2B5EF4-FFF2-40B4-BE49-F238E27FC236}">
                  <a16:creationId xmlns:a16="http://schemas.microsoft.com/office/drawing/2014/main" id="{799F0008-2771-1B7A-2509-3D6650BB0687}"/>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116">
              <a:extLst>
                <a:ext uri="{FF2B5EF4-FFF2-40B4-BE49-F238E27FC236}">
                  <a16:creationId xmlns:a16="http://schemas.microsoft.com/office/drawing/2014/main" id="{EE72CB33-5C6B-07B1-AF75-9BC22DE18369}"/>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117">
              <a:extLst>
                <a:ext uri="{FF2B5EF4-FFF2-40B4-BE49-F238E27FC236}">
                  <a16:creationId xmlns:a16="http://schemas.microsoft.com/office/drawing/2014/main" id="{5D3E440C-D72A-C946-386B-EE3532583897}"/>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118">
              <a:extLst>
                <a:ext uri="{FF2B5EF4-FFF2-40B4-BE49-F238E27FC236}">
                  <a16:creationId xmlns:a16="http://schemas.microsoft.com/office/drawing/2014/main" id="{B9DF8CE3-03E7-4927-AFEA-0D312CDCA2CF}"/>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6" name="Freeform 119">
              <a:extLst>
                <a:ext uri="{FF2B5EF4-FFF2-40B4-BE49-F238E27FC236}">
                  <a16:creationId xmlns:a16="http://schemas.microsoft.com/office/drawing/2014/main" id="{A6C80AF4-665A-7B40-A141-0220995ED122}"/>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7" name="Rectangle 120">
              <a:extLst>
                <a:ext uri="{FF2B5EF4-FFF2-40B4-BE49-F238E27FC236}">
                  <a16:creationId xmlns:a16="http://schemas.microsoft.com/office/drawing/2014/main" id="{81E63275-E1A5-BD7C-A16E-7F14717D70B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8" name="Rectangle 121">
              <a:extLst>
                <a:ext uri="{FF2B5EF4-FFF2-40B4-BE49-F238E27FC236}">
                  <a16:creationId xmlns:a16="http://schemas.microsoft.com/office/drawing/2014/main" id="{86EC8B80-629A-DE82-4FA2-DF8E0F8A4150}"/>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Rectangle 122">
              <a:extLst>
                <a:ext uri="{FF2B5EF4-FFF2-40B4-BE49-F238E27FC236}">
                  <a16:creationId xmlns:a16="http://schemas.microsoft.com/office/drawing/2014/main" id="{D6B8F96C-9867-4C99-A63D-36E075F8980B}"/>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Rectangle 123">
              <a:extLst>
                <a:ext uri="{FF2B5EF4-FFF2-40B4-BE49-F238E27FC236}">
                  <a16:creationId xmlns:a16="http://schemas.microsoft.com/office/drawing/2014/main" id="{697B3E5E-76FD-7455-0C90-861CAB76255B}"/>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Rectangle 124">
              <a:extLst>
                <a:ext uri="{FF2B5EF4-FFF2-40B4-BE49-F238E27FC236}">
                  <a16:creationId xmlns:a16="http://schemas.microsoft.com/office/drawing/2014/main" id="{75B8A81C-C63E-2FB9-4C1D-36E05F6D876D}"/>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125">
              <a:extLst>
                <a:ext uri="{FF2B5EF4-FFF2-40B4-BE49-F238E27FC236}">
                  <a16:creationId xmlns:a16="http://schemas.microsoft.com/office/drawing/2014/main" id="{C8ECC46D-44AF-71A3-8C1A-E585A121D573}"/>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126">
              <a:extLst>
                <a:ext uri="{FF2B5EF4-FFF2-40B4-BE49-F238E27FC236}">
                  <a16:creationId xmlns:a16="http://schemas.microsoft.com/office/drawing/2014/main" id="{2D915A6B-9C69-09B9-ECB8-C7A929F17864}"/>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127">
              <a:extLst>
                <a:ext uri="{FF2B5EF4-FFF2-40B4-BE49-F238E27FC236}">
                  <a16:creationId xmlns:a16="http://schemas.microsoft.com/office/drawing/2014/main" id="{F1A89CEB-4EA1-D2AE-7E7D-EEB40EDEC88E}"/>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128">
              <a:extLst>
                <a:ext uri="{FF2B5EF4-FFF2-40B4-BE49-F238E27FC236}">
                  <a16:creationId xmlns:a16="http://schemas.microsoft.com/office/drawing/2014/main" id="{A9A7B97C-6AC8-0A93-712B-187DBE7D31FD}"/>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129">
              <a:extLst>
                <a:ext uri="{FF2B5EF4-FFF2-40B4-BE49-F238E27FC236}">
                  <a16:creationId xmlns:a16="http://schemas.microsoft.com/office/drawing/2014/main" id="{3D9C20F0-895D-E8A7-8A46-5462AA0A0C40}"/>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130">
              <a:extLst>
                <a:ext uri="{FF2B5EF4-FFF2-40B4-BE49-F238E27FC236}">
                  <a16:creationId xmlns:a16="http://schemas.microsoft.com/office/drawing/2014/main" id="{CDF2417D-63B2-D7E9-C65E-61F9356B66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131">
              <a:extLst>
                <a:ext uri="{FF2B5EF4-FFF2-40B4-BE49-F238E27FC236}">
                  <a16:creationId xmlns:a16="http://schemas.microsoft.com/office/drawing/2014/main" id="{5367561D-9052-EFA0-F085-DCB58B9F5041}"/>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132">
              <a:extLst>
                <a:ext uri="{FF2B5EF4-FFF2-40B4-BE49-F238E27FC236}">
                  <a16:creationId xmlns:a16="http://schemas.microsoft.com/office/drawing/2014/main" id="{E07495EB-2582-E87E-9BCF-8BBE4A592A33}"/>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133">
              <a:extLst>
                <a:ext uri="{FF2B5EF4-FFF2-40B4-BE49-F238E27FC236}">
                  <a16:creationId xmlns:a16="http://schemas.microsoft.com/office/drawing/2014/main" id="{316417D8-3EE6-F526-53BE-EB8DF9061601}"/>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134">
              <a:extLst>
                <a:ext uri="{FF2B5EF4-FFF2-40B4-BE49-F238E27FC236}">
                  <a16:creationId xmlns:a16="http://schemas.microsoft.com/office/drawing/2014/main" id="{90083655-B514-FFF5-DDF4-AB2065E0B64F}"/>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135">
              <a:extLst>
                <a:ext uri="{FF2B5EF4-FFF2-40B4-BE49-F238E27FC236}">
                  <a16:creationId xmlns:a16="http://schemas.microsoft.com/office/drawing/2014/main" id="{6459DD19-C915-2D52-42BF-856C33E5B302}"/>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Rectangle 136">
              <a:extLst>
                <a:ext uri="{FF2B5EF4-FFF2-40B4-BE49-F238E27FC236}">
                  <a16:creationId xmlns:a16="http://schemas.microsoft.com/office/drawing/2014/main" id="{92CD1BBC-8DA9-3D23-F8ED-6AC62A499D0D}"/>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Rectangle 137">
              <a:extLst>
                <a:ext uri="{FF2B5EF4-FFF2-40B4-BE49-F238E27FC236}">
                  <a16:creationId xmlns:a16="http://schemas.microsoft.com/office/drawing/2014/main" id="{A73513A7-8C2D-9827-120D-06A9C195E580}"/>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Rectangle 138">
              <a:extLst>
                <a:ext uri="{FF2B5EF4-FFF2-40B4-BE49-F238E27FC236}">
                  <a16:creationId xmlns:a16="http://schemas.microsoft.com/office/drawing/2014/main" id="{00EF7139-8143-22C5-D61F-DFF18B687269}"/>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Rectangle 139">
              <a:extLst>
                <a:ext uri="{FF2B5EF4-FFF2-40B4-BE49-F238E27FC236}">
                  <a16:creationId xmlns:a16="http://schemas.microsoft.com/office/drawing/2014/main" id="{384804AC-E43B-4193-5E30-B46F8880572B}"/>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Rectangle 140">
              <a:extLst>
                <a:ext uri="{FF2B5EF4-FFF2-40B4-BE49-F238E27FC236}">
                  <a16:creationId xmlns:a16="http://schemas.microsoft.com/office/drawing/2014/main" id="{F3798948-293E-4453-BF44-9781A95EB38D}"/>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141">
              <a:extLst>
                <a:ext uri="{FF2B5EF4-FFF2-40B4-BE49-F238E27FC236}">
                  <a16:creationId xmlns:a16="http://schemas.microsoft.com/office/drawing/2014/main" id="{D51DC207-BC7C-4614-BEB4-4E5F9A10435D}"/>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142">
              <a:extLst>
                <a:ext uri="{FF2B5EF4-FFF2-40B4-BE49-F238E27FC236}">
                  <a16:creationId xmlns:a16="http://schemas.microsoft.com/office/drawing/2014/main" id="{7EE9B7FE-941F-A1EE-973C-69311B1175DB}"/>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0" name="Freeform 143">
              <a:extLst>
                <a:ext uri="{FF2B5EF4-FFF2-40B4-BE49-F238E27FC236}">
                  <a16:creationId xmlns:a16="http://schemas.microsoft.com/office/drawing/2014/main" id="{4978953D-DB48-04AE-95DD-27363718936E}"/>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144">
              <a:extLst>
                <a:ext uri="{FF2B5EF4-FFF2-40B4-BE49-F238E27FC236}">
                  <a16:creationId xmlns:a16="http://schemas.microsoft.com/office/drawing/2014/main" id="{EDAAAE9E-2394-A1E6-072F-AF529328799C}"/>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145">
              <a:extLst>
                <a:ext uri="{FF2B5EF4-FFF2-40B4-BE49-F238E27FC236}">
                  <a16:creationId xmlns:a16="http://schemas.microsoft.com/office/drawing/2014/main" id="{A66240C6-1922-A38E-909A-5F489F7D0F96}"/>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146">
              <a:extLst>
                <a:ext uri="{FF2B5EF4-FFF2-40B4-BE49-F238E27FC236}">
                  <a16:creationId xmlns:a16="http://schemas.microsoft.com/office/drawing/2014/main" id="{445DEF1C-5D84-0350-71F1-B82528DF4C8C}"/>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147">
              <a:extLst>
                <a:ext uri="{FF2B5EF4-FFF2-40B4-BE49-F238E27FC236}">
                  <a16:creationId xmlns:a16="http://schemas.microsoft.com/office/drawing/2014/main" id="{7D0DE9C5-F889-96BC-5C8D-A24B6E02CE33}"/>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148">
              <a:extLst>
                <a:ext uri="{FF2B5EF4-FFF2-40B4-BE49-F238E27FC236}">
                  <a16:creationId xmlns:a16="http://schemas.microsoft.com/office/drawing/2014/main" id="{01073BFB-A163-F3C2-EC2F-7C5D4D680A81}"/>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149">
              <a:extLst>
                <a:ext uri="{FF2B5EF4-FFF2-40B4-BE49-F238E27FC236}">
                  <a16:creationId xmlns:a16="http://schemas.microsoft.com/office/drawing/2014/main" id="{8A1F2B79-C5EC-8689-8DB2-D725C67D3E39}"/>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150">
              <a:extLst>
                <a:ext uri="{FF2B5EF4-FFF2-40B4-BE49-F238E27FC236}">
                  <a16:creationId xmlns:a16="http://schemas.microsoft.com/office/drawing/2014/main" id="{F53E4D18-905F-D7DB-2B90-EE83AFA68F00}"/>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151">
              <a:extLst>
                <a:ext uri="{FF2B5EF4-FFF2-40B4-BE49-F238E27FC236}">
                  <a16:creationId xmlns:a16="http://schemas.microsoft.com/office/drawing/2014/main" id="{58C1071C-1712-5DF8-B239-7116D3094FED}"/>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Rectangle 152">
              <a:extLst>
                <a:ext uri="{FF2B5EF4-FFF2-40B4-BE49-F238E27FC236}">
                  <a16:creationId xmlns:a16="http://schemas.microsoft.com/office/drawing/2014/main" id="{4A4D6499-2A96-021B-F5CD-E17006BE3330}"/>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Rectangle 153">
              <a:extLst>
                <a:ext uri="{FF2B5EF4-FFF2-40B4-BE49-F238E27FC236}">
                  <a16:creationId xmlns:a16="http://schemas.microsoft.com/office/drawing/2014/main" id="{244EAEAA-3E6D-4857-129D-D117DD2B381E}"/>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Rectangle 154">
              <a:extLst>
                <a:ext uri="{FF2B5EF4-FFF2-40B4-BE49-F238E27FC236}">
                  <a16:creationId xmlns:a16="http://schemas.microsoft.com/office/drawing/2014/main" id="{BC5384B0-9CE3-852D-2C00-B0E21CB9821F}"/>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Rectangle 155">
              <a:extLst>
                <a:ext uri="{FF2B5EF4-FFF2-40B4-BE49-F238E27FC236}">
                  <a16:creationId xmlns:a16="http://schemas.microsoft.com/office/drawing/2014/main" id="{E2C182D8-11CF-2A10-0C26-C8B714C8B830}"/>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Rectangle 156">
              <a:extLst>
                <a:ext uri="{FF2B5EF4-FFF2-40B4-BE49-F238E27FC236}">
                  <a16:creationId xmlns:a16="http://schemas.microsoft.com/office/drawing/2014/main" id="{37BCB52F-E90A-F26A-ED4C-B3C4FA229685}"/>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157">
              <a:extLst>
                <a:ext uri="{FF2B5EF4-FFF2-40B4-BE49-F238E27FC236}">
                  <a16:creationId xmlns:a16="http://schemas.microsoft.com/office/drawing/2014/main" id="{36839EBF-2F0C-591E-73C2-B9D63E0BEE3B}"/>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158">
              <a:extLst>
                <a:ext uri="{FF2B5EF4-FFF2-40B4-BE49-F238E27FC236}">
                  <a16:creationId xmlns:a16="http://schemas.microsoft.com/office/drawing/2014/main" id="{3AB8E49C-063F-5640-FB8E-3ACAA40700C9}"/>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159">
              <a:extLst>
                <a:ext uri="{FF2B5EF4-FFF2-40B4-BE49-F238E27FC236}">
                  <a16:creationId xmlns:a16="http://schemas.microsoft.com/office/drawing/2014/main" id="{9D94C2D8-45D5-F859-BF4D-840BDCB5C0F1}"/>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160">
              <a:extLst>
                <a:ext uri="{FF2B5EF4-FFF2-40B4-BE49-F238E27FC236}">
                  <a16:creationId xmlns:a16="http://schemas.microsoft.com/office/drawing/2014/main" id="{961ABF84-86BA-F57A-6CCB-0612BC8BE4B5}"/>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161">
              <a:extLst>
                <a:ext uri="{FF2B5EF4-FFF2-40B4-BE49-F238E27FC236}">
                  <a16:creationId xmlns:a16="http://schemas.microsoft.com/office/drawing/2014/main" id="{9893EBA1-41E2-1896-69FA-99435D656962}"/>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162">
              <a:extLst>
                <a:ext uri="{FF2B5EF4-FFF2-40B4-BE49-F238E27FC236}">
                  <a16:creationId xmlns:a16="http://schemas.microsoft.com/office/drawing/2014/main" id="{A9688CCB-09D0-952F-3DE0-B92E24EB5E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163">
              <a:extLst>
                <a:ext uri="{FF2B5EF4-FFF2-40B4-BE49-F238E27FC236}">
                  <a16:creationId xmlns:a16="http://schemas.microsoft.com/office/drawing/2014/main" id="{A2C698E1-4E53-A375-C0AC-860FD0CC3948}"/>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164">
              <a:extLst>
                <a:ext uri="{FF2B5EF4-FFF2-40B4-BE49-F238E27FC236}">
                  <a16:creationId xmlns:a16="http://schemas.microsoft.com/office/drawing/2014/main" id="{8D109485-0F49-BD22-8F59-5FAFC74A0E5D}"/>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165">
              <a:extLst>
                <a:ext uri="{FF2B5EF4-FFF2-40B4-BE49-F238E27FC236}">
                  <a16:creationId xmlns:a16="http://schemas.microsoft.com/office/drawing/2014/main" id="{4E25FAFD-293C-EB21-9A68-84173FD157FD}"/>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166">
              <a:extLst>
                <a:ext uri="{FF2B5EF4-FFF2-40B4-BE49-F238E27FC236}">
                  <a16:creationId xmlns:a16="http://schemas.microsoft.com/office/drawing/2014/main" id="{9C4D59C2-F6DB-714E-F153-22146F08F178}"/>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167">
              <a:extLst>
                <a:ext uri="{FF2B5EF4-FFF2-40B4-BE49-F238E27FC236}">
                  <a16:creationId xmlns:a16="http://schemas.microsoft.com/office/drawing/2014/main" id="{1905535D-9FFF-65AC-08A3-C971EB61199F}"/>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Rectangle 168">
              <a:extLst>
                <a:ext uri="{FF2B5EF4-FFF2-40B4-BE49-F238E27FC236}">
                  <a16:creationId xmlns:a16="http://schemas.microsoft.com/office/drawing/2014/main" id="{93901F60-C113-6957-8A41-0B0D91914923}"/>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Rectangle 169">
              <a:extLst>
                <a:ext uri="{FF2B5EF4-FFF2-40B4-BE49-F238E27FC236}">
                  <a16:creationId xmlns:a16="http://schemas.microsoft.com/office/drawing/2014/main" id="{A42AC46A-0800-ABA5-97F6-A712F54B1B8B}"/>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Rectangle 170">
              <a:extLst>
                <a:ext uri="{FF2B5EF4-FFF2-40B4-BE49-F238E27FC236}">
                  <a16:creationId xmlns:a16="http://schemas.microsoft.com/office/drawing/2014/main" id="{0BC7463F-985F-6A79-7FB2-0ECB2157C0D8}"/>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Rectangle 171">
              <a:extLst>
                <a:ext uri="{FF2B5EF4-FFF2-40B4-BE49-F238E27FC236}">
                  <a16:creationId xmlns:a16="http://schemas.microsoft.com/office/drawing/2014/main" id="{F6A131D6-5EA8-1353-FA13-E57C6A5D6D0C}"/>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Rectangle 172">
              <a:extLst>
                <a:ext uri="{FF2B5EF4-FFF2-40B4-BE49-F238E27FC236}">
                  <a16:creationId xmlns:a16="http://schemas.microsoft.com/office/drawing/2014/main" id="{A5263485-89A7-C01E-F26B-3EDC48F42032}"/>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173">
              <a:extLst>
                <a:ext uri="{FF2B5EF4-FFF2-40B4-BE49-F238E27FC236}">
                  <a16:creationId xmlns:a16="http://schemas.microsoft.com/office/drawing/2014/main" id="{B7D78E13-89DA-7D6D-B5C3-91726BDE14BA}"/>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174">
              <a:extLst>
                <a:ext uri="{FF2B5EF4-FFF2-40B4-BE49-F238E27FC236}">
                  <a16:creationId xmlns:a16="http://schemas.microsoft.com/office/drawing/2014/main" id="{F89CED96-0640-7B0E-176D-CFF0CB2B8B83}"/>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175">
              <a:extLst>
                <a:ext uri="{FF2B5EF4-FFF2-40B4-BE49-F238E27FC236}">
                  <a16:creationId xmlns:a16="http://schemas.microsoft.com/office/drawing/2014/main" id="{0BA68722-C648-77F2-4577-210073DB3E86}"/>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176">
              <a:extLst>
                <a:ext uri="{FF2B5EF4-FFF2-40B4-BE49-F238E27FC236}">
                  <a16:creationId xmlns:a16="http://schemas.microsoft.com/office/drawing/2014/main" id="{C1C17079-6AEF-DB52-5CA9-4CE717644512}"/>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177">
              <a:extLst>
                <a:ext uri="{FF2B5EF4-FFF2-40B4-BE49-F238E27FC236}">
                  <a16:creationId xmlns:a16="http://schemas.microsoft.com/office/drawing/2014/main" id="{6095A5D2-D99F-E59C-E9D2-A2FEA57A29FF}"/>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178">
              <a:extLst>
                <a:ext uri="{FF2B5EF4-FFF2-40B4-BE49-F238E27FC236}">
                  <a16:creationId xmlns:a16="http://schemas.microsoft.com/office/drawing/2014/main" id="{6760062A-A79A-F05A-68D5-4AC9C6862436}"/>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179">
              <a:extLst>
                <a:ext uri="{FF2B5EF4-FFF2-40B4-BE49-F238E27FC236}">
                  <a16:creationId xmlns:a16="http://schemas.microsoft.com/office/drawing/2014/main" id="{7A1DC0AE-9B2E-DF32-86EE-6E1149C88CD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180">
              <a:extLst>
                <a:ext uri="{FF2B5EF4-FFF2-40B4-BE49-F238E27FC236}">
                  <a16:creationId xmlns:a16="http://schemas.microsoft.com/office/drawing/2014/main" id="{4F8BE3ED-075F-B287-5D74-0D05A3BCD799}"/>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181">
              <a:extLst>
                <a:ext uri="{FF2B5EF4-FFF2-40B4-BE49-F238E27FC236}">
                  <a16:creationId xmlns:a16="http://schemas.microsoft.com/office/drawing/2014/main" id="{6DD148B8-F510-339E-3E41-6BA73910C8CA}"/>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182">
              <a:extLst>
                <a:ext uri="{FF2B5EF4-FFF2-40B4-BE49-F238E27FC236}">
                  <a16:creationId xmlns:a16="http://schemas.microsoft.com/office/drawing/2014/main" id="{EECD3457-1FA6-E231-8D92-EFFDF84FD53E}"/>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815796479"/>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01" name="Group 54">
            <a:extLst>
              <a:ext uri="{FF2B5EF4-FFF2-40B4-BE49-F238E27FC236}">
                <a16:creationId xmlns:a16="http://schemas.microsoft.com/office/drawing/2014/main" id="{06414DEA-68A6-D465-08A6-691B3DC667C8}"/>
              </a:ext>
              <a:ext uri="{C183D7F6-B498-43B3-948B-1728B52AA6E4}">
                <adec:decorative xmlns="" xmlns:adec="http://schemas.microsoft.com/office/drawing/2017/decorative" val="1"/>
              </a:ext>
            </a:extLst>
          </p:cNvPr>
          <p:cNvGrpSpPr>
            <a:grpSpLocks noChangeAspect="1"/>
          </p:cNvGrpSpPr>
          <p:nvPr userDrawn="1"/>
        </p:nvGrpSpPr>
        <p:grpSpPr bwMode="auto">
          <a:xfrm flipH="1">
            <a:off x="13194933" y="1317764"/>
            <a:ext cx="9935405" cy="6118907"/>
            <a:chOff x="319" y="302"/>
            <a:chExt cx="1588" cy="978"/>
          </a:xfrm>
          <a:gradFill flip="none" rotWithShape="1">
            <a:gsLst>
              <a:gs pos="0">
                <a:schemeClr val="accent1"/>
              </a:gs>
              <a:gs pos="73000">
                <a:schemeClr val="accent3"/>
              </a:gs>
              <a:gs pos="38000">
                <a:schemeClr val="accent2"/>
              </a:gs>
              <a:gs pos="100000">
                <a:schemeClr val="accent4"/>
              </a:gs>
            </a:gsLst>
            <a:lin ang="5400000" scaled="1"/>
            <a:tileRect/>
          </a:gradFill>
        </p:grpSpPr>
        <p:sp>
          <p:nvSpPr>
            <p:cNvPr id="102" name="Freeform 55">
              <a:extLst>
                <a:ext uri="{FF2B5EF4-FFF2-40B4-BE49-F238E27FC236}">
                  <a16:creationId xmlns:a16="http://schemas.microsoft.com/office/drawing/2014/main" id="{40F14AF6-4F8C-9C18-D04A-D5389EE427F0}"/>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56">
              <a:extLst>
                <a:ext uri="{FF2B5EF4-FFF2-40B4-BE49-F238E27FC236}">
                  <a16:creationId xmlns:a16="http://schemas.microsoft.com/office/drawing/2014/main" id="{89D6F734-1746-A31F-9071-20586419BEB5}"/>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57">
              <a:extLst>
                <a:ext uri="{FF2B5EF4-FFF2-40B4-BE49-F238E27FC236}">
                  <a16:creationId xmlns:a16="http://schemas.microsoft.com/office/drawing/2014/main" id="{1FF00DA4-5D8F-776E-449C-7F6A34A59674}"/>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58">
              <a:extLst>
                <a:ext uri="{FF2B5EF4-FFF2-40B4-BE49-F238E27FC236}">
                  <a16:creationId xmlns:a16="http://schemas.microsoft.com/office/drawing/2014/main" id="{25AC3A41-04AA-E604-301A-ABE22CF6F8BA}"/>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59">
              <a:extLst>
                <a:ext uri="{FF2B5EF4-FFF2-40B4-BE49-F238E27FC236}">
                  <a16:creationId xmlns:a16="http://schemas.microsoft.com/office/drawing/2014/main" id="{F104545C-A9DC-19EE-0CAC-B9E06DDE6D21}"/>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60">
              <a:extLst>
                <a:ext uri="{FF2B5EF4-FFF2-40B4-BE49-F238E27FC236}">
                  <a16:creationId xmlns:a16="http://schemas.microsoft.com/office/drawing/2014/main" id="{DF9E2235-5F62-E5E5-3991-B3D83A2A918C}"/>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61">
              <a:extLst>
                <a:ext uri="{FF2B5EF4-FFF2-40B4-BE49-F238E27FC236}">
                  <a16:creationId xmlns:a16="http://schemas.microsoft.com/office/drawing/2014/main" id="{22802CB4-66FE-09DC-6783-84FE57D479C5}"/>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62">
              <a:extLst>
                <a:ext uri="{FF2B5EF4-FFF2-40B4-BE49-F238E27FC236}">
                  <a16:creationId xmlns:a16="http://schemas.microsoft.com/office/drawing/2014/main" id="{C9738FE5-9CB8-6E5B-5C95-06089D549532}"/>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63">
              <a:extLst>
                <a:ext uri="{FF2B5EF4-FFF2-40B4-BE49-F238E27FC236}">
                  <a16:creationId xmlns:a16="http://schemas.microsoft.com/office/drawing/2014/main" id="{ED7A0B2D-AC59-E8C7-8F6E-A69BCD29C0F5}"/>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64">
              <a:extLst>
                <a:ext uri="{FF2B5EF4-FFF2-40B4-BE49-F238E27FC236}">
                  <a16:creationId xmlns:a16="http://schemas.microsoft.com/office/drawing/2014/main" id="{A5ED3EA2-FB14-BA0F-4AAC-E6AEAA889016}"/>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65">
              <a:extLst>
                <a:ext uri="{FF2B5EF4-FFF2-40B4-BE49-F238E27FC236}">
                  <a16:creationId xmlns:a16="http://schemas.microsoft.com/office/drawing/2014/main" id="{074E30B8-E6D9-48C4-9DB6-3B2509988A54}"/>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66">
              <a:extLst>
                <a:ext uri="{FF2B5EF4-FFF2-40B4-BE49-F238E27FC236}">
                  <a16:creationId xmlns:a16="http://schemas.microsoft.com/office/drawing/2014/main" id="{6240C68D-5704-E65C-B430-1CAB1B70002C}"/>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67">
              <a:extLst>
                <a:ext uri="{FF2B5EF4-FFF2-40B4-BE49-F238E27FC236}">
                  <a16:creationId xmlns:a16="http://schemas.microsoft.com/office/drawing/2014/main" id="{2A4E6F2F-2C44-3490-CC02-1DCED3D5F84A}"/>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68">
              <a:extLst>
                <a:ext uri="{FF2B5EF4-FFF2-40B4-BE49-F238E27FC236}">
                  <a16:creationId xmlns:a16="http://schemas.microsoft.com/office/drawing/2014/main" id="{5BFB8968-4E25-0593-0FDF-1F7A45A4DE85}"/>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69">
              <a:extLst>
                <a:ext uri="{FF2B5EF4-FFF2-40B4-BE49-F238E27FC236}">
                  <a16:creationId xmlns:a16="http://schemas.microsoft.com/office/drawing/2014/main" id="{6DD9F03C-EB6A-FE37-7A9D-F2FE7503434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70">
              <a:extLst>
                <a:ext uri="{FF2B5EF4-FFF2-40B4-BE49-F238E27FC236}">
                  <a16:creationId xmlns:a16="http://schemas.microsoft.com/office/drawing/2014/main" id="{854DC258-E525-28DA-9D78-74C566401B2B}"/>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71">
              <a:extLst>
                <a:ext uri="{FF2B5EF4-FFF2-40B4-BE49-F238E27FC236}">
                  <a16:creationId xmlns:a16="http://schemas.microsoft.com/office/drawing/2014/main" id="{7CF4D44E-4EEA-8709-3643-DDA6EC63579C}"/>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72">
              <a:extLst>
                <a:ext uri="{FF2B5EF4-FFF2-40B4-BE49-F238E27FC236}">
                  <a16:creationId xmlns:a16="http://schemas.microsoft.com/office/drawing/2014/main" id="{F15602CE-69D6-42E6-5888-A33BC8E1B437}"/>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73">
              <a:extLst>
                <a:ext uri="{FF2B5EF4-FFF2-40B4-BE49-F238E27FC236}">
                  <a16:creationId xmlns:a16="http://schemas.microsoft.com/office/drawing/2014/main" id="{4241CAB2-E166-8F76-0A15-F7B869E70218}"/>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74">
              <a:extLst>
                <a:ext uri="{FF2B5EF4-FFF2-40B4-BE49-F238E27FC236}">
                  <a16:creationId xmlns:a16="http://schemas.microsoft.com/office/drawing/2014/main" id="{16D917D6-A373-C2FA-BEF5-BDE3CEFA6A25}"/>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75">
              <a:extLst>
                <a:ext uri="{FF2B5EF4-FFF2-40B4-BE49-F238E27FC236}">
                  <a16:creationId xmlns:a16="http://schemas.microsoft.com/office/drawing/2014/main" id="{0A346B66-479B-4429-8B98-2660F6A887BF}"/>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76">
              <a:extLst>
                <a:ext uri="{FF2B5EF4-FFF2-40B4-BE49-F238E27FC236}">
                  <a16:creationId xmlns:a16="http://schemas.microsoft.com/office/drawing/2014/main" id="{A21AEBC4-CFCF-32FE-CB99-76337CAF8DC1}"/>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77">
              <a:extLst>
                <a:ext uri="{FF2B5EF4-FFF2-40B4-BE49-F238E27FC236}">
                  <a16:creationId xmlns:a16="http://schemas.microsoft.com/office/drawing/2014/main" id="{98713582-7CE8-A379-E0D9-C7FC14127FFD}"/>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78">
              <a:extLst>
                <a:ext uri="{FF2B5EF4-FFF2-40B4-BE49-F238E27FC236}">
                  <a16:creationId xmlns:a16="http://schemas.microsoft.com/office/drawing/2014/main" id="{EF6808CB-0BD7-F44A-A6CD-45C274312473}"/>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79">
              <a:extLst>
                <a:ext uri="{FF2B5EF4-FFF2-40B4-BE49-F238E27FC236}">
                  <a16:creationId xmlns:a16="http://schemas.microsoft.com/office/drawing/2014/main" id="{D515C212-84D5-0C26-5CBE-6B10FBAC011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80">
              <a:extLst>
                <a:ext uri="{FF2B5EF4-FFF2-40B4-BE49-F238E27FC236}">
                  <a16:creationId xmlns:a16="http://schemas.microsoft.com/office/drawing/2014/main" id="{418D4BE1-0D28-7810-9D3C-39566EBE087E}"/>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81">
              <a:extLst>
                <a:ext uri="{FF2B5EF4-FFF2-40B4-BE49-F238E27FC236}">
                  <a16:creationId xmlns:a16="http://schemas.microsoft.com/office/drawing/2014/main" id="{B9A86361-7F72-6905-4BEA-4C95B6AAC3B3}"/>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82">
              <a:extLst>
                <a:ext uri="{FF2B5EF4-FFF2-40B4-BE49-F238E27FC236}">
                  <a16:creationId xmlns:a16="http://schemas.microsoft.com/office/drawing/2014/main" id="{5C46E482-ED67-2456-C3BB-5F598C266971}"/>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83">
              <a:extLst>
                <a:ext uri="{FF2B5EF4-FFF2-40B4-BE49-F238E27FC236}">
                  <a16:creationId xmlns:a16="http://schemas.microsoft.com/office/drawing/2014/main" id="{5F071B12-0858-9043-9796-239CCAE0AD01}"/>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84">
              <a:extLst>
                <a:ext uri="{FF2B5EF4-FFF2-40B4-BE49-F238E27FC236}">
                  <a16:creationId xmlns:a16="http://schemas.microsoft.com/office/drawing/2014/main" id="{9B7383F6-C95B-3ABE-7018-503B16F45857}"/>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85">
              <a:extLst>
                <a:ext uri="{FF2B5EF4-FFF2-40B4-BE49-F238E27FC236}">
                  <a16:creationId xmlns:a16="http://schemas.microsoft.com/office/drawing/2014/main" id="{253913ED-AC5A-0410-108E-AC59C5513217}"/>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86">
              <a:extLst>
                <a:ext uri="{FF2B5EF4-FFF2-40B4-BE49-F238E27FC236}">
                  <a16:creationId xmlns:a16="http://schemas.microsoft.com/office/drawing/2014/main" id="{3EE90198-F7D4-F29E-DB58-B85D9E83DFCF}"/>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87">
              <a:extLst>
                <a:ext uri="{FF2B5EF4-FFF2-40B4-BE49-F238E27FC236}">
                  <a16:creationId xmlns:a16="http://schemas.microsoft.com/office/drawing/2014/main" id="{69DB2B89-76A0-88BD-6AB1-C897C203259E}"/>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88">
              <a:extLst>
                <a:ext uri="{FF2B5EF4-FFF2-40B4-BE49-F238E27FC236}">
                  <a16:creationId xmlns:a16="http://schemas.microsoft.com/office/drawing/2014/main" id="{70F3995E-FFDC-70DB-92EA-0699906E7FD0}"/>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89">
              <a:extLst>
                <a:ext uri="{FF2B5EF4-FFF2-40B4-BE49-F238E27FC236}">
                  <a16:creationId xmlns:a16="http://schemas.microsoft.com/office/drawing/2014/main" id="{543FCD19-EFCC-0779-949D-D830C07B5D3D}"/>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90">
              <a:extLst>
                <a:ext uri="{FF2B5EF4-FFF2-40B4-BE49-F238E27FC236}">
                  <a16:creationId xmlns:a16="http://schemas.microsoft.com/office/drawing/2014/main" id="{B98740B0-DA8C-B617-D370-F112A8721EE9}"/>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91">
              <a:extLst>
                <a:ext uri="{FF2B5EF4-FFF2-40B4-BE49-F238E27FC236}">
                  <a16:creationId xmlns:a16="http://schemas.microsoft.com/office/drawing/2014/main" id="{42AE81E9-2E40-28B6-DB15-65F2B171ED49}"/>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92">
              <a:extLst>
                <a:ext uri="{FF2B5EF4-FFF2-40B4-BE49-F238E27FC236}">
                  <a16:creationId xmlns:a16="http://schemas.microsoft.com/office/drawing/2014/main" id="{2F272B9A-791D-0557-26FD-8B77715A23A3}"/>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93">
              <a:extLst>
                <a:ext uri="{FF2B5EF4-FFF2-40B4-BE49-F238E27FC236}">
                  <a16:creationId xmlns:a16="http://schemas.microsoft.com/office/drawing/2014/main" id="{AEAEFA2D-BD68-CFEC-8980-47DD59D11B6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94">
              <a:extLst>
                <a:ext uri="{FF2B5EF4-FFF2-40B4-BE49-F238E27FC236}">
                  <a16:creationId xmlns:a16="http://schemas.microsoft.com/office/drawing/2014/main" id="{5074BDDC-1532-CFFC-749C-AED263C62FD2}"/>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95">
              <a:extLst>
                <a:ext uri="{FF2B5EF4-FFF2-40B4-BE49-F238E27FC236}">
                  <a16:creationId xmlns:a16="http://schemas.microsoft.com/office/drawing/2014/main" id="{87D1F90F-73AC-7A2E-12EE-9F11A0647999}"/>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96">
              <a:extLst>
                <a:ext uri="{FF2B5EF4-FFF2-40B4-BE49-F238E27FC236}">
                  <a16:creationId xmlns:a16="http://schemas.microsoft.com/office/drawing/2014/main" id="{29DC6483-198A-CEAC-9D30-68A23AB0610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97">
              <a:extLst>
                <a:ext uri="{FF2B5EF4-FFF2-40B4-BE49-F238E27FC236}">
                  <a16:creationId xmlns:a16="http://schemas.microsoft.com/office/drawing/2014/main" id="{7F36B1F0-808F-9B47-A402-6E2F79C44393}"/>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98">
              <a:extLst>
                <a:ext uri="{FF2B5EF4-FFF2-40B4-BE49-F238E27FC236}">
                  <a16:creationId xmlns:a16="http://schemas.microsoft.com/office/drawing/2014/main" id="{7568CF5E-BCBB-E930-3D49-F0291BF43013}"/>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99">
              <a:extLst>
                <a:ext uri="{FF2B5EF4-FFF2-40B4-BE49-F238E27FC236}">
                  <a16:creationId xmlns:a16="http://schemas.microsoft.com/office/drawing/2014/main" id="{D1018FD4-B80A-F223-637F-3EDD6635905B}"/>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100">
              <a:extLst>
                <a:ext uri="{FF2B5EF4-FFF2-40B4-BE49-F238E27FC236}">
                  <a16:creationId xmlns:a16="http://schemas.microsoft.com/office/drawing/2014/main" id="{51F87CD1-A70C-1A56-3D88-DD8D014AD553}"/>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101">
              <a:extLst>
                <a:ext uri="{FF2B5EF4-FFF2-40B4-BE49-F238E27FC236}">
                  <a16:creationId xmlns:a16="http://schemas.microsoft.com/office/drawing/2014/main" id="{A1BC5CDB-619C-3D93-05E4-CA448FD5F06C}"/>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102">
              <a:extLst>
                <a:ext uri="{FF2B5EF4-FFF2-40B4-BE49-F238E27FC236}">
                  <a16:creationId xmlns:a16="http://schemas.microsoft.com/office/drawing/2014/main" id="{78DE3C75-54BF-950F-2EC2-08B836D0B08C}"/>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103">
              <a:extLst>
                <a:ext uri="{FF2B5EF4-FFF2-40B4-BE49-F238E27FC236}">
                  <a16:creationId xmlns:a16="http://schemas.microsoft.com/office/drawing/2014/main" id="{C137CBD8-C8DF-AEE2-5F9F-3099C41A000E}"/>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104">
              <a:extLst>
                <a:ext uri="{FF2B5EF4-FFF2-40B4-BE49-F238E27FC236}">
                  <a16:creationId xmlns:a16="http://schemas.microsoft.com/office/drawing/2014/main" id="{86BA5299-AF10-A0EB-4AD3-7B8D941074F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105">
              <a:extLst>
                <a:ext uri="{FF2B5EF4-FFF2-40B4-BE49-F238E27FC236}">
                  <a16:creationId xmlns:a16="http://schemas.microsoft.com/office/drawing/2014/main" id="{0EA91F61-E6C1-C9E0-716E-62BD4EFBC7B0}"/>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106">
              <a:extLst>
                <a:ext uri="{FF2B5EF4-FFF2-40B4-BE49-F238E27FC236}">
                  <a16:creationId xmlns:a16="http://schemas.microsoft.com/office/drawing/2014/main" id="{FB9E59D8-4C5F-6CBA-2666-E0405A624C6F}"/>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107">
              <a:extLst>
                <a:ext uri="{FF2B5EF4-FFF2-40B4-BE49-F238E27FC236}">
                  <a16:creationId xmlns:a16="http://schemas.microsoft.com/office/drawing/2014/main" id="{BBD0CE33-4C95-2AB5-6273-8DBCAF699248}"/>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108">
              <a:extLst>
                <a:ext uri="{FF2B5EF4-FFF2-40B4-BE49-F238E27FC236}">
                  <a16:creationId xmlns:a16="http://schemas.microsoft.com/office/drawing/2014/main" id="{D0FE8661-1C4B-F0BB-B732-55BA554732AE}"/>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109">
              <a:extLst>
                <a:ext uri="{FF2B5EF4-FFF2-40B4-BE49-F238E27FC236}">
                  <a16:creationId xmlns:a16="http://schemas.microsoft.com/office/drawing/2014/main" id="{E818F9C7-8277-9650-969E-9187885B878C}"/>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110">
              <a:extLst>
                <a:ext uri="{FF2B5EF4-FFF2-40B4-BE49-F238E27FC236}">
                  <a16:creationId xmlns:a16="http://schemas.microsoft.com/office/drawing/2014/main" id="{BD42C306-9318-53BD-2013-5D9748D58473}"/>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111">
              <a:extLst>
                <a:ext uri="{FF2B5EF4-FFF2-40B4-BE49-F238E27FC236}">
                  <a16:creationId xmlns:a16="http://schemas.microsoft.com/office/drawing/2014/main" id="{A65EC3F5-125B-BD00-11D1-62CF86BA376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112">
              <a:extLst>
                <a:ext uri="{FF2B5EF4-FFF2-40B4-BE49-F238E27FC236}">
                  <a16:creationId xmlns:a16="http://schemas.microsoft.com/office/drawing/2014/main" id="{1EC6FA77-3971-E871-E947-A3DBEBE52ED6}"/>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113">
              <a:extLst>
                <a:ext uri="{FF2B5EF4-FFF2-40B4-BE49-F238E27FC236}">
                  <a16:creationId xmlns:a16="http://schemas.microsoft.com/office/drawing/2014/main" id="{90A1B58D-7322-7494-AF1D-15F3627A47FC}"/>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114">
              <a:extLst>
                <a:ext uri="{FF2B5EF4-FFF2-40B4-BE49-F238E27FC236}">
                  <a16:creationId xmlns:a16="http://schemas.microsoft.com/office/drawing/2014/main" id="{670A4280-12A6-3687-B15D-933A2F8CC998}"/>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115">
              <a:extLst>
                <a:ext uri="{FF2B5EF4-FFF2-40B4-BE49-F238E27FC236}">
                  <a16:creationId xmlns:a16="http://schemas.microsoft.com/office/drawing/2014/main" id="{799F0008-2771-1B7A-2509-3D6650BB0687}"/>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116">
              <a:extLst>
                <a:ext uri="{FF2B5EF4-FFF2-40B4-BE49-F238E27FC236}">
                  <a16:creationId xmlns:a16="http://schemas.microsoft.com/office/drawing/2014/main" id="{EE72CB33-5C6B-07B1-AF75-9BC22DE18369}"/>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117">
              <a:extLst>
                <a:ext uri="{FF2B5EF4-FFF2-40B4-BE49-F238E27FC236}">
                  <a16:creationId xmlns:a16="http://schemas.microsoft.com/office/drawing/2014/main" id="{5D3E440C-D72A-C946-386B-EE3532583897}"/>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118">
              <a:extLst>
                <a:ext uri="{FF2B5EF4-FFF2-40B4-BE49-F238E27FC236}">
                  <a16:creationId xmlns:a16="http://schemas.microsoft.com/office/drawing/2014/main" id="{B9DF8CE3-03E7-4927-AFEA-0D312CDCA2CF}"/>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6" name="Freeform 119">
              <a:extLst>
                <a:ext uri="{FF2B5EF4-FFF2-40B4-BE49-F238E27FC236}">
                  <a16:creationId xmlns:a16="http://schemas.microsoft.com/office/drawing/2014/main" id="{A6C80AF4-665A-7B40-A141-0220995ED122}"/>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7" name="Rectangle 120">
              <a:extLst>
                <a:ext uri="{FF2B5EF4-FFF2-40B4-BE49-F238E27FC236}">
                  <a16:creationId xmlns:a16="http://schemas.microsoft.com/office/drawing/2014/main" id="{81E63275-E1A5-BD7C-A16E-7F14717D70B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8" name="Rectangle 121">
              <a:extLst>
                <a:ext uri="{FF2B5EF4-FFF2-40B4-BE49-F238E27FC236}">
                  <a16:creationId xmlns:a16="http://schemas.microsoft.com/office/drawing/2014/main" id="{86EC8B80-629A-DE82-4FA2-DF8E0F8A4150}"/>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Rectangle 122">
              <a:extLst>
                <a:ext uri="{FF2B5EF4-FFF2-40B4-BE49-F238E27FC236}">
                  <a16:creationId xmlns:a16="http://schemas.microsoft.com/office/drawing/2014/main" id="{D6B8F96C-9867-4C99-A63D-36E075F8980B}"/>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Rectangle 123">
              <a:extLst>
                <a:ext uri="{FF2B5EF4-FFF2-40B4-BE49-F238E27FC236}">
                  <a16:creationId xmlns:a16="http://schemas.microsoft.com/office/drawing/2014/main" id="{697B3E5E-76FD-7455-0C90-861CAB76255B}"/>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Rectangle 124">
              <a:extLst>
                <a:ext uri="{FF2B5EF4-FFF2-40B4-BE49-F238E27FC236}">
                  <a16:creationId xmlns:a16="http://schemas.microsoft.com/office/drawing/2014/main" id="{75B8A81C-C63E-2FB9-4C1D-36E05F6D876D}"/>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125">
              <a:extLst>
                <a:ext uri="{FF2B5EF4-FFF2-40B4-BE49-F238E27FC236}">
                  <a16:creationId xmlns:a16="http://schemas.microsoft.com/office/drawing/2014/main" id="{C8ECC46D-44AF-71A3-8C1A-E585A121D573}"/>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126">
              <a:extLst>
                <a:ext uri="{FF2B5EF4-FFF2-40B4-BE49-F238E27FC236}">
                  <a16:creationId xmlns:a16="http://schemas.microsoft.com/office/drawing/2014/main" id="{2D915A6B-9C69-09B9-ECB8-C7A929F17864}"/>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127">
              <a:extLst>
                <a:ext uri="{FF2B5EF4-FFF2-40B4-BE49-F238E27FC236}">
                  <a16:creationId xmlns:a16="http://schemas.microsoft.com/office/drawing/2014/main" id="{F1A89CEB-4EA1-D2AE-7E7D-EEB40EDEC88E}"/>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128">
              <a:extLst>
                <a:ext uri="{FF2B5EF4-FFF2-40B4-BE49-F238E27FC236}">
                  <a16:creationId xmlns:a16="http://schemas.microsoft.com/office/drawing/2014/main" id="{A9A7B97C-6AC8-0A93-712B-187DBE7D31FD}"/>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129">
              <a:extLst>
                <a:ext uri="{FF2B5EF4-FFF2-40B4-BE49-F238E27FC236}">
                  <a16:creationId xmlns:a16="http://schemas.microsoft.com/office/drawing/2014/main" id="{3D9C20F0-895D-E8A7-8A46-5462AA0A0C40}"/>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130">
              <a:extLst>
                <a:ext uri="{FF2B5EF4-FFF2-40B4-BE49-F238E27FC236}">
                  <a16:creationId xmlns:a16="http://schemas.microsoft.com/office/drawing/2014/main" id="{CDF2417D-63B2-D7E9-C65E-61F9356B66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131">
              <a:extLst>
                <a:ext uri="{FF2B5EF4-FFF2-40B4-BE49-F238E27FC236}">
                  <a16:creationId xmlns:a16="http://schemas.microsoft.com/office/drawing/2014/main" id="{5367561D-9052-EFA0-F085-DCB58B9F5041}"/>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132">
              <a:extLst>
                <a:ext uri="{FF2B5EF4-FFF2-40B4-BE49-F238E27FC236}">
                  <a16:creationId xmlns:a16="http://schemas.microsoft.com/office/drawing/2014/main" id="{E07495EB-2582-E87E-9BCF-8BBE4A592A33}"/>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133">
              <a:extLst>
                <a:ext uri="{FF2B5EF4-FFF2-40B4-BE49-F238E27FC236}">
                  <a16:creationId xmlns:a16="http://schemas.microsoft.com/office/drawing/2014/main" id="{316417D8-3EE6-F526-53BE-EB8DF9061601}"/>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134">
              <a:extLst>
                <a:ext uri="{FF2B5EF4-FFF2-40B4-BE49-F238E27FC236}">
                  <a16:creationId xmlns:a16="http://schemas.microsoft.com/office/drawing/2014/main" id="{90083655-B514-FFF5-DDF4-AB2065E0B64F}"/>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135">
              <a:extLst>
                <a:ext uri="{FF2B5EF4-FFF2-40B4-BE49-F238E27FC236}">
                  <a16:creationId xmlns:a16="http://schemas.microsoft.com/office/drawing/2014/main" id="{6459DD19-C915-2D52-42BF-856C33E5B302}"/>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Rectangle 136">
              <a:extLst>
                <a:ext uri="{FF2B5EF4-FFF2-40B4-BE49-F238E27FC236}">
                  <a16:creationId xmlns:a16="http://schemas.microsoft.com/office/drawing/2014/main" id="{92CD1BBC-8DA9-3D23-F8ED-6AC62A499D0D}"/>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Rectangle 137">
              <a:extLst>
                <a:ext uri="{FF2B5EF4-FFF2-40B4-BE49-F238E27FC236}">
                  <a16:creationId xmlns:a16="http://schemas.microsoft.com/office/drawing/2014/main" id="{A73513A7-8C2D-9827-120D-06A9C195E580}"/>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Rectangle 138">
              <a:extLst>
                <a:ext uri="{FF2B5EF4-FFF2-40B4-BE49-F238E27FC236}">
                  <a16:creationId xmlns:a16="http://schemas.microsoft.com/office/drawing/2014/main" id="{00EF7139-8143-22C5-D61F-DFF18B687269}"/>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Rectangle 139">
              <a:extLst>
                <a:ext uri="{FF2B5EF4-FFF2-40B4-BE49-F238E27FC236}">
                  <a16:creationId xmlns:a16="http://schemas.microsoft.com/office/drawing/2014/main" id="{384804AC-E43B-4193-5E30-B46F8880572B}"/>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Rectangle 140">
              <a:extLst>
                <a:ext uri="{FF2B5EF4-FFF2-40B4-BE49-F238E27FC236}">
                  <a16:creationId xmlns:a16="http://schemas.microsoft.com/office/drawing/2014/main" id="{F3798948-293E-4453-BF44-9781A95EB38D}"/>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141">
              <a:extLst>
                <a:ext uri="{FF2B5EF4-FFF2-40B4-BE49-F238E27FC236}">
                  <a16:creationId xmlns:a16="http://schemas.microsoft.com/office/drawing/2014/main" id="{D51DC207-BC7C-4614-BEB4-4E5F9A10435D}"/>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142">
              <a:extLst>
                <a:ext uri="{FF2B5EF4-FFF2-40B4-BE49-F238E27FC236}">
                  <a16:creationId xmlns:a16="http://schemas.microsoft.com/office/drawing/2014/main" id="{7EE9B7FE-941F-A1EE-973C-69311B1175DB}"/>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0" name="Freeform 143">
              <a:extLst>
                <a:ext uri="{FF2B5EF4-FFF2-40B4-BE49-F238E27FC236}">
                  <a16:creationId xmlns:a16="http://schemas.microsoft.com/office/drawing/2014/main" id="{4978953D-DB48-04AE-95DD-27363718936E}"/>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144">
              <a:extLst>
                <a:ext uri="{FF2B5EF4-FFF2-40B4-BE49-F238E27FC236}">
                  <a16:creationId xmlns:a16="http://schemas.microsoft.com/office/drawing/2014/main" id="{EDAAAE9E-2394-A1E6-072F-AF529328799C}"/>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145">
              <a:extLst>
                <a:ext uri="{FF2B5EF4-FFF2-40B4-BE49-F238E27FC236}">
                  <a16:creationId xmlns:a16="http://schemas.microsoft.com/office/drawing/2014/main" id="{A66240C6-1922-A38E-909A-5F489F7D0F96}"/>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146">
              <a:extLst>
                <a:ext uri="{FF2B5EF4-FFF2-40B4-BE49-F238E27FC236}">
                  <a16:creationId xmlns:a16="http://schemas.microsoft.com/office/drawing/2014/main" id="{445DEF1C-5D84-0350-71F1-B82528DF4C8C}"/>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147">
              <a:extLst>
                <a:ext uri="{FF2B5EF4-FFF2-40B4-BE49-F238E27FC236}">
                  <a16:creationId xmlns:a16="http://schemas.microsoft.com/office/drawing/2014/main" id="{7D0DE9C5-F889-96BC-5C8D-A24B6E02CE33}"/>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148">
              <a:extLst>
                <a:ext uri="{FF2B5EF4-FFF2-40B4-BE49-F238E27FC236}">
                  <a16:creationId xmlns:a16="http://schemas.microsoft.com/office/drawing/2014/main" id="{01073BFB-A163-F3C2-EC2F-7C5D4D680A81}"/>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149">
              <a:extLst>
                <a:ext uri="{FF2B5EF4-FFF2-40B4-BE49-F238E27FC236}">
                  <a16:creationId xmlns:a16="http://schemas.microsoft.com/office/drawing/2014/main" id="{8A1F2B79-C5EC-8689-8DB2-D725C67D3E39}"/>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150">
              <a:extLst>
                <a:ext uri="{FF2B5EF4-FFF2-40B4-BE49-F238E27FC236}">
                  <a16:creationId xmlns:a16="http://schemas.microsoft.com/office/drawing/2014/main" id="{F53E4D18-905F-D7DB-2B90-EE83AFA68F00}"/>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151">
              <a:extLst>
                <a:ext uri="{FF2B5EF4-FFF2-40B4-BE49-F238E27FC236}">
                  <a16:creationId xmlns:a16="http://schemas.microsoft.com/office/drawing/2014/main" id="{58C1071C-1712-5DF8-B239-7116D3094FED}"/>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Rectangle 152">
              <a:extLst>
                <a:ext uri="{FF2B5EF4-FFF2-40B4-BE49-F238E27FC236}">
                  <a16:creationId xmlns:a16="http://schemas.microsoft.com/office/drawing/2014/main" id="{4A4D6499-2A96-021B-F5CD-E17006BE3330}"/>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Rectangle 153">
              <a:extLst>
                <a:ext uri="{FF2B5EF4-FFF2-40B4-BE49-F238E27FC236}">
                  <a16:creationId xmlns:a16="http://schemas.microsoft.com/office/drawing/2014/main" id="{244EAEAA-3E6D-4857-129D-D117DD2B381E}"/>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Rectangle 154">
              <a:extLst>
                <a:ext uri="{FF2B5EF4-FFF2-40B4-BE49-F238E27FC236}">
                  <a16:creationId xmlns:a16="http://schemas.microsoft.com/office/drawing/2014/main" id="{BC5384B0-9CE3-852D-2C00-B0E21CB9821F}"/>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Rectangle 155">
              <a:extLst>
                <a:ext uri="{FF2B5EF4-FFF2-40B4-BE49-F238E27FC236}">
                  <a16:creationId xmlns:a16="http://schemas.microsoft.com/office/drawing/2014/main" id="{E2C182D8-11CF-2A10-0C26-C8B714C8B830}"/>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Rectangle 156">
              <a:extLst>
                <a:ext uri="{FF2B5EF4-FFF2-40B4-BE49-F238E27FC236}">
                  <a16:creationId xmlns:a16="http://schemas.microsoft.com/office/drawing/2014/main" id="{37BCB52F-E90A-F26A-ED4C-B3C4FA229685}"/>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157">
              <a:extLst>
                <a:ext uri="{FF2B5EF4-FFF2-40B4-BE49-F238E27FC236}">
                  <a16:creationId xmlns:a16="http://schemas.microsoft.com/office/drawing/2014/main" id="{36839EBF-2F0C-591E-73C2-B9D63E0BEE3B}"/>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158">
              <a:extLst>
                <a:ext uri="{FF2B5EF4-FFF2-40B4-BE49-F238E27FC236}">
                  <a16:creationId xmlns:a16="http://schemas.microsoft.com/office/drawing/2014/main" id="{3AB8E49C-063F-5640-FB8E-3ACAA40700C9}"/>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159">
              <a:extLst>
                <a:ext uri="{FF2B5EF4-FFF2-40B4-BE49-F238E27FC236}">
                  <a16:creationId xmlns:a16="http://schemas.microsoft.com/office/drawing/2014/main" id="{9D94C2D8-45D5-F859-BF4D-840BDCB5C0F1}"/>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160">
              <a:extLst>
                <a:ext uri="{FF2B5EF4-FFF2-40B4-BE49-F238E27FC236}">
                  <a16:creationId xmlns:a16="http://schemas.microsoft.com/office/drawing/2014/main" id="{961ABF84-86BA-F57A-6CCB-0612BC8BE4B5}"/>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161">
              <a:extLst>
                <a:ext uri="{FF2B5EF4-FFF2-40B4-BE49-F238E27FC236}">
                  <a16:creationId xmlns:a16="http://schemas.microsoft.com/office/drawing/2014/main" id="{9893EBA1-41E2-1896-69FA-99435D656962}"/>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162">
              <a:extLst>
                <a:ext uri="{FF2B5EF4-FFF2-40B4-BE49-F238E27FC236}">
                  <a16:creationId xmlns:a16="http://schemas.microsoft.com/office/drawing/2014/main" id="{A9688CCB-09D0-952F-3DE0-B92E24EB5E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163">
              <a:extLst>
                <a:ext uri="{FF2B5EF4-FFF2-40B4-BE49-F238E27FC236}">
                  <a16:creationId xmlns:a16="http://schemas.microsoft.com/office/drawing/2014/main" id="{A2C698E1-4E53-A375-C0AC-860FD0CC3948}"/>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164">
              <a:extLst>
                <a:ext uri="{FF2B5EF4-FFF2-40B4-BE49-F238E27FC236}">
                  <a16:creationId xmlns:a16="http://schemas.microsoft.com/office/drawing/2014/main" id="{8D109485-0F49-BD22-8F59-5FAFC74A0E5D}"/>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165">
              <a:extLst>
                <a:ext uri="{FF2B5EF4-FFF2-40B4-BE49-F238E27FC236}">
                  <a16:creationId xmlns:a16="http://schemas.microsoft.com/office/drawing/2014/main" id="{4E25FAFD-293C-EB21-9A68-84173FD157FD}"/>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166">
              <a:extLst>
                <a:ext uri="{FF2B5EF4-FFF2-40B4-BE49-F238E27FC236}">
                  <a16:creationId xmlns:a16="http://schemas.microsoft.com/office/drawing/2014/main" id="{9C4D59C2-F6DB-714E-F153-22146F08F178}"/>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167">
              <a:extLst>
                <a:ext uri="{FF2B5EF4-FFF2-40B4-BE49-F238E27FC236}">
                  <a16:creationId xmlns:a16="http://schemas.microsoft.com/office/drawing/2014/main" id="{1905535D-9FFF-65AC-08A3-C971EB61199F}"/>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Rectangle 168">
              <a:extLst>
                <a:ext uri="{FF2B5EF4-FFF2-40B4-BE49-F238E27FC236}">
                  <a16:creationId xmlns:a16="http://schemas.microsoft.com/office/drawing/2014/main" id="{93901F60-C113-6957-8A41-0B0D91914923}"/>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Rectangle 169">
              <a:extLst>
                <a:ext uri="{FF2B5EF4-FFF2-40B4-BE49-F238E27FC236}">
                  <a16:creationId xmlns:a16="http://schemas.microsoft.com/office/drawing/2014/main" id="{A42AC46A-0800-ABA5-97F6-A712F54B1B8B}"/>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Rectangle 170">
              <a:extLst>
                <a:ext uri="{FF2B5EF4-FFF2-40B4-BE49-F238E27FC236}">
                  <a16:creationId xmlns:a16="http://schemas.microsoft.com/office/drawing/2014/main" id="{0BC7463F-985F-6A79-7FB2-0ECB2157C0D8}"/>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Rectangle 171">
              <a:extLst>
                <a:ext uri="{FF2B5EF4-FFF2-40B4-BE49-F238E27FC236}">
                  <a16:creationId xmlns:a16="http://schemas.microsoft.com/office/drawing/2014/main" id="{F6A131D6-5EA8-1353-FA13-E57C6A5D6D0C}"/>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Rectangle 172">
              <a:extLst>
                <a:ext uri="{FF2B5EF4-FFF2-40B4-BE49-F238E27FC236}">
                  <a16:creationId xmlns:a16="http://schemas.microsoft.com/office/drawing/2014/main" id="{A5263485-89A7-C01E-F26B-3EDC48F42032}"/>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173">
              <a:extLst>
                <a:ext uri="{FF2B5EF4-FFF2-40B4-BE49-F238E27FC236}">
                  <a16:creationId xmlns:a16="http://schemas.microsoft.com/office/drawing/2014/main" id="{B7D78E13-89DA-7D6D-B5C3-91726BDE14BA}"/>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174">
              <a:extLst>
                <a:ext uri="{FF2B5EF4-FFF2-40B4-BE49-F238E27FC236}">
                  <a16:creationId xmlns:a16="http://schemas.microsoft.com/office/drawing/2014/main" id="{F89CED96-0640-7B0E-176D-CFF0CB2B8B83}"/>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175">
              <a:extLst>
                <a:ext uri="{FF2B5EF4-FFF2-40B4-BE49-F238E27FC236}">
                  <a16:creationId xmlns:a16="http://schemas.microsoft.com/office/drawing/2014/main" id="{0BA68722-C648-77F2-4577-210073DB3E86}"/>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176">
              <a:extLst>
                <a:ext uri="{FF2B5EF4-FFF2-40B4-BE49-F238E27FC236}">
                  <a16:creationId xmlns:a16="http://schemas.microsoft.com/office/drawing/2014/main" id="{C1C17079-6AEF-DB52-5CA9-4CE717644512}"/>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177">
              <a:extLst>
                <a:ext uri="{FF2B5EF4-FFF2-40B4-BE49-F238E27FC236}">
                  <a16:creationId xmlns:a16="http://schemas.microsoft.com/office/drawing/2014/main" id="{6095A5D2-D99F-E59C-E9D2-A2FEA57A29FF}"/>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178">
              <a:extLst>
                <a:ext uri="{FF2B5EF4-FFF2-40B4-BE49-F238E27FC236}">
                  <a16:creationId xmlns:a16="http://schemas.microsoft.com/office/drawing/2014/main" id="{6760062A-A79A-F05A-68D5-4AC9C6862436}"/>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179">
              <a:extLst>
                <a:ext uri="{FF2B5EF4-FFF2-40B4-BE49-F238E27FC236}">
                  <a16:creationId xmlns:a16="http://schemas.microsoft.com/office/drawing/2014/main" id="{7A1DC0AE-9B2E-DF32-86EE-6E1149C88CD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180">
              <a:extLst>
                <a:ext uri="{FF2B5EF4-FFF2-40B4-BE49-F238E27FC236}">
                  <a16:creationId xmlns:a16="http://schemas.microsoft.com/office/drawing/2014/main" id="{4F8BE3ED-075F-B287-5D74-0D05A3BCD799}"/>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181">
              <a:extLst>
                <a:ext uri="{FF2B5EF4-FFF2-40B4-BE49-F238E27FC236}">
                  <a16:creationId xmlns:a16="http://schemas.microsoft.com/office/drawing/2014/main" id="{6DD148B8-F510-339E-3E41-6BA73910C8CA}"/>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182">
              <a:extLst>
                <a:ext uri="{FF2B5EF4-FFF2-40B4-BE49-F238E27FC236}">
                  <a16:creationId xmlns:a16="http://schemas.microsoft.com/office/drawing/2014/main" id="{EECD3457-1FA6-E231-8D92-EFFDF84FD53E}"/>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903873562"/>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pic>
        <p:nvPicPr>
          <p:cNvPr id="438" name="Рисунок 437">
            <a:extLst>
              <a:ext uri="{FF2B5EF4-FFF2-40B4-BE49-F238E27FC236}">
                <a16:creationId xmlns:a16="http://schemas.microsoft.com/office/drawing/2014/main" id="{BBC231F4-EBBF-2AC2-7A23-E7CD3E25D74B}"/>
              </a:ext>
              <a:ext uri="{C183D7F6-B498-43B3-948B-1728B52AA6E4}">
                <adec:decorative xmlns=""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13806338" y="1372083"/>
            <a:ext cx="9324000" cy="5451981"/>
          </a:xfrm>
          <a:prstGeom prst="rect">
            <a:avLst/>
          </a:prstGeom>
        </p:spPr>
      </p:pic>
    </p:spTree>
    <p:extLst>
      <p:ext uri="{BB962C8B-B14F-4D97-AF65-F5344CB8AC3E}">
        <p14:creationId xmlns:p14="http://schemas.microsoft.com/office/powerpoint/2010/main" val="3911511712"/>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pic>
        <p:nvPicPr>
          <p:cNvPr id="4" name="Рисунок 3">
            <a:extLst>
              <a:ext uri="{FF2B5EF4-FFF2-40B4-BE49-F238E27FC236}">
                <a16:creationId xmlns:a16="http://schemas.microsoft.com/office/drawing/2014/main" id="{34FFC1D9-2DA5-F3DE-A38D-49A5AF2B838E}"/>
              </a:ext>
              <a:ext uri="{C183D7F6-B498-43B3-948B-1728B52AA6E4}">
                <adec:decorative xmlns=""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12503410" y="-1001489"/>
            <a:ext cx="11809135" cy="11809135"/>
          </a:xfrm>
          <a:prstGeom prst="rect">
            <a:avLst/>
          </a:prstGeom>
        </p:spPr>
      </p:pic>
    </p:spTree>
    <p:extLst>
      <p:ext uri="{BB962C8B-B14F-4D97-AF65-F5344CB8AC3E}">
        <p14:creationId xmlns:p14="http://schemas.microsoft.com/office/powerpoint/2010/main" val="2094386470"/>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pic>
        <p:nvPicPr>
          <p:cNvPr id="53" name="Рисунок 52">
            <a:extLst>
              <a:ext uri="{FF2B5EF4-FFF2-40B4-BE49-F238E27FC236}">
                <a16:creationId xmlns:a16="http://schemas.microsoft.com/office/drawing/2014/main" id="{2E1998DF-66C9-EB86-87B7-FD6748226A5A}"/>
              </a:ext>
              <a:ext uri="{C183D7F6-B498-43B3-948B-1728B52AA6E4}">
                <adec:decorative xmlns=""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13863589" y="1317694"/>
            <a:ext cx="9263808" cy="8208951"/>
          </a:xfrm>
          <a:prstGeom prst="rect">
            <a:avLst/>
          </a:prstGeom>
        </p:spPr>
      </p:pic>
    </p:spTree>
    <p:extLst>
      <p:ext uri="{BB962C8B-B14F-4D97-AF65-F5344CB8AC3E}">
        <p14:creationId xmlns:p14="http://schemas.microsoft.com/office/powerpoint/2010/main" val="1278738495"/>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Tree>
    <p:extLst>
      <p:ext uri="{BB962C8B-B14F-4D97-AF65-F5344CB8AC3E}">
        <p14:creationId xmlns:p14="http://schemas.microsoft.com/office/powerpoint/2010/main" val="2373036108"/>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Содержание">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3225E-17FC-423F-BDA0-5ECFBBEB5C0C}"/>
              </a:ext>
            </a:extLst>
          </p:cNvPr>
          <p:cNvSpPr>
            <a:spLocks noGrp="1"/>
          </p:cNvSpPr>
          <p:nvPr>
            <p:ph type="title" hasCustomPrompt="1"/>
          </p:nvPr>
        </p:nvSpPr>
        <p:spPr>
          <a:xfrm>
            <a:off x="1429285" y="4923515"/>
            <a:ext cx="10039118" cy="3868970"/>
          </a:xfrm>
        </p:spPr>
        <p:txBody>
          <a:bodyPr anchor="ct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a:t>
            </a:r>
            <a:r>
              <a:rPr lang="en-US" dirty="0"/>
              <a:t/>
            </a:r>
            <a:br>
              <a:rPr lang="en-US" dirty="0"/>
            </a:br>
            <a:r>
              <a:rPr lang="ru-RU" dirty="0"/>
              <a:t>вашего слайда</a:t>
            </a:r>
          </a:p>
        </p:txBody>
      </p:sp>
      <p:sp>
        <p:nvSpPr>
          <p:cNvPr id="4" name="Прямоугольник 24">
            <a:extLst>
              <a:ext uri="{FF2B5EF4-FFF2-40B4-BE49-F238E27FC236}">
                <a16:creationId xmlns:a16="http://schemas.microsoft.com/office/drawing/2014/main" id="{D3122F8C-7D9A-473B-859F-C3174F8E1998}"/>
              </a:ext>
            </a:extLst>
          </p:cNvPr>
          <p:cNvSpPr/>
          <p:nvPr userDrawn="1"/>
        </p:nvSpPr>
        <p:spPr>
          <a:xfrm>
            <a:off x="12192000" y="0"/>
            <a:ext cx="10058400" cy="1371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Google Shape;12;p2">
            <a:extLst>
              <a:ext uri="{FF2B5EF4-FFF2-40B4-BE49-F238E27FC236}">
                <a16:creationId xmlns:a16="http://schemas.microsoft.com/office/drawing/2014/main" id="{605A74CA-FA63-4F44-AD4B-A63F8ECF30E2}"/>
              </a:ext>
            </a:extLst>
          </p:cNvPr>
          <p:cNvSpPr/>
          <p:nvPr userDrawn="1"/>
        </p:nvSpPr>
        <p:spPr>
          <a:xfrm>
            <a:off x="12178080" y="0"/>
            <a:ext cx="185400" cy="137160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rgbClr val="FFFFFF"/>
              </a:solidFill>
              <a:latin typeface="Segoe UI" panose="020B0502040204020203" pitchFamily="34" charset="0"/>
              <a:ea typeface="Calibri"/>
              <a:cs typeface="Calibri"/>
              <a:sym typeface="Calibri"/>
            </a:endParaRPr>
          </a:p>
        </p:txBody>
      </p:sp>
      <p:sp>
        <p:nvSpPr>
          <p:cNvPr id="7" name="Google Shape;12;p2">
            <a:extLst>
              <a:ext uri="{FF2B5EF4-FFF2-40B4-BE49-F238E27FC236}">
                <a16:creationId xmlns:a16="http://schemas.microsoft.com/office/drawing/2014/main" id="{7F6B66C9-9992-4769-BE50-F83707072C08}"/>
              </a:ext>
            </a:extLst>
          </p:cNvPr>
          <p:cNvSpPr/>
          <p:nvPr userDrawn="1"/>
        </p:nvSpPr>
        <p:spPr>
          <a:xfrm>
            <a:off x="22264320" y="0"/>
            <a:ext cx="185400" cy="137160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rgbClr val="FFFFFF"/>
              </a:solidFill>
              <a:latin typeface="Segoe UI" panose="020B0502040204020203" pitchFamily="34" charset="0"/>
              <a:ea typeface="Calibri"/>
              <a:cs typeface="Calibri"/>
              <a:sym typeface="Calibri"/>
            </a:endParaRPr>
          </a:p>
        </p:txBody>
      </p:sp>
      <p:cxnSp>
        <p:nvCxnSpPr>
          <p:cNvPr id="8" name="Прямая соединительная линия 7">
            <a:extLst>
              <a:ext uri="{FF2B5EF4-FFF2-40B4-BE49-F238E27FC236}">
                <a16:creationId xmlns:a16="http://schemas.microsoft.com/office/drawing/2014/main" id="{7C3BB2BB-0046-469F-8D99-50FE7AD25DB5}"/>
              </a:ext>
            </a:extLst>
          </p:cNvPr>
          <p:cNvCxnSpPr/>
          <p:nvPr userDrawn="1"/>
        </p:nvCxnSpPr>
        <p:spPr>
          <a:xfrm>
            <a:off x="843129" y="4114800"/>
            <a:ext cx="0" cy="5486400"/>
          </a:xfrm>
          <a:prstGeom prst="line">
            <a:avLst/>
          </a:prstGeom>
          <a:noFill/>
          <a:ln w="25400" cap="sq">
            <a:solidFill>
              <a:schemeClr val="bg1"/>
            </a:solidFill>
            <a:prstDash val="solid"/>
            <a:miter lim="400000"/>
          </a:ln>
          <a:effectLst>
            <a:glow rad="38100">
              <a:schemeClr val="bg1">
                <a:alpha val="40000"/>
              </a:schemeClr>
            </a:glow>
          </a:effectLst>
          <a:sp3d/>
        </p:spPr>
        <p:style>
          <a:lnRef idx="0">
            <a:scrgbClr r="0" g="0" b="0"/>
          </a:lnRef>
          <a:fillRef idx="0">
            <a:scrgbClr r="0" g="0" b="0"/>
          </a:fillRef>
          <a:effectRef idx="0">
            <a:scrgbClr r="0" g="0" b="0"/>
          </a:effectRef>
          <a:fontRef idx="none"/>
        </p:style>
      </p:cxnSp>
      <p:sp>
        <p:nvSpPr>
          <p:cNvPr id="9" name="Текст 10">
            <a:extLst>
              <a:ext uri="{FF2B5EF4-FFF2-40B4-BE49-F238E27FC236}">
                <a16:creationId xmlns:a16="http://schemas.microsoft.com/office/drawing/2014/main" id="{DC2EDB19-44CB-4637-8DBE-A967C1DFE5B6}"/>
              </a:ext>
            </a:extLst>
          </p:cNvPr>
          <p:cNvSpPr>
            <a:spLocks noGrp="1"/>
          </p:cNvSpPr>
          <p:nvPr>
            <p:ph type="body" sz="quarter" idx="14" hasCustomPrompt="1"/>
          </p:nvPr>
        </p:nvSpPr>
        <p:spPr>
          <a:xfrm>
            <a:off x="14213039" y="847852"/>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1</a:t>
            </a:r>
          </a:p>
        </p:txBody>
      </p:sp>
      <p:sp>
        <p:nvSpPr>
          <p:cNvPr id="10" name="Текст 12">
            <a:extLst>
              <a:ext uri="{FF2B5EF4-FFF2-40B4-BE49-F238E27FC236}">
                <a16:creationId xmlns:a16="http://schemas.microsoft.com/office/drawing/2014/main" id="{2E194FD8-F681-4F50-8308-B97BAE99C6D8}"/>
              </a:ext>
            </a:extLst>
          </p:cNvPr>
          <p:cNvSpPr>
            <a:spLocks noGrp="1"/>
          </p:cNvSpPr>
          <p:nvPr>
            <p:ph type="body" sz="quarter" idx="16" hasCustomPrompt="1"/>
          </p:nvPr>
        </p:nvSpPr>
        <p:spPr>
          <a:xfrm>
            <a:off x="14213039" y="1693088"/>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1" name="Текст 10">
            <a:extLst>
              <a:ext uri="{FF2B5EF4-FFF2-40B4-BE49-F238E27FC236}">
                <a16:creationId xmlns:a16="http://schemas.microsoft.com/office/drawing/2014/main" id="{01CE45A7-66C0-4D71-9726-075A0F03FD51}"/>
              </a:ext>
            </a:extLst>
          </p:cNvPr>
          <p:cNvSpPr>
            <a:spLocks noGrp="1"/>
          </p:cNvSpPr>
          <p:nvPr>
            <p:ph type="body" sz="quarter" idx="18" hasCustomPrompt="1"/>
          </p:nvPr>
        </p:nvSpPr>
        <p:spPr>
          <a:xfrm>
            <a:off x="14213039" y="8761936"/>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4</a:t>
            </a:r>
          </a:p>
        </p:txBody>
      </p:sp>
      <p:sp>
        <p:nvSpPr>
          <p:cNvPr id="12" name="Текст 12">
            <a:extLst>
              <a:ext uri="{FF2B5EF4-FFF2-40B4-BE49-F238E27FC236}">
                <a16:creationId xmlns:a16="http://schemas.microsoft.com/office/drawing/2014/main" id="{01CB0904-69F6-4C85-A14D-BEDA53F83902}"/>
              </a:ext>
            </a:extLst>
          </p:cNvPr>
          <p:cNvSpPr>
            <a:spLocks noGrp="1"/>
          </p:cNvSpPr>
          <p:nvPr>
            <p:ph type="body" sz="quarter" idx="19" hasCustomPrompt="1"/>
          </p:nvPr>
        </p:nvSpPr>
        <p:spPr>
          <a:xfrm>
            <a:off x="14213039" y="9607172"/>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3" name="Текст 10">
            <a:extLst>
              <a:ext uri="{FF2B5EF4-FFF2-40B4-BE49-F238E27FC236}">
                <a16:creationId xmlns:a16="http://schemas.microsoft.com/office/drawing/2014/main" id="{41A03071-B01C-4E0D-B490-6C55BB010211}"/>
              </a:ext>
            </a:extLst>
          </p:cNvPr>
          <p:cNvSpPr>
            <a:spLocks noGrp="1"/>
          </p:cNvSpPr>
          <p:nvPr>
            <p:ph type="body" sz="quarter" idx="21" hasCustomPrompt="1"/>
          </p:nvPr>
        </p:nvSpPr>
        <p:spPr>
          <a:xfrm>
            <a:off x="14213039" y="6123908"/>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3</a:t>
            </a:r>
          </a:p>
        </p:txBody>
      </p:sp>
      <p:sp>
        <p:nvSpPr>
          <p:cNvPr id="14" name="Текст 12">
            <a:extLst>
              <a:ext uri="{FF2B5EF4-FFF2-40B4-BE49-F238E27FC236}">
                <a16:creationId xmlns:a16="http://schemas.microsoft.com/office/drawing/2014/main" id="{61EAE69C-9C20-4AF9-826F-655286535CD0}"/>
              </a:ext>
            </a:extLst>
          </p:cNvPr>
          <p:cNvSpPr>
            <a:spLocks noGrp="1"/>
          </p:cNvSpPr>
          <p:nvPr>
            <p:ph type="body" sz="quarter" idx="22" hasCustomPrompt="1"/>
          </p:nvPr>
        </p:nvSpPr>
        <p:spPr>
          <a:xfrm>
            <a:off x="14213039" y="6969144"/>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5" name="Текст 10">
            <a:extLst>
              <a:ext uri="{FF2B5EF4-FFF2-40B4-BE49-F238E27FC236}">
                <a16:creationId xmlns:a16="http://schemas.microsoft.com/office/drawing/2014/main" id="{96909012-E13F-4C67-8094-964CA2F4F3B9}"/>
              </a:ext>
            </a:extLst>
          </p:cNvPr>
          <p:cNvSpPr>
            <a:spLocks noGrp="1"/>
          </p:cNvSpPr>
          <p:nvPr>
            <p:ph type="body" sz="quarter" idx="24" hasCustomPrompt="1"/>
          </p:nvPr>
        </p:nvSpPr>
        <p:spPr>
          <a:xfrm>
            <a:off x="14213039" y="3485880"/>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2</a:t>
            </a:r>
          </a:p>
        </p:txBody>
      </p:sp>
      <p:sp>
        <p:nvSpPr>
          <p:cNvPr id="16" name="Текст 12">
            <a:extLst>
              <a:ext uri="{FF2B5EF4-FFF2-40B4-BE49-F238E27FC236}">
                <a16:creationId xmlns:a16="http://schemas.microsoft.com/office/drawing/2014/main" id="{11E36478-695E-4C5D-BA9E-8CC1E1193B4F}"/>
              </a:ext>
            </a:extLst>
          </p:cNvPr>
          <p:cNvSpPr>
            <a:spLocks noGrp="1"/>
          </p:cNvSpPr>
          <p:nvPr>
            <p:ph type="body" sz="quarter" idx="25" hasCustomPrompt="1"/>
          </p:nvPr>
        </p:nvSpPr>
        <p:spPr>
          <a:xfrm>
            <a:off x="14213039" y="4331116"/>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7" name="Текст 20">
            <a:extLst>
              <a:ext uri="{FF2B5EF4-FFF2-40B4-BE49-F238E27FC236}">
                <a16:creationId xmlns:a16="http://schemas.microsoft.com/office/drawing/2014/main" id="{63122E3C-7343-4F1F-BBC6-8E4B349BFAE6}"/>
              </a:ext>
            </a:extLst>
          </p:cNvPr>
          <p:cNvSpPr>
            <a:spLocks noGrp="1"/>
          </p:cNvSpPr>
          <p:nvPr>
            <p:ph type="body" sz="quarter" idx="26" hasCustomPrompt="1"/>
          </p:nvPr>
        </p:nvSpPr>
        <p:spPr>
          <a:xfrm>
            <a:off x="12498281" y="354734"/>
            <a:ext cx="1738800" cy="1417529"/>
          </a:xfrm>
        </p:spPr>
        <p:txBody>
          <a:bodyPr anchor="ctr">
            <a:spAutoFit/>
          </a:bodyPr>
          <a:lstStyle>
            <a:lvl1pPr>
              <a:defRPr sz="9500" b="1">
                <a:solidFill>
                  <a:schemeClr val="tx1"/>
                </a:solidFill>
                <a:latin typeface="+mj-lt"/>
              </a:defRPr>
            </a:lvl1pPr>
          </a:lstStyle>
          <a:p>
            <a:pPr lvl="0"/>
            <a:r>
              <a:rPr lang="en-US" dirty="0"/>
              <a:t>01</a:t>
            </a:r>
            <a:endParaRPr lang="ru-RU" dirty="0"/>
          </a:p>
        </p:txBody>
      </p:sp>
      <p:sp>
        <p:nvSpPr>
          <p:cNvPr id="18" name="Текст 20">
            <a:extLst>
              <a:ext uri="{FF2B5EF4-FFF2-40B4-BE49-F238E27FC236}">
                <a16:creationId xmlns:a16="http://schemas.microsoft.com/office/drawing/2014/main" id="{0A4D03FD-D90B-4E38-9A28-1EBF104DB811}"/>
              </a:ext>
            </a:extLst>
          </p:cNvPr>
          <p:cNvSpPr>
            <a:spLocks noGrp="1"/>
          </p:cNvSpPr>
          <p:nvPr>
            <p:ph type="body" sz="quarter" idx="27" hasCustomPrompt="1"/>
          </p:nvPr>
        </p:nvSpPr>
        <p:spPr>
          <a:xfrm>
            <a:off x="12498281" y="2993977"/>
            <a:ext cx="1738800" cy="1417529"/>
          </a:xfrm>
        </p:spPr>
        <p:txBody>
          <a:bodyPr anchor="ctr">
            <a:spAutoFit/>
          </a:bodyPr>
          <a:lstStyle>
            <a:lvl1pPr>
              <a:defRPr sz="9500" b="1">
                <a:solidFill>
                  <a:schemeClr val="tx1"/>
                </a:solidFill>
                <a:latin typeface="+mj-lt"/>
              </a:defRPr>
            </a:lvl1pPr>
          </a:lstStyle>
          <a:p>
            <a:pPr lvl="0"/>
            <a:r>
              <a:rPr lang="en-US" dirty="0"/>
              <a:t>02</a:t>
            </a:r>
            <a:endParaRPr lang="ru-RU" dirty="0"/>
          </a:p>
        </p:txBody>
      </p:sp>
      <p:sp>
        <p:nvSpPr>
          <p:cNvPr id="19" name="Текст 20">
            <a:extLst>
              <a:ext uri="{FF2B5EF4-FFF2-40B4-BE49-F238E27FC236}">
                <a16:creationId xmlns:a16="http://schemas.microsoft.com/office/drawing/2014/main" id="{34E8ABB9-5CC8-4B01-B71D-FCFA9CEB9322}"/>
              </a:ext>
            </a:extLst>
          </p:cNvPr>
          <p:cNvSpPr>
            <a:spLocks noGrp="1"/>
          </p:cNvSpPr>
          <p:nvPr>
            <p:ph type="body" sz="quarter" idx="28" hasCustomPrompt="1"/>
          </p:nvPr>
        </p:nvSpPr>
        <p:spPr>
          <a:xfrm>
            <a:off x="12498281" y="5633220"/>
            <a:ext cx="1738800" cy="1417529"/>
          </a:xfrm>
        </p:spPr>
        <p:txBody>
          <a:bodyPr anchor="ctr">
            <a:spAutoFit/>
          </a:bodyPr>
          <a:lstStyle>
            <a:lvl1pPr>
              <a:defRPr sz="9500" b="1">
                <a:solidFill>
                  <a:schemeClr val="tx1"/>
                </a:solidFill>
                <a:latin typeface="+mj-lt"/>
              </a:defRPr>
            </a:lvl1pPr>
          </a:lstStyle>
          <a:p>
            <a:pPr lvl="0"/>
            <a:r>
              <a:rPr lang="en-US" dirty="0"/>
              <a:t>03</a:t>
            </a:r>
            <a:endParaRPr lang="ru-RU" dirty="0"/>
          </a:p>
        </p:txBody>
      </p:sp>
      <p:sp>
        <p:nvSpPr>
          <p:cNvPr id="20" name="Текст 20">
            <a:extLst>
              <a:ext uri="{FF2B5EF4-FFF2-40B4-BE49-F238E27FC236}">
                <a16:creationId xmlns:a16="http://schemas.microsoft.com/office/drawing/2014/main" id="{E2C7F53F-7525-4BC0-9A3A-2FDCB8067983}"/>
              </a:ext>
            </a:extLst>
          </p:cNvPr>
          <p:cNvSpPr>
            <a:spLocks noGrp="1"/>
          </p:cNvSpPr>
          <p:nvPr>
            <p:ph type="body" sz="quarter" idx="29" hasCustomPrompt="1"/>
          </p:nvPr>
        </p:nvSpPr>
        <p:spPr>
          <a:xfrm>
            <a:off x="12498281" y="8272463"/>
            <a:ext cx="1738800" cy="1417529"/>
          </a:xfrm>
        </p:spPr>
        <p:txBody>
          <a:bodyPr anchor="ctr">
            <a:spAutoFit/>
          </a:bodyPr>
          <a:lstStyle>
            <a:lvl1pPr>
              <a:defRPr sz="9500" b="1">
                <a:solidFill>
                  <a:schemeClr val="tx1"/>
                </a:solidFill>
                <a:latin typeface="+mj-lt"/>
              </a:defRPr>
            </a:lvl1pPr>
          </a:lstStyle>
          <a:p>
            <a:pPr lvl="0"/>
            <a:r>
              <a:rPr lang="en-US" dirty="0"/>
              <a:t>04</a:t>
            </a:r>
            <a:endParaRPr lang="ru-RU" dirty="0"/>
          </a:p>
        </p:txBody>
      </p:sp>
      <p:pic>
        <p:nvPicPr>
          <p:cNvPr id="21" name="Рисунок 20">
            <a:extLst>
              <a:ext uri="{FF2B5EF4-FFF2-40B4-BE49-F238E27FC236}">
                <a16:creationId xmlns:a16="http://schemas.microsoft.com/office/drawing/2014/main" id="{EFF77DDB-66EE-CFFB-5FF9-24148A8CE4F7}"/>
              </a:ext>
              <a:ext uri="{C183D7F6-B498-43B3-948B-1728B52AA6E4}">
                <adec:decorative xmlns=""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79463" y="12715399"/>
            <a:ext cx="5218566" cy="702000"/>
          </a:xfrm>
          <a:prstGeom prst="rect">
            <a:avLst/>
          </a:prstGeom>
        </p:spPr>
      </p:pic>
      <p:sp>
        <p:nvSpPr>
          <p:cNvPr id="22" name="Текст 10">
            <a:extLst>
              <a:ext uri="{FF2B5EF4-FFF2-40B4-BE49-F238E27FC236}">
                <a16:creationId xmlns:a16="http://schemas.microsoft.com/office/drawing/2014/main" id="{239B33CA-D56D-CDFA-CEAB-B699B37E73C5}"/>
              </a:ext>
            </a:extLst>
          </p:cNvPr>
          <p:cNvSpPr>
            <a:spLocks noGrp="1"/>
          </p:cNvSpPr>
          <p:nvPr>
            <p:ph type="body" sz="quarter" idx="30" hasCustomPrompt="1"/>
          </p:nvPr>
        </p:nvSpPr>
        <p:spPr>
          <a:xfrm>
            <a:off x="14213039" y="11399964"/>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a:t>
            </a:r>
            <a:r>
              <a:rPr lang="en-US" dirty="0"/>
              <a:t>5</a:t>
            </a:r>
            <a:endParaRPr lang="ru-RU" dirty="0"/>
          </a:p>
        </p:txBody>
      </p:sp>
      <p:sp>
        <p:nvSpPr>
          <p:cNvPr id="23" name="Текст 12">
            <a:extLst>
              <a:ext uri="{FF2B5EF4-FFF2-40B4-BE49-F238E27FC236}">
                <a16:creationId xmlns:a16="http://schemas.microsoft.com/office/drawing/2014/main" id="{A4B5ECE9-7973-7A48-DBD5-6475CB4EAD83}"/>
              </a:ext>
            </a:extLst>
          </p:cNvPr>
          <p:cNvSpPr>
            <a:spLocks noGrp="1"/>
          </p:cNvSpPr>
          <p:nvPr>
            <p:ph type="body" sz="quarter" idx="31" hasCustomPrompt="1"/>
          </p:nvPr>
        </p:nvSpPr>
        <p:spPr>
          <a:xfrm>
            <a:off x="14213039" y="12245200"/>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24" name="Текст 20">
            <a:extLst>
              <a:ext uri="{FF2B5EF4-FFF2-40B4-BE49-F238E27FC236}">
                <a16:creationId xmlns:a16="http://schemas.microsoft.com/office/drawing/2014/main" id="{5A986566-8587-D8E0-E8D4-703C6C5A97C5}"/>
              </a:ext>
            </a:extLst>
          </p:cNvPr>
          <p:cNvSpPr>
            <a:spLocks noGrp="1"/>
          </p:cNvSpPr>
          <p:nvPr>
            <p:ph type="body" sz="quarter" idx="32" hasCustomPrompt="1"/>
          </p:nvPr>
        </p:nvSpPr>
        <p:spPr>
          <a:xfrm>
            <a:off x="12498281" y="10911706"/>
            <a:ext cx="1738800" cy="1417529"/>
          </a:xfrm>
        </p:spPr>
        <p:txBody>
          <a:bodyPr anchor="ctr">
            <a:spAutoFit/>
          </a:bodyPr>
          <a:lstStyle>
            <a:lvl1pPr>
              <a:defRPr sz="9500" b="1">
                <a:solidFill>
                  <a:schemeClr val="tx1"/>
                </a:solidFill>
                <a:latin typeface="+mj-lt"/>
              </a:defRPr>
            </a:lvl1pPr>
          </a:lstStyle>
          <a:p>
            <a:pPr lvl="0"/>
            <a:r>
              <a:rPr lang="en-US" dirty="0"/>
              <a:t>05</a:t>
            </a:r>
            <a:endParaRPr lang="ru-RU" dirty="0"/>
          </a:p>
        </p:txBody>
      </p:sp>
    </p:spTree>
    <p:extLst>
      <p:ext uri="{BB962C8B-B14F-4D97-AF65-F5344CB8AC3E}">
        <p14:creationId xmlns:p14="http://schemas.microsoft.com/office/powerpoint/2010/main" val="3323631210"/>
      </p:ext>
    </p:extLst>
  </p:cSld>
  <p:clrMapOvr>
    <a:masterClrMapping/>
  </p:clrMapOvr>
  <p:extLst>
    <p:ext uri="{DCECCB84-F9BA-43D5-87BE-67443E8EF086}">
      <p15:sldGuideLst xmlns:p15="http://schemas.microsoft.com/office/powerpoint/2012/main">
        <p15:guide id="1" orient="horz" pos="918" userDrawn="1">
          <p15:clr>
            <a:srgbClr val="FBAE40"/>
          </p15:clr>
        </p15:guide>
        <p15:guide id="2" orient="horz" pos="2914" userDrawn="1">
          <p15:clr>
            <a:srgbClr val="FBAE40"/>
          </p15:clr>
        </p15:guide>
        <p15:guide id="3" orient="horz" pos="4910" userDrawn="1">
          <p15:clr>
            <a:srgbClr val="FBAE40"/>
          </p15:clr>
        </p15:guide>
        <p15:guide id="4" orient="horz" pos="686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полоса+ заполнитель">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9" name="Content Placeholder 7">
            <a:extLst>
              <a:ext uri="{FF2B5EF4-FFF2-40B4-BE49-F238E27FC236}">
                <a16:creationId xmlns:a16="http://schemas.microsoft.com/office/drawing/2014/main" id="{DB6AE87D-179F-4ED2-87A4-15AA5034E4C1}"/>
              </a:ext>
            </a:extLst>
          </p:cNvPr>
          <p:cNvSpPr>
            <a:spLocks noGrp="1"/>
          </p:cNvSpPr>
          <p:nvPr>
            <p:ph sz="quarter" idx="11"/>
          </p:nvPr>
        </p:nvSpPr>
        <p:spPr>
          <a:xfrm>
            <a:off x="814388" y="3617913"/>
            <a:ext cx="22791600" cy="8784000"/>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8" name="Рисунок 7">
            <a:extLst>
              <a:ext uri="{FF2B5EF4-FFF2-40B4-BE49-F238E27FC236}">
                <a16:creationId xmlns:a16="http://schemas.microsoft.com/office/drawing/2014/main" id="{F8F6F5DC-FBD3-823D-E9C0-D70F4EE8CD3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pic>
        <p:nvPicPr>
          <p:cNvPr id="10" name="Рисунок 9">
            <a:extLst>
              <a:ext uri="{FF2B5EF4-FFF2-40B4-BE49-F238E27FC236}">
                <a16:creationId xmlns:a16="http://schemas.microsoft.com/office/drawing/2014/main" id="{A84083E9-0E10-F843-1AF6-FB8B244B37AD}"/>
              </a:ext>
              <a:ext uri="{C183D7F6-B498-43B3-948B-1728B52AA6E4}">
                <adec:decorative xmlns=""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204190151"/>
      </p:ext>
    </p:extLst>
  </p:cSld>
  <p:clrMapOvr>
    <a:masterClrMapping/>
  </p:clrMapOvr>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заполнитель">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7" name="Content Placeholder 7">
            <a:extLst>
              <a:ext uri="{FF2B5EF4-FFF2-40B4-BE49-F238E27FC236}">
                <a16:creationId xmlns:a16="http://schemas.microsoft.com/office/drawing/2014/main" id="{DADD3D20-752F-4A59-AE32-374E877D194F}"/>
              </a:ext>
            </a:extLst>
          </p:cNvPr>
          <p:cNvSpPr>
            <a:spLocks noGrp="1"/>
          </p:cNvSpPr>
          <p:nvPr>
            <p:ph sz="quarter" idx="11"/>
          </p:nvPr>
        </p:nvSpPr>
        <p:spPr>
          <a:xfrm>
            <a:off x="814388" y="3617913"/>
            <a:ext cx="22791600" cy="8784000"/>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10" name="Рисунок 9">
            <a:extLst>
              <a:ext uri="{FF2B5EF4-FFF2-40B4-BE49-F238E27FC236}">
                <a16:creationId xmlns:a16="http://schemas.microsoft.com/office/drawing/2014/main" id="{BD4D693C-84BA-FDC3-C59B-60B93E9A1CF1}"/>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2" name="Рисунок 11">
            <a:extLst>
              <a:ext uri="{FF2B5EF4-FFF2-40B4-BE49-F238E27FC236}">
                <a16:creationId xmlns:a16="http://schemas.microsoft.com/office/drawing/2014/main" id="{6DEC7239-945A-2CC6-03ED-DC813BEF981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8535717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Тёмный фон + заголовок + заполнитель">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7" name="Content Placeholder 7">
            <a:extLst>
              <a:ext uri="{FF2B5EF4-FFF2-40B4-BE49-F238E27FC236}">
                <a16:creationId xmlns:a16="http://schemas.microsoft.com/office/drawing/2014/main" id="{DADD3D20-752F-4A59-AE32-374E877D194F}"/>
              </a:ext>
            </a:extLst>
          </p:cNvPr>
          <p:cNvSpPr>
            <a:spLocks noGrp="1"/>
          </p:cNvSpPr>
          <p:nvPr>
            <p:ph sz="quarter" idx="11"/>
          </p:nvPr>
        </p:nvSpPr>
        <p:spPr>
          <a:xfrm>
            <a:off x="814388" y="3617913"/>
            <a:ext cx="22791600" cy="8784000"/>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10" name="Рисунок 9">
            <a:extLst>
              <a:ext uri="{FF2B5EF4-FFF2-40B4-BE49-F238E27FC236}">
                <a16:creationId xmlns:a16="http://schemas.microsoft.com/office/drawing/2014/main" id="{BD4D693C-84BA-FDC3-C59B-60B93E9A1CF1}"/>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912642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01" name="Group 54">
            <a:extLst>
              <a:ext uri="{FF2B5EF4-FFF2-40B4-BE49-F238E27FC236}">
                <a16:creationId xmlns:a16="http://schemas.microsoft.com/office/drawing/2014/main" id="{06414DEA-68A6-D465-08A6-691B3DC667C8}"/>
              </a:ext>
              <a:ext uri="{C183D7F6-B498-43B3-948B-1728B52AA6E4}">
                <adec:decorative xmlns="" xmlns:adec="http://schemas.microsoft.com/office/drawing/2017/decorative" val="1"/>
              </a:ext>
            </a:extLst>
          </p:cNvPr>
          <p:cNvGrpSpPr>
            <a:grpSpLocks noChangeAspect="1"/>
          </p:cNvGrpSpPr>
          <p:nvPr userDrawn="1"/>
        </p:nvGrpSpPr>
        <p:grpSpPr bwMode="auto">
          <a:xfrm flipH="1">
            <a:off x="13194933" y="1317764"/>
            <a:ext cx="9935405" cy="6118907"/>
            <a:chOff x="319" y="302"/>
            <a:chExt cx="1588" cy="978"/>
          </a:xfrm>
          <a:solidFill>
            <a:schemeClr val="accent1"/>
          </a:solidFill>
        </p:grpSpPr>
        <p:sp>
          <p:nvSpPr>
            <p:cNvPr id="102" name="Freeform 55">
              <a:extLst>
                <a:ext uri="{FF2B5EF4-FFF2-40B4-BE49-F238E27FC236}">
                  <a16:creationId xmlns:a16="http://schemas.microsoft.com/office/drawing/2014/main" id="{40F14AF6-4F8C-9C18-D04A-D5389EE427F0}"/>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56">
              <a:extLst>
                <a:ext uri="{FF2B5EF4-FFF2-40B4-BE49-F238E27FC236}">
                  <a16:creationId xmlns:a16="http://schemas.microsoft.com/office/drawing/2014/main" id="{89D6F734-1746-A31F-9071-20586419BEB5}"/>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57">
              <a:extLst>
                <a:ext uri="{FF2B5EF4-FFF2-40B4-BE49-F238E27FC236}">
                  <a16:creationId xmlns:a16="http://schemas.microsoft.com/office/drawing/2014/main" id="{1FF00DA4-5D8F-776E-449C-7F6A34A59674}"/>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58">
              <a:extLst>
                <a:ext uri="{FF2B5EF4-FFF2-40B4-BE49-F238E27FC236}">
                  <a16:creationId xmlns:a16="http://schemas.microsoft.com/office/drawing/2014/main" id="{25AC3A41-04AA-E604-301A-ABE22CF6F8BA}"/>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59">
              <a:extLst>
                <a:ext uri="{FF2B5EF4-FFF2-40B4-BE49-F238E27FC236}">
                  <a16:creationId xmlns:a16="http://schemas.microsoft.com/office/drawing/2014/main" id="{F104545C-A9DC-19EE-0CAC-B9E06DDE6D21}"/>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60">
              <a:extLst>
                <a:ext uri="{FF2B5EF4-FFF2-40B4-BE49-F238E27FC236}">
                  <a16:creationId xmlns:a16="http://schemas.microsoft.com/office/drawing/2014/main" id="{DF9E2235-5F62-E5E5-3991-B3D83A2A918C}"/>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61">
              <a:extLst>
                <a:ext uri="{FF2B5EF4-FFF2-40B4-BE49-F238E27FC236}">
                  <a16:creationId xmlns:a16="http://schemas.microsoft.com/office/drawing/2014/main" id="{22802CB4-66FE-09DC-6783-84FE57D479C5}"/>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62">
              <a:extLst>
                <a:ext uri="{FF2B5EF4-FFF2-40B4-BE49-F238E27FC236}">
                  <a16:creationId xmlns:a16="http://schemas.microsoft.com/office/drawing/2014/main" id="{C9738FE5-9CB8-6E5B-5C95-06089D549532}"/>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63">
              <a:extLst>
                <a:ext uri="{FF2B5EF4-FFF2-40B4-BE49-F238E27FC236}">
                  <a16:creationId xmlns:a16="http://schemas.microsoft.com/office/drawing/2014/main" id="{ED7A0B2D-AC59-E8C7-8F6E-A69BCD29C0F5}"/>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64">
              <a:extLst>
                <a:ext uri="{FF2B5EF4-FFF2-40B4-BE49-F238E27FC236}">
                  <a16:creationId xmlns:a16="http://schemas.microsoft.com/office/drawing/2014/main" id="{A5ED3EA2-FB14-BA0F-4AAC-E6AEAA889016}"/>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65">
              <a:extLst>
                <a:ext uri="{FF2B5EF4-FFF2-40B4-BE49-F238E27FC236}">
                  <a16:creationId xmlns:a16="http://schemas.microsoft.com/office/drawing/2014/main" id="{074E30B8-E6D9-48C4-9DB6-3B2509988A54}"/>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66">
              <a:extLst>
                <a:ext uri="{FF2B5EF4-FFF2-40B4-BE49-F238E27FC236}">
                  <a16:creationId xmlns:a16="http://schemas.microsoft.com/office/drawing/2014/main" id="{6240C68D-5704-E65C-B430-1CAB1B70002C}"/>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67">
              <a:extLst>
                <a:ext uri="{FF2B5EF4-FFF2-40B4-BE49-F238E27FC236}">
                  <a16:creationId xmlns:a16="http://schemas.microsoft.com/office/drawing/2014/main" id="{2A4E6F2F-2C44-3490-CC02-1DCED3D5F84A}"/>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68">
              <a:extLst>
                <a:ext uri="{FF2B5EF4-FFF2-40B4-BE49-F238E27FC236}">
                  <a16:creationId xmlns:a16="http://schemas.microsoft.com/office/drawing/2014/main" id="{5BFB8968-4E25-0593-0FDF-1F7A45A4DE85}"/>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69">
              <a:extLst>
                <a:ext uri="{FF2B5EF4-FFF2-40B4-BE49-F238E27FC236}">
                  <a16:creationId xmlns:a16="http://schemas.microsoft.com/office/drawing/2014/main" id="{6DD9F03C-EB6A-FE37-7A9D-F2FE7503434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70">
              <a:extLst>
                <a:ext uri="{FF2B5EF4-FFF2-40B4-BE49-F238E27FC236}">
                  <a16:creationId xmlns:a16="http://schemas.microsoft.com/office/drawing/2014/main" id="{854DC258-E525-28DA-9D78-74C566401B2B}"/>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71">
              <a:extLst>
                <a:ext uri="{FF2B5EF4-FFF2-40B4-BE49-F238E27FC236}">
                  <a16:creationId xmlns:a16="http://schemas.microsoft.com/office/drawing/2014/main" id="{7CF4D44E-4EEA-8709-3643-DDA6EC63579C}"/>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72">
              <a:extLst>
                <a:ext uri="{FF2B5EF4-FFF2-40B4-BE49-F238E27FC236}">
                  <a16:creationId xmlns:a16="http://schemas.microsoft.com/office/drawing/2014/main" id="{F15602CE-69D6-42E6-5888-A33BC8E1B437}"/>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73">
              <a:extLst>
                <a:ext uri="{FF2B5EF4-FFF2-40B4-BE49-F238E27FC236}">
                  <a16:creationId xmlns:a16="http://schemas.microsoft.com/office/drawing/2014/main" id="{4241CAB2-E166-8F76-0A15-F7B869E70218}"/>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74">
              <a:extLst>
                <a:ext uri="{FF2B5EF4-FFF2-40B4-BE49-F238E27FC236}">
                  <a16:creationId xmlns:a16="http://schemas.microsoft.com/office/drawing/2014/main" id="{16D917D6-A373-C2FA-BEF5-BDE3CEFA6A25}"/>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75">
              <a:extLst>
                <a:ext uri="{FF2B5EF4-FFF2-40B4-BE49-F238E27FC236}">
                  <a16:creationId xmlns:a16="http://schemas.microsoft.com/office/drawing/2014/main" id="{0A346B66-479B-4429-8B98-2660F6A887BF}"/>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76">
              <a:extLst>
                <a:ext uri="{FF2B5EF4-FFF2-40B4-BE49-F238E27FC236}">
                  <a16:creationId xmlns:a16="http://schemas.microsoft.com/office/drawing/2014/main" id="{A21AEBC4-CFCF-32FE-CB99-76337CAF8DC1}"/>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77">
              <a:extLst>
                <a:ext uri="{FF2B5EF4-FFF2-40B4-BE49-F238E27FC236}">
                  <a16:creationId xmlns:a16="http://schemas.microsoft.com/office/drawing/2014/main" id="{98713582-7CE8-A379-E0D9-C7FC14127FFD}"/>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78">
              <a:extLst>
                <a:ext uri="{FF2B5EF4-FFF2-40B4-BE49-F238E27FC236}">
                  <a16:creationId xmlns:a16="http://schemas.microsoft.com/office/drawing/2014/main" id="{EF6808CB-0BD7-F44A-A6CD-45C274312473}"/>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79">
              <a:extLst>
                <a:ext uri="{FF2B5EF4-FFF2-40B4-BE49-F238E27FC236}">
                  <a16:creationId xmlns:a16="http://schemas.microsoft.com/office/drawing/2014/main" id="{D515C212-84D5-0C26-5CBE-6B10FBAC011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80">
              <a:extLst>
                <a:ext uri="{FF2B5EF4-FFF2-40B4-BE49-F238E27FC236}">
                  <a16:creationId xmlns:a16="http://schemas.microsoft.com/office/drawing/2014/main" id="{418D4BE1-0D28-7810-9D3C-39566EBE087E}"/>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81">
              <a:extLst>
                <a:ext uri="{FF2B5EF4-FFF2-40B4-BE49-F238E27FC236}">
                  <a16:creationId xmlns:a16="http://schemas.microsoft.com/office/drawing/2014/main" id="{B9A86361-7F72-6905-4BEA-4C95B6AAC3B3}"/>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82">
              <a:extLst>
                <a:ext uri="{FF2B5EF4-FFF2-40B4-BE49-F238E27FC236}">
                  <a16:creationId xmlns:a16="http://schemas.microsoft.com/office/drawing/2014/main" id="{5C46E482-ED67-2456-C3BB-5F598C266971}"/>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83">
              <a:extLst>
                <a:ext uri="{FF2B5EF4-FFF2-40B4-BE49-F238E27FC236}">
                  <a16:creationId xmlns:a16="http://schemas.microsoft.com/office/drawing/2014/main" id="{5F071B12-0858-9043-9796-239CCAE0AD01}"/>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84">
              <a:extLst>
                <a:ext uri="{FF2B5EF4-FFF2-40B4-BE49-F238E27FC236}">
                  <a16:creationId xmlns:a16="http://schemas.microsoft.com/office/drawing/2014/main" id="{9B7383F6-C95B-3ABE-7018-503B16F45857}"/>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85">
              <a:extLst>
                <a:ext uri="{FF2B5EF4-FFF2-40B4-BE49-F238E27FC236}">
                  <a16:creationId xmlns:a16="http://schemas.microsoft.com/office/drawing/2014/main" id="{253913ED-AC5A-0410-108E-AC59C5513217}"/>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86">
              <a:extLst>
                <a:ext uri="{FF2B5EF4-FFF2-40B4-BE49-F238E27FC236}">
                  <a16:creationId xmlns:a16="http://schemas.microsoft.com/office/drawing/2014/main" id="{3EE90198-F7D4-F29E-DB58-B85D9E83DFCF}"/>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87">
              <a:extLst>
                <a:ext uri="{FF2B5EF4-FFF2-40B4-BE49-F238E27FC236}">
                  <a16:creationId xmlns:a16="http://schemas.microsoft.com/office/drawing/2014/main" id="{69DB2B89-76A0-88BD-6AB1-C897C203259E}"/>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88">
              <a:extLst>
                <a:ext uri="{FF2B5EF4-FFF2-40B4-BE49-F238E27FC236}">
                  <a16:creationId xmlns:a16="http://schemas.microsoft.com/office/drawing/2014/main" id="{70F3995E-FFDC-70DB-92EA-0699906E7FD0}"/>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89">
              <a:extLst>
                <a:ext uri="{FF2B5EF4-FFF2-40B4-BE49-F238E27FC236}">
                  <a16:creationId xmlns:a16="http://schemas.microsoft.com/office/drawing/2014/main" id="{543FCD19-EFCC-0779-949D-D830C07B5D3D}"/>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90">
              <a:extLst>
                <a:ext uri="{FF2B5EF4-FFF2-40B4-BE49-F238E27FC236}">
                  <a16:creationId xmlns:a16="http://schemas.microsoft.com/office/drawing/2014/main" id="{B98740B0-DA8C-B617-D370-F112A8721EE9}"/>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91">
              <a:extLst>
                <a:ext uri="{FF2B5EF4-FFF2-40B4-BE49-F238E27FC236}">
                  <a16:creationId xmlns:a16="http://schemas.microsoft.com/office/drawing/2014/main" id="{42AE81E9-2E40-28B6-DB15-65F2B171ED49}"/>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92">
              <a:extLst>
                <a:ext uri="{FF2B5EF4-FFF2-40B4-BE49-F238E27FC236}">
                  <a16:creationId xmlns:a16="http://schemas.microsoft.com/office/drawing/2014/main" id="{2F272B9A-791D-0557-26FD-8B77715A23A3}"/>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93">
              <a:extLst>
                <a:ext uri="{FF2B5EF4-FFF2-40B4-BE49-F238E27FC236}">
                  <a16:creationId xmlns:a16="http://schemas.microsoft.com/office/drawing/2014/main" id="{AEAEFA2D-BD68-CFEC-8980-47DD59D11B6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94">
              <a:extLst>
                <a:ext uri="{FF2B5EF4-FFF2-40B4-BE49-F238E27FC236}">
                  <a16:creationId xmlns:a16="http://schemas.microsoft.com/office/drawing/2014/main" id="{5074BDDC-1532-CFFC-749C-AED263C62FD2}"/>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95">
              <a:extLst>
                <a:ext uri="{FF2B5EF4-FFF2-40B4-BE49-F238E27FC236}">
                  <a16:creationId xmlns:a16="http://schemas.microsoft.com/office/drawing/2014/main" id="{87D1F90F-73AC-7A2E-12EE-9F11A0647999}"/>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96">
              <a:extLst>
                <a:ext uri="{FF2B5EF4-FFF2-40B4-BE49-F238E27FC236}">
                  <a16:creationId xmlns:a16="http://schemas.microsoft.com/office/drawing/2014/main" id="{29DC6483-198A-CEAC-9D30-68A23AB0610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97">
              <a:extLst>
                <a:ext uri="{FF2B5EF4-FFF2-40B4-BE49-F238E27FC236}">
                  <a16:creationId xmlns:a16="http://schemas.microsoft.com/office/drawing/2014/main" id="{7F36B1F0-808F-9B47-A402-6E2F79C44393}"/>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98">
              <a:extLst>
                <a:ext uri="{FF2B5EF4-FFF2-40B4-BE49-F238E27FC236}">
                  <a16:creationId xmlns:a16="http://schemas.microsoft.com/office/drawing/2014/main" id="{7568CF5E-BCBB-E930-3D49-F0291BF43013}"/>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99">
              <a:extLst>
                <a:ext uri="{FF2B5EF4-FFF2-40B4-BE49-F238E27FC236}">
                  <a16:creationId xmlns:a16="http://schemas.microsoft.com/office/drawing/2014/main" id="{D1018FD4-B80A-F223-637F-3EDD6635905B}"/>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100">
              <a:extLst>
                <a:ext uri="{FF2B5EF4-FFF2-40B4-BE49-F238E27FC236}">
                  <a16:creationId xmlns:a16="http://schemas.microsoft.com/office/drawing/2014/main" id="{51F87CD1-A70C-1A56-3D88-DD8D014AD553}"/>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101">
              <a:extLst>
                <a:ext uri="{FF2B5EF4-FFF2-40B4-BE49-F238E27FC236}">
                  <a16:creationId xmlns:a16="http://schemas.microsoft.com/office/drawing/2014/main" id="{A1BC5CDB-619C-3D93-05E4-CA448FD5F06C}"/>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102">
              <a:extLst>
                <a:ext uri="{FF2B5EF4-FFF2-40B4-BE49-F238E27FC236}">
                  <a16:creationId xmlns:a16="http://schemas.microsoft.com/office/drawing/2014/main" id="{78DE3C75-54BF-950F-2EC2-08B836D0B08C}"/>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103">
              <a:extLst>
                <a:ext uri="{FF2B5EF4-FFF2-40B4-BE49-F238E27FC236}">
                  <a16:creationId xmlns:a16="http://schemas.microsoft.com/office/drawing/2014/main" id="{C137CBD8-C8DF-AEE2-5F9F-3099C41A000E}"/>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104">
              <a:extLst>
                <a:ext uri="{FF2B5EF4-FFF2-40B4-BE49-F238E27FC236}">
                  <a16:creationId xmlns:a16="http://schemas.microsoft.com/office/drawing/2014/main" id="{86BA5299-AF10-A0EB-4AD3-7B8D941074F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105">
              <a:extLst>
                <a:ext uri="{FF2B5EF4-FFF2-40B4-BE49-F238E27FC236}">
                  <a16:creationId xmlns:a16="http://schemas.microsoft.com/office/drawing/2014/main" id="{0EA91F61-E6C1-C9E0-716E-62BD4EFBC7B0}"/>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106">
              <a:extLst>
                <a:ext uri="{FF2B5EF4-FFF2-40B4-BE49-F238E27FC236}">
                  <a16:creationId xmlns:a16="http://schemas.microsoft.com/office/drawing/2014/main" id="{FB9E59D8-4C5F-6CBA-2666-E0405A624C6F}"/>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107">
              <a:extLst>
                <a:ext uri="{FF2B5EF4-FFF2-40B4-BE49-F238E27FC236}">
                  <a16:creationId xmlns:a16="http://schemas.microsoft.com/office/drawing/2014/main" id="{BBD0CE33-4C95-2AB5-6273-8DBCAF699248}"/>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108">
              <a:extLst>
                <a:ext uri="{FF2B5EF4-FFF2-40B4-BE49-F238E27FC236}">
                  <a16:creationId xmlns:a16="http://schemas.microsoft.com/office/drawing/2014/main" id="{D0FE8661-1C4B-F0BB-B732-55BA554732AE}"/>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109">
              <a:extLst>
                <a:ext uri="{FF2B5EF4-FFF2-40B4-BE49-F238E27FC236}">
                  <a16:creationId xmlns:a16="http://schemas.microsoft.com/office/drawing/2014/main" id="{E818F9C7-8277-9650-969E-9187885B878C}"/>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110">
              <a:extLst>
                <a:ext uri="{FF2B5EF4-FFF2-40B4-BE49-F238E27FC236}">
                  <a16:creationId xmlns:a16="http://schemas.microsoft.com/office/drawing/2014/main" id="{BD42C306-9318-53BD-2013-5D9748D58473}"/>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111">
              <a:extLst>
                <a:ext uri="{FF2B5EF4-FFF2-40B4-BE49-F238E27FC236}">
                  <a16:creationId xmlns:a16="http://schemas.microsoft.com/office/drawing/2014/main" id="{A65EC3F5-125B-BD00-11D1-62CF86BA376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112">
              <a:extLst>
                <a:ext uri="{FF2B5EF4-FFF2-40B4-BE49-F238E27FC236}">
                  <a16:creationId xmlns:a16="http://schemas.microsoft.com/office/drawing/2014/main" id="{1EC6FA77-3971-E871-E947-A3DBEBE52ED6}"/>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113">
              <a:extLst>
                <a:ext uri="{FF2B5EF4-FFF2-40B4-BE49-F238E27FC236}">
                  <a16:creationId xmlns:a16="http://schemas.microsoft.com/office/drawing/2014/main" id="{90A1B58D-7322-7494-AF1D-15F3627A47FC}"/>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114">
              <a:extLst>
                <a:ext uri="{FF2B5EF4-FFF2-40B4-BE49-F238E27FC236}">
                  <a16:creationId xmlns:a16="http://schemas.microsoft.com/office/drawing/2014/main" id="{670A4280-12A6-3687-B15D-933A2F8CC998}"/>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115">
              <a:extLst>
                <a:ext uri="{FF2B5EF4-FFF2-40B4-BE49-F238E27FC236}">
                  <a16:creationId xmlns:a16="http://schemas.microsoft.com/office/drawing/2014/main" id="{799F0008-2771-1B7A-2509-3D6650BB0687}"/>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116">
              <a:extLst>
                <a:ext uri="{FF2B5EF4-FFF2-40B4-BE49-F238E27FC236}">
                  <a16:creationId xmlns:a16="http://schemas.microsoft.com/office/drawing/2014/main" id="{EE72CB33-5C6B-07B1-AF75-9BC22DE18369}"/>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117">
              <a:extLst>
                <a:ext uri="{FF2B5EF4-FFF2-40B4-BE49-F238E27FC236}">
                  <a16:creationId xmlns:a16="http://schemas.microsoft.com/office/drawing/2014/main" id="{5D3E440C-D72A-C946-386B-EE3532583897}"/>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118">
              <a:extLst>
                <a:ext uri="{FF2B5EF4-FFF2-40B4-BE49-F238E27FC236}">
                  <a16:creationId xmlns:a16="http://schemas.microsoft.com/office/drawing/2014/main" id="{B9DF8CE3-03E7-4927-AFEA-0D312CDCA2CF}"/>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6" name="Freeform 119">
              <a:extLst>
                <a:ext uri="{FF2B5EF4-FFF2-40B4-BE49-F238E27FC236}">
                  <a16:creationId xmlns:a16="http://schemas.microsoft.com/office/drawing/2014/main" id="{A6C80AF4-665A-7B40-A141-0220995ED122}"/>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7" name="Rectangle 120">
              <a:extLst>
                <a:ext uri="{FF2B5EF4-FFF2-40B4-BE49-F238E27FC236}">
                  <a16:creationId xmlns:a16="http://schemas.microsoft.com/office/drawing/2014/main" id="{81E63275-E1A5-BD7C-A16E-7F14717D70B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8" name="Rectangle 121">
              <a:extLst>
                <a:ext uri="{FF2B5EF4-FFF2-40B4-BE49-F238E27FC236}">
                  <a16:creationId xmlns:a16="http://schemas.microsoft.com/office/drawing/2014/main" id="{86EC8B80-629A-DE82-4FA2-DF8E0F8A4150}"/>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Rectangle 122">
              <a:extLst>
                <a:ext uri="{FF2B5EF4-FFF2-40B4-BE49-F238E27FC236}">
                  <a16:creationId xmlns:a16="http://schemas.microsoft.com/office/drawing/2014/main" id="{D6B8F96C-9867-4C99-A63D-36E075F8980B}"/>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Rectangle 123">
              <a:extLst>
                <a:ext uri="{FF2B5EF4-FFF2-40B4-BE49-F238E27FC236}">
                  <a16:creationId xmlns:a16="http://schemas.microsoft.com/office/drawing/2014/main" id="{697B3E5E-76FD-7455-0C90-861CAB76255B}"/>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Rectangle 124">
              <a:extLst>
                <a:ext uri="{FF2B5EF4-FFF2-40B4-BE49-F238E27FC236}">
                  <a16:creationId xmlns:a16="http://schemas.microsoft.com/office/drawing/2014/main" id="{75B8A81C-C63E-2FB9-4C1D-36E05F6D876D}"/>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125">
              <a:extLst>
                <a:ext uri="{FF2B5EF4-FFF2-40B4-BE49-F238E27FC236}">
                  <a16:creationId xmlns:a16="http://schemas.microsoft.com/office/drawing/2014/main" id="{C8ECC46D-44AF-71A3-8C1A-E585A121D573}"/>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126">
              <a:extLst>
                <a:ext uri="{FF2B5EF4-FFF2-40B4-BE49-F238E27FC236}">
                  <a16:creationId xmlns:a16="http://schemas.microsoft.com/office/drawing/2014/main" id="{2D915A6B-9C69-09B9-ECB8-C7A929F17864}"/>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127">
              <a:extLst>
                <a:ext uri="{FF2B5EF4-FFF2-40B4-BE49-F238E27FC236}">
                  <a16:creationId xmlns:a16="http://schemas.microsoft.com/office/drawing/2014/main" id="{F1A89CEB-4EA1-D2AE-7E7D-EEB40EDEC88E}"/>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128">
              <a:extLst>
                <a:ext uri="{FF2B5EF4-FFF2-40B4-BE49-F238E27FC236}">
                  <a16:creationId xmlns:a16="http://schemas.microsoft.com/office/drawing/2014/main" id="{A9A7B97C-6AC8-0A93-712B-187DBE7D31FD}"/>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129">
              <a:extLst>
                <a:ext uri="{FF2B5EF4-FFF2-40B4-BE49-F238E27FC236}">
                  <a16:creationId xmlns:a16="http://schemas.microsoft.com/office/drawing/2014/main" id="{3D9C20F0-895D-E8A7-8A46-5462AA0A0C40}"/>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130">
              <a:extLst>
                <a:ext uri="{FF2B5EF4-FFF2-40B4-BE49-F238E27FC236}">
                  <a16:creationId xmlns:a16="http://schemas.microsoft.com/office/drawing/2014/main" id="{CDF2417D-63B2-D7E9-C65E-61F9356B66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131">
              <a:extLst>
                <a:ext uri="{FF2B5EF4-FFF2-40B4-BE49-F238E27FC236}">
                  <a16:creationId xmlns:a16="http://schemas.microsoft.com/office/drawing/2014/main" id="{5367561D-9052-EFA0-F085-DCB58B9F5041}"/>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132">
              <a:extLst>
                <a:ext uri="{FF2B5EF4-FFF2-40B4-BE49-F238E27FC236}">
                  <a16:creationId xmlns:a16="http://schemas.microsoft.com/office/drawing/2014/main" id="{E07495EB-2582-E87E-9BCF-8BBE4A592A33}"/>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133">
              <a:extLst>
                <a:ext uri="{FF2B5EF4-FFF2-40B4-BE49-F238E27FC236}">
                  <a16:creationId xmlns:a16="http://schemas.microsoft.com/office/drawing/2014/main" id="{316417D8-3EE6-F526-53BE-EB8DF9061601}"/>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134">
              <a:extLst>
                <a:ext uri="{FF2B5EF4-FFF2-40B4-BE49-F238E27FC236}">
                  <a16:creationId xmlns:a16="http://schemas.microsoft.com/office/drawing/2014/main" id="{90083655-B514-FFF5-DDF4-AB2065E0B64F}"/>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135">
              <a:extLst>
                <a:ext uri="{FF2B5EF4-FFF2-40B4-BE49-F238E27FC236}">
                  <a16:creationId xmlns:a16="http://schemas.microsoft.com/office/drawing/2014/main" id="{6459DD19-C915-2D52-42BF-856C33E5B302}"/>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Rectangle 136">
              <a:extLst>
                <a:ext uri="{FF2B5EF4-FFF2-40B4-BE49-F238E27FC236}">
                  <a16:creationId xmlns:a16="http://schemas.microsoft.com/office/drawing/2014/main" id="{92CD1BBC-8DA9-3D23-F8ED-6AC62A499D0D}"/>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Rectangle 137">
              <a:extLst>
                <a:ext uri="{FF2B5EF4-FFF2-40B4-BE49-F238E27FC236}">
                  <a16:creationId xmlns:a16="http://schemas.microsoft.com/office/drawing/2014/main" id="{A73513A7-8C2D-9827-120D-06A9C195E580}"/>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Rectangle 138">
              <a:extLst>
                <a:ext uri="{FF2B5EF4-FFF2-40B4-BE49-F238E27FC236}">
                  <a16:creationId xmlns:a16="http://schemas.microsoft.com/office/drawing/2014/main" id="{00EF7139-8143-22C5-D61F-DFF18B687269}"/>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Rectangle 139">
              <a:extLst>
                <a:ext uri="{FF2B5EF4-FFF2-40B4-BE49-F238E27FC236}">
                  <a16:creationId xmlns:a16="http://schemas.microsoft.com/office/drawing/2014/main" id="{384804AC-E43B-4193-5E30-B46F8880572B}"/>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Rectangle 140">
              <a:extLst>
                <a:ext uri="{FF2B5EF4-FFF2-40B4-BE49-F238E27FC236}">
                  <a16:creationId xmlns:a16="http://schemas.microsoft.com/office/drawing/2014/main" id="{F3798948-293E-4453-BF44-9781A95EB38D}"/>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141">
              <a:extLst>
                <a:ext uri="{FF2B5EF4-FFF2-40B4-BE49-F238E27FC236}">
                  <a16:creationId xmlns:a16="http://schemas.microsoft.com/office/drawing/2014/main" id="{D51DC207-BC7C-4614-BEB4-4E5F9A10435D}"/>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142">
              <a:extLst>
                <a:ext uri="{FF2B5EF4-FFF2-40B4-BE49-F238E27FC236}">
                  <a16:creationId xmlns:a16="http://schemas.microsoft.com/office/drawing/2014/main" id="{7EE9B7FE-941F-A1EE-973C-69311B1175DB}"/>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0" name="Freeform 143">
              <a:extLst>
                <a:ext uri="{FF2B5EF4-FFF2-40B4-BE49-F238E27FC236}">
                  <a16:creationId xmlns:a16="http://schemas.microsoft.com/office/drawing/2014/main" id="{4978953D-DB48-04AE-95DD-27363718936E}"/>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144">
              <a:extLst>
                <a:ext uri="{FF2B5EF4-FFF2-40B4-BE49-F238E27FC236}">
                  <a16:creationId xmlns:a16="http://schemas.microsoft.com/office/drawing/2014/main" id="{EDAAAE9E-2394-A1E6-072F-AF529328799C}"/>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145">
              <a:extLst>
                <a:ext uri="{FF2B5EF4-FFF2-40B4-BE49-F238E27FC236}">
                  <a16:creationId xmlns:a16="http://schemas.microsoft.com/office/drawing/2014/main" id="{A66240C6-1922-A38E-909A-5F489F7D0F96}"/>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146">
              <a:extLst>
                <a:ext uri="{FF2B5EF4-FFF2-40B4-BE49-F238E27FC236}">
                  <a16:creationId xmlns:a16="http://schemas.microsoft.com/office/drawing/2014/main" id="{445DEF1C-5D84-0350-71F1-B82528DF4C8C}"/>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147">
              <a:extLst>
                <a:ext uri="{FF2B5EF4-FFF2-40B4-BE49-F238E27FC236}">
                  <a16:creationId xmlns:a16="http://schemas.microsoft.com/office/drawing/2014/main" id="{7D0DE9C5-F889-96BC-5C8D-A24B6E02CE33}"/>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148">
              <a:extLst>
                <a:ext uri="{FF2B5EF4-FFF2-40B4-BE49-F238E27FC236}">
                  <a16:creationId xmlns:a16="http://schemas.microsoft.com/office/drawing/2014/main" id="{01073BFB-A163-F3C2-EC2F-7C5D4D680A81}"/>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149">
              <a:extLst>
                <a:ext uri="{FF2B5EF4-FFF2-40B4-BE49-F238E27FC236}">
                  <a16:creationId xmlns:a16="http://schemas.microsoft.com/office/drawing/2014/main" id="{8A1F2B79-C5EC-8689-8DB2-D725C67D3E39}"/>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150">
              <a:extLst>
                <a:ext uri="{FF2B5EF4-FFF2-40B4-BE49-F238E27FC236}">
                  <a16:creationId xmlns:a16="http://schemas.microsoft.com/office/drawing/2014/main" id="{F53E4D18-905F-D7DB-2B90-EE83AFA68F00}"/>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151">
              <a:extLst>
                <a:ext uri="{FF2B5EF4-FFF2-40B4-BE49-F238E27FC236}">
                  <a16:creationId xmlns:a16="http://schemas.microsoft.com/office/drawing/2014/main" id="{58C1071C-1712-5DF8-B239-7116D3094FED}"/>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Rectangle 152">
              <a:extLst>
                <a:ext uri="{FF2B5EF4-FFF2-40B4-BE49-F238E27FC236}">
                  <a16:creationId xmlns:a16="http://schemas.microsoft.com/office/drawing/2014/main" id="{4A4D6499-2A96-021B-F5CD-E17006BE3330}"/>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Rectangle 153">
              <a:extLst>
                <a:ext uri="{FF2B5EF4-FFF2-40B4-BE49-F238E27FC236}">
                  <a16:creationId xmlns:a16="http://schemas.microsoft.com/office/drawing/2014/main" id="{244EAEAA-3E6D-4857-129D-D117DD2B381E}"/>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Rectangle 154">
              <a:extLst>
                <a:ext uri="{FF2B5EF4-FFF2-40B4-BE49-F238E27FC236}">
                  <a16:creationId xmlns:a16="http://schemas.microsoft.com/office/drawing/2014/main" id="{BC5384B0-9CE3-852D-2C00-B0E21CB9821F}"/>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Rectangle 155">
              <a:extLst>
                <a:ext uri="{FF2B5EF4-FFF2-40B4-BE49-F238E27FC236}">
                  <a16:creationId xmlns:a16="http://schemas.microsoft.com/office/drawing/2014/main" id="{E2C182D8-11CF-2A10-0C26-C8B714C8B830}"/>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Rectangle 156">
              <a:extLst>
                <a:ext uri="{FF2B5EF4-FFF2-40B4-BE49-F238E27FC236}">
                  <a16:creationId xmlns:a16="http://schemas.microsoft.com/office/drawing/2014/main" id="{37BCB52F-E90A-F26A-ED4C-B3C4FA229685}"/>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157">
              <a:extLst>
                <a:ext uri="{FF2B5EF4-FFF2-40B4-BE49-F238E27FC236}">
                  <a16:creationId xmlns:a16="http://schemas.microsoft.com/office/drawing/2014/main" id="{36839EBF-2F0C-591E-73C2-B9D63E0BEE3B}"/>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158">
              <a:extLst>
                <a:ext uri="{FF2B5EF4-FFF2-40B4-BE49-F238E27FC236}">
                  <a16:creationId xmlns:a16="http://schemas.microsoft.com/office/drawing/2014/main" id="{3AB8E49C-063F-5640-FB8E-3ACAA40700C9}"/>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159">
              <a:extLst>
                <a:ext uri="{FF2B5EF4-FFF2-40B4-BE49-F238E27FC236}">
                  <a16:creationId xmlns:a16="http://schemas.microsoft.com/office/drawing/2014/main" id="{9D94C2D8-45D5-F859-BF4D-840BDCB5C0F1}"/>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160">
              <a:extLst>
                <a:ext uri="{FF2B5EF4-FFF2-40B4-BE49-F238E27FC236}">
                  <a16:creationId xmlns:a16="http://schemas.microsoft.com/office/drawing/2014/main" id="{961ABF84-86BA-F57A-6CCB-0612BC8BE4B5}"/>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161">
              <a:extLst>
                <a:ext uri="{FF2B5EF4-FFF2-40B4-BE49-F238E27FC236}">
                  <a16:creationId xmlns:a16="http://schemas.microsoft.com/office/drawing/2014/main" id="{9893EBA1-41E2-1896-69FA-99435D656962}"/>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162">
              <a:extLst>
                <a:ext uri="{FF2B5EF4-FFF2-40B4-BE49-F238E27FC236}">
                  <a16:creationId xmlns:a16="http://schemas.microsoft.com/office/drawing/2014/main" id="{A9688CCB-09D0-952F-3DE0-B92E24EB5E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163">
              <a:extLst>
                <a:ext uri="{FF2B5EF4-FFF2-40B4-BE49-F238E27FC236}">
                  <a16:creationId xmlns:a16="http://schemas.microsoft.com/office/drawing/2014/main" id="{A2C698E1-4E53-A375-C0AC-860FD0CC3948}"/>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164">
              <a:extLst>
                <a:ext uri="{FF2B5EF4-FFF2-40B4-BE49-F238E27FC236}">
                  <a16:creationId xmlns:a16="http://schemas.microsoft.com/office/drawing/2014/main" id="{8D109485-0F49-BD22-8F59-5FAFC74A0E5D}"/>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165">
              <a:extLst>
                <a:ext uri="{FF2B5EF4-FFF2-40B4-BE49-F238E27FC236}">
                  <a16:creationId xmlns:a16="http://schemas.microsoft.com/office/drawing/2014/main" id="{4E25FAFD-293C-EB21-9A68-84173FD157FD}"/>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166">
              <a:extLst>
                <a:ext uri="{FF2B5EF4-FFF2-40B4-BE49-F238E27FC236}">
                  <a16:creationId xmlns:a16="http://schemas.microsoft.com/office/drawing/2014/main" id="{9C4D59C2-F6DB-714E-F153-22146F08F178}"/>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167">
              <a:extLst>
                <a:ext uri="{FF2B5EF4-FFF2-40B4-BE49-F238E27FC236}">
                  <a16:creationId xmlns:a16="http://schemas.microsoft.com/office/drawing/2014/main" id="{1905535D-9FFF-65AC-08A3-C971EB61199F}"/>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Rectangle 168">
              <a:extLst>
                <a:ext uri="{FF2B5EF4-FFF2-40B4-BE49-F238E27FC236}">
                  <a16:creationId xmlns:a16="http://schemas.microsoft.com/office/drawing/2014/main" id="{93901F60-C113-6957-8A41-0B0D91914923}"/>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Rectangle 169">
              <a:extLst>
                <a:ext uri="{FF2B5EF4-FFF2-40B4-BE49-F238E27FC236}">
                  <a16:creationId xmlns:a16="http://schemas.microsoft.com/office/drawing/2014/main" id="{A42AC46A-0800-ABA5-97F6-A712F54B1B8B}"/>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Rectangle 170">
              <a:extLst>
                <a:ext uri="{FF2B5EF4-FFF2-40B4-BE49-F238E27FC236}">
                  <a16:creationId xmlns:a16="http://schemas.microsoft.com/office/drawing/2014/main" id="{0BC7463F-985F-6A79-7FB2-0ECB2157C0D8}"/>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Rectangle 171">
              <a:extLst>
                <a:ext uri="{FF2B5EF4-FFF2-40B4-BE49-F238E27FC236}">
                  <a16:creationId xmlns:a16="http://schemas.microsoft.com/office/drawing/2014/main" id="{F6A131D6-5EA8-1353-FA13-E57C6A5D6D0C}"/>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Rectangle 172">
              <a:extLst>
                <a:ext uri="{FF2B5EF4-FFF2-40B4-BE49-F238E27FC236}">
                  <a16:creationId xmlns:a16="http://schemas.microsoft.com/office/drawing/2014/main" id="{A5263485-89A7-C01E-F26B-3EDC48F42032}"/>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173">
              <a:extLst>
                <a:ext uri="{FF2B5EF4-FFF2-40B4-BE49-F238E27FC236}">
                  <a16:creationId xmlns:a16="http://schemas.microsoft.com/office/drawing/2014/main" id="{B7D78E13-89DA-7D6D-B5C3-91726BDE14BA}"/>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174">
              <a:extLst>
                <a:ext uri="{FF2B5EF4-FFF2-40B4-BE49-F238E27FC236}">
                  <a16:creationId xmlns:a16="http://schemas.microsoft.com/office/drawing/2014/main" id="{F89CED96-0640-7B0E-176D-CFF0CB2B8B83}"/>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175">
              <a:extLst>
                <a:ext uri="{FF2B5EF4-FFF2-40B4-BE49-F238E27FC236}">
                  <a16:creationId xmlns:a16="http://schemas.microsoft.com/office/drawing/2014/main" id="{0BA68722-C648-77F2-4577-210073DB3E86}"/>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176">
              <a:extLst>
                <a:ext uri="{FF2B5EF4-FFF2-40B4-BE49-F238E27FC236}">
                  <a16:creationId xmlns:a16="http://schemas.microsoft.com/office/drawing/2014/main" id="{C1C17079-6AEF-DB52-5CA9-4CE717644512}"/>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177">
              <a:extLst>
                <a:ext uri="{FF2B5EF4-FFF2-40B4-BE49-F238E27FC236}">
                  <a16:creationId xmlns:a16="http://schemas.microsoft.com/office/drawing/2014/main" id="{6095A5D2-D99F-E59C-E9D2-A2FEA57A29FF}"/>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178">
              <a:extLst>
                <a:ext uri="{FF2B5EF4-FFF2-40B4-BE49-F238E27FC236}">
                  <a16:creationId xmlns:a16="http://schemas.microsoft.com/office/drawing/2014/main" id="{6760062A-A79A-F05A-68D5-4AC9C6862436}"/>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179">
              <a:extLst>
                <a:ext uri="{FF2B5EF4-FFF2-40B4-BE49-F238E27FC236}">
                  <a16:creationId xmlns:a16="http://schemas.microsoft.com/office/drawing/2014/main" id="{7A1DC0AE-9B2E-DF32-86EE-6E1149C88CD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180">
              <a:extLst>
                <a:ext uri="{FF2B5EF4-FFF2-40B4-BE49-F238E27FC236}">
                  <a16:creationId xmlns:a16="http://schemas.microsoft.com/office/drawing/2014/main" id="{4F8BE3ED-075F-B287-5D74-0D05A3BCD799}"/>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181">
              <a:extLst>
                <a:ext uri="{FF2B5EF4-FFF2-40B4-BE49-F238E27FC236}">
                  <a16:creationId xmlns:a16="http://schemas.microsoft.com/office/drawing/2014/main" id="{6DD148B8-F510-339E-3E41-6BA73910C8CA}"/>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182">
              <a:extLst>
                <a:ext uri="{FF2B5EF4-FFF2-40B4-BE49-F238E27FC236}">
                  <a16:creationId xmlns:a16="http://schemas.microsoft.com/office/drawing/2014/main" id="{EECD3457-1FA6-E231-8D92-EFFDF84FD53E}"/>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575649268"/>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заполнитель">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8" name="Content Placeholder 7">
            <a:extLst>
              <a:ext uri="{FF2B5EF4-FFF2-40B4-BE49-F238E27FC236}">
                <a16:creationId xmlns:a16="http://schemas.microsoft.com/office/drawing/2014/main" id="{E9C81BC4-F12C-4BFD-B412-89E244892F1D}"/>
              </a:ext>
            </a:extLst>
          </p:cNvPr>
          <p:cNvSpPr>
            <a:spLocks noGrp="1"/>
          </p:cNvSpPr>
          <p:nvPr>
            <p:ph sz="quarter" idx="11"/>
          </p:nvPr>
        </p:nvSpPr>
        <p:spPr>
          <a:xfrm>
            <a:off x="814388" y="3617913"/>
            <a:ext cx="22791600" cy="8784000"/>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6" name="Рисунок 5">
            <a:extLst>
              <a:ext uri="{FF2B5EF4-FFF2-40B4-BE49-F238E27FC236}">
                <a16:creationId xmlns:a16="http://schemas.microsoft.com/office/drawing/2014/main" id="{41E7538D-0773-8CB4-5FE4-9337EFF60FC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4914713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раздел">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4">
            <a:extLst>
              <a:ext uri="{FF2B5EF4-FFF2-40B4-BE49-F238E27FC236}">
                <a16:creationId xmlns:a16="http://schemas.microsoft.com/office/drawing/2014/main" id="{14C61C7B-07ED-44AA-A1D3-99D851DED737}"/>
              </a:ext>
            </a:extLst>
          </p:cNvPr>
          <p:cNvSpPr>
            <a:spLocks noGrp="1"/>
          </p:cNvSpPr>
          <p:nvPr>
            <p:ph type="body" sz="quarter" idx="11" hasCustomPrompt="1"/>
          </p:nvPr>
        </p:nvSpPr>
        <p:spPr>
          <a:xfrm>
            <a:off x="17772063" y="160338"/>
            <a:ext cx="5832475" cy="489583"/>
          </a:xfrm>
        </p:spPr>
        <p:txBody>
          <a:bodyPr anchor="ctr">
            <a:spAutoFit/>
          </a:bodyPr>
          <a:lstStyle>
            <a:lvl1pPr algn="r">
              <a:defRPr sz="2800">
                <a:solidFill>
                  <a:schemeClr val="bg1"/>
                </a:solidFill>
                <a:latin typeface="+mn-lt"/>
                <a:cs typeface="Segoe UI" panose="020B0502040204020203" pitchFamily="34" charset="0"/>
              </a:defRPr>
            </a:lvl1pPr>
          </a:lstStyle>
          <a:p>
            <a:pPr lvl="0"/>
            <a:r>
              <a:rPr lang="ru-RU" dirty="0"/>
              <a:t>Название раздела</a:t>
            </a:r>
          </a:p>
        </p:txBody>
      </p:sp>
      <p:sp>
        <p:nvSpPr>
          <p:cNvPr id="8" name="Content Placeholder 7">
            <a:extLst>
              <a:ext uri="{FF2B5EF4-FFF2-40B4-BE49-F238E27FC236}">
                <a16:creationId xmlns:a16="http://schemas.microsoft.com/office/drawing/2014/main" id="{382D9D70-48DA-44F3-BA90-01835D27A987}"/>
              </a:ext>
            </a:extLst>
          </p:cNvPr>
          <p:cNvSpPr>
            <a:spLocks noGrp="1"/>
          </p:cNvSpPr>
          <p:nvPr>
            <p:ph sz="quarter" idx="12"/>
          </p:nvPr>
        </p:nvSpPr>
        <p:spPr>
          <a:xfrm>
            <a:off x="814388" y="3617913"/>
            <a:ext cx="22791600" cy="8784000"/>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CA39036C-16AB-7FA7-00AB-1378669EDFF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0" name="Рисунок 9">
            <a:extLst>
              <a:ext uri="{FF2B5EF4-FFF2-40B4-BE49-F238E27FC236}">
                <a16:creationId xmlns:a16="http://schemas.microsoft.com/office/drawing/2014/main" id="{EA3B8F58-E25B-8850-F345-F3BD5FB200D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3633922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раздел">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7" name="Текст 4">
            <a:extLst>
              <a:ext uri="{FF2B5EF4-FFF2-40B4-BE49-F238E27FC236}">
                <a16:creationId xmlns:a16="http://schemas.microsoft.com/office/drawing/2014/main" id="{4D6D46D7-BF2B-44FF-9FCF-8FBF9D9CC104}"/>
              </a:ext>
            </a:extLst>
          </p:cNvPr>
          <p:cNvSpPr>
            <a:spLocks noGrp="1"/>
          </p:cNvSpPr>
          <p:nvPr>
            <p:ph type="body" sz="quarter" idx="11" hasCustomPrompt="1"/>
          </p:nvPr>
        </p:nvSpPr>
        <p:spPr>
          <a:xfrm>
            <a:off x="17772063" y="160338"/>
            <a:ext cx="5832475" cy="489583"/>
          </a:xfrm>
        </p:spPr>
        <p:txBody>
          <a:bodyPr anchor="ctr">
            <a:spAutoFit/>
          </a:bodyPr>
          <a:lstStyle>
            <a:lvl1pPr algn="r">
              <a:defRPr sz="2800">
                <a:solidFill>
                  <a:schemeClr val="bg1"/>
                </a:solidFill>
                <a:latin typeface="+mn-lt"/>
                <a:cs typeface="Segoe UI" panose="020B0502040204020203" pitchFamily="34" charset="0"/>
              </a:defRPr>
            </a:lvl1pPr>
          </a:lstStyle>
          <a:p>
            <a:pPr lvl="0"/>
            <a:r>
              <a:rPr lang="ru-RU" dirty="0"/>
              <a:t>Название раздела</a:t>
            </a:r>
          </a:p>
        </p:txBody>
      </p:sp>
      <p:sp>
        <p:nvSpPr>
          <p:cNvPr id="8" name="Content Placeholder 7">
            <a:extLst>
              <a:ext uri="{FF2B5EF4-FFF2-40B4-BE49-F238E27FC236}">
                <a16:creationId xmlns:a16="http://schemas.microsoft.com/office/drawing/2014/main" id="{F54FB0F8-7C3A-476B-BC20-D4DA337201D0}"/>
              </a:ext>
            </a:extLst>
          </p:cNvPr>
          <p:cNvSpPr>
            <a:spLocks noGrp="1"/>
          </p:cNvSpPr>
          <p:nvPr>
            <p:ph sz="quarter" idx="12"/>
          </p:nvPr>
        </p:nvSpPr>
        <p:spPr>
          <a:xfrm>
            <a:off x="814388" y="3617913"/>
            <a:ext cx="22791600" cy="8784000"/>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5BE8AB35-976F-6A79-3BC2-EB431DC5DF6B}"/>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7387164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сноск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4">
            <a:extLst>
              <a:ext uri="{FF2B5EF4-FFF2-40B4-BE49-F238E27FC236}">
                <a16:creationId xmlns:a16="http://schemas.microsoft.com/office/drawing/2014/main" id="{098CF2FE-1204-438F-8380-FF548B65C093}"/>
              </a:ext>
            </a:extLst>
          </p:cNvPr>
          <p:cNvSpPr>
            <a:spLocks noGrp="1"/>
          </p:cNvSpPr>
          <p:nvPr>
            <p:ph type="body" sz="quarter" idx="11" hasCustomPrompt="1"/>
          </p:nvPr>
        </p:nvSpPr>
        <p:spPr>
          <a:xfrm>
            <a:off x="814388" y="11907190"/>
            <a:ext cx="11376000" cy="489583"/>
          </a:xfrm>
        </p:spPr>
        <p:txBody>
          <a:bodyPr anchor="b">
            <a:spAutoFit/>
          </a:bodyPr>
          <a:lstStyle>
            <a:lvl1pPr>
              <a:defRPr sz="2800">
                <a:latin typeface="Segoe UI" panose="020B0502040204020203" pitchFamily="34" charset="0"/>
                <a:cs typeface="Segoe UI" panose="020B0502040204020203" pitchFamily="34" charset="0"/>
              </a:defRPr>
            </a:lvl1pPr>
          </a:lstStyle>
          <a:p>
            <a:pPr lvl="0"/>
            <a:r>
              <a:rPr lang="en-US" dirty="0"/>
              <a:t>*</a:t>
            </a:r>
            <a:r>
              <a:rPr lang="ru-RU" dirty="0"/>
              <a:t>Сноска</a:t>
            </a:r>
          </a:p>
        </p:txBody>
      </p:sp>
      <p:sp>
        <p:nvSpPr>
          <p:cNvPr id="8" name="Content Placeholder 7">
            <a:extLst>
              <a:ext uri="{FF2B5EF4-FFF2-40B4-BE49-F238E27FC236}">
                <a16:creationId xmlns:a16="http://schemas.microsoft.com/office/drawing/2014/main" id="{87E660FF-17FC-49A2-BDF2-16110C89221F}"/>
              </a:ext>
            </a:extLst>
          </p:cNvPr>
          <p:cNvSpPr>
            <a:spLocks noGrp="1"/>
          </p:cNvSpPr>
          <p:nvPr>
            <p:ph sz="quarter" idx="18"/>
          </p:nvPr>
        </p:nvSpPr>
        <p:spPr>
          <a:xfrm>
            <a:off x="814388" y="3617913"/>
            <a:ext cx="22791600" cy="8289277"/>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C563EAB0-3078-C4AD-DBE0-21E40635A41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0" name="Рисунок 9">
            <a:extLst>
              <a:ext uri="{FF2B5EF4-FFF2-40B4-BE49-F238E27FC236}">
                <a16:creationId xmlns:a16="http://schemas.microsoft.com/office/drawing/2014/main" id="{254720F0-D5AC-621A-EF7A-14693356257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1490020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сноска">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4">
            <a:extLst>
              <a:ext uri="{FF2B5EF4-FFF2-40B4-BE49-F238E27FC236}">
                <a16:creationId xmlns:a16="http://schemas.microsoft.com/office/drawing/2014/main" id="{0AC0517B-50DE-4B43-A14C-2F8B3F4150D9}"/>
              </a:ext>
            </a:extLst>
          </p:cNvPr>
          <p:cNvSpPr>
            <a:spLocks noGrp="1"/>
          </p:cNvSpPr>
          <p:nvPr>
            <p:ph type="body" sz="quarter" idx="11" hasCustomPrompt="1"/>
          </p:nvPr>
        </p:nvSpPr>
        <p:spPr>
          <a:xfrm>
            <a:off x="814388" y="11907190"/>
            <a:ext cx="11376000" cy="489583"/>
          </a:xfrm>
        </p:spPr>
        <p:txBody>
          <a:bodyPr anchor="b">
            <a:spAutoFit/>
          </a:bodyPr>
          <a:lstStyle>
            <a:lvl1pPr>
              <a:defRPr sz="2800">
                <a:solidFill>
                  <a:schemeClr val="bg1"/>
                </a:solidFill>
                <a:latin typeface="Segoe UI" panose="020B0502040204020203" pitchFamily="34" charset="0"/>
                <a:cs typeface="Segoe UI" panose="020B0502040204020203" pitchFamily="34" charset="0"/>
              </a:defRPr>
            </a:lvl1pPr>
          </a:lstStyle>
          <a:p>
            <a:pPr lvl="0"/>
            <a:r>
              <a:rPr lang="en-US" dirty="0"/>
              <a:t>*</a:t>
            </a:r>
            <a:r>
              <a:rPr lang="ru-RU" dirty="0"/>
              <a:t>Сноска</a:t>
            </a:r>
          </a:p>
        </p:txBody>
      </p:sp>
      <p:sp>
        <p:nvSpPr>
          <p:cNvPr id="7" name="Content Placeholder 7">
            <a:extLst>
              <a:ext uri="{FF2B5EF4-FFF2-40B4-BE49-F238E27FC236}">
                <a16:creationId xmlns:a16="http://schemas.microsoft.com/office/drawing/2014/main" id="{6360A336-7A63-46EF-B3E9-5F2C71D09C2F}"/>
              </a:ext>
            </a:extLst>
          </p:cNvPr>
          <p:cNvSpPr>
            <a:spLocks noGrp="1"/>
          </p:cNvSpPr>
          <p:nvPr>
            <p:ph sz="quarter" idx="12"/>
          </p:nvPr>
        </p:nvSpPr>
        <p:spPr>
          <a:xfrm>
            <a:off x="814388" y="3617913"/>
            <a:ext cx="22791600" cy="8289277"/>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363706AD-DF3E-2489-FEAF-17DA0AD51E99}"/>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8323166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7" name="Рисунок 6">
            <a:extLst>
              <a:ext uri="{FF2B5EF4-FFF2-40B4-BE49-F238E27FC236}">
                <a16:creationId xmlns:a16="http://schemas.microsoft.com/office/drawing/2014/main" id="{4C368EB7-13A8-10E6-46F1-17ABBA122B42}"/>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8" name="Рисунок 7">
            <a:extLst>
              <a:ext uri="{FF2B5EF4-FFF2-40B4-BE49-F238E27FC236}">
                <a16:creationId xmlns:a16="http://schemas.microsoft.com/office/drawing/2014/main" id="{3F219394-9FC1-70E9-368F-1A66BD4C4BA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783422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v1">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6" name="Рисунок 5">
            <a:extLst>
              <a:ext uri="{FF2B5EF4-FFF2-40B4-BE49-F238E27FC236}">
                <a16:creationId xmlns:a16="http://schemas.microsoft.com/office/drawing/2014/main" id="{04D6F8FA-2D6F-888E-3C42-0D60A0EB6908}"/>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9677131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v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pic>
        <p:nvPicPr>
          <p:cNvPr id="9" name="Рисунок 8">
            <a:extLst>
              <a:ext uri="{FF2B5EF4-FFF2-40B4-BE49-F238E27FC236}">
                <a16:creationId xmlns:a16="http://schemas.microsoft.com/office/drawing/2014/main" id="{21DCAD54-0426-D39C-03C9-D7DE5B075E48}"/>
              </a:ext>
              <a:ext uri="{C183D7F6-B498-43B3-948B-1728B52AA6E4}">
                <adec:decorative xmlns=""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79463" y="12715399"/>
            <a:ext cx="5218566" cy="702000"/>
          </a:xfrm>
          <a:prstGeom prst="rect">
            <a:avLst/>
          </a:prstGeom>
        </p:spPr>
      </p:pic>
    </p:spTree>
    <p:extLst>
      <p:ext uri="{BB962C8B-B14F-4D97-AF65-F5344CB8AC3E}">
        <p14:creationId xmlns:p14="http://schemas.microsoft.com/office/powerpoint/2010/main" val="19601252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лого x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6" name="Рисунок 5">
            <a:extLst>
              <a:ext uri="{FF2B5EF4-FFF2-40B4-BE49-F238E27FC236}">
                <a16:creationId xmlns:a16="http://schemas.microsoft.com/office/drawing/2014/main" id="{DEC63073-4965-3380-BDF8-028A098B8D4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pic>
        <p:nvPicPr>
          <p:cNvPr id="7" name="Рисунок 6">
            <a:extLst>
              <a:ext uri="{FF2B5EF4-FFF2-40B4-BE49-F238E27FC236}">
                <a16:creationId xmlns:a16="http://schemas.microsoft.com/office/drawing/2014/main" id="{C77896DE-2CAA-48DA-9848-91AA89FA0919}"/>
              </a:ext>
              <a:ext uri="{C183D7F6-B498-43B3-948B-1728B52AA6E4}">
                <adec:decorative xmlns=""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20411606" y="306088"/>
            <a:ext cx="3188156" cy="432000"/>
          </a:xfrm>
          <a:prstGeom prst="rect">
            <a:avLst/>
          </a:prstGeom>
        </p:spPr>
      </p:pic>
    </p:spTree>
    <p:extLst>
      <p:ext uri="{BB962C8B-B14F-4D97-AF65-F5344CB8AC3E}">
        <p14:creationId xmlns:p14="http://schemas.microsoft.com/office/powerpoint/2010/main" val="325765233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лого xs">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pic>
        <p:nvPicPr>
          <p:cNvPr id="7" name="Рисунок 6">
            <a:extLst>
              <a:ext uri="{FF2B5EF4-FFF2-40B4-BE49-F238E27FC236}">
                <a16:creationId xmlns:a16="http://schemas.microsoft.com/office/drawing/2014/main" id="{8AE5E0D8-2D75-98B6-985F-04CF7FA3F58F}"/>
              </a:ext>
              <a:ext uri="{C183D7F6-B498-43B3-948B-1728B52AA6E4}">
                <adec:decorative xmlns=""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88337" y="306088"/>
            <a:ext cx="3211425" cy="432000"/>
          </a:xfrm>
          <a:prstGeom prst="rect">
            <a:avLst/>
          </a:prstGeom>
        </p:spPr>
      </p:pic>
    </p:spTree>
    <p:extLst>
      <p:ext uri="{BB962C8B-B14F-4D97-AF65-F5344CB8AC3E}">
        <p14:creationId xmlns:p14="http://schemas.microsoft.com/office/powerpoint/2010/main" val="1886904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1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66" name="Group 368">
            <a:extLst>
              <a:ext uri="{FF2B5EF4-FFF2-40B4-BE49-F238E27FC236}">
                <a16:creationId xmlns:a16="http://schemas.microsoft.com/office/drawing/2014/main" id="{8DFA1987-7AF4-49B3-CC08-FB3856A00C31}"/>
              </a:ext>
              <a:ext uri="{C183D7F6-B498-43B3-948B-1728B52AA6E4}">
                <adec:decorative xmlns="" xmlns:adec="http://schemas.microsoft.com/office/drawing/2017/decorative" val="1"/>
              </a:ext>
            </a:extLst>
          </p:cNvPr>
          <p:cNvGrpSpPr>
            <a:grpSpLocks noChangeAspect="1"/>
          </p:cNvGrpSpPr>
          <p:nvPr userDrawn="1"/>
        </p:nvGrpSpPr>
        <p:grpSpPr bwMode="auto">
          <a:xfrm>
            <a:off x="15844127" y="1007352"/>
            <a:ext cx="7286211" cy="6963938"/>
            <a:chOff x="366" y="1997"/>
            <a:chExt cx="1560" cy="1491"/>
          </a:xfrm>
          <a:solidFill>
            <a:schemeClr val="accent1"/>
          </a:solidFill>
        </p:grpSpPr>
        <p:grpSp>
          <p:nvGrpSpPr>
            <p:cNvPr id="167" name="Group 569">
              <a:extLst>
                <a:ext uri="{FF2B5EF4-FFF2-40B4-BE49-F238E27FC236}">
                  <a16:creationId xmlns:a16="http://schemas.microsoft.com/office/drawing/2014/main" id="{A71AB5F4-3F57-BAD2-8176-E9A30FBE7E3F}"/>
                </a:ext>
              </a:extLst>
            </p:cNvPr>
            <p:cNvGrpSpPr>
              <a:grpSpLocks/>
            </p:cNvGrpSpPr>
            <p:nvPr userDrawn="1"/>
          </p:nvGrpSpPr>
          <p:grpSpPr bwMode="auto">
            <a:xfrm>
              <a:off x="371" y="1997"/>
              <a:ext cx="1553" cy="1491"/>
              <a:chOff x="371" y="1997"/>
              <a:chExt cx="1553" cy="1491"/>
            </a:xfrm>
            <a:grpFill/>
          </p:grpSpPr>
          <p:sp>
            <p:nvSpPr>
              <p:cNvPr id="190" name="Freeform 369">
                <a:extLst>
                  <a:ext uri="{FF2B5EF4-FFF2-40B4-BE49-F238E27FC236}">
                    <a16:creationId xmlns:a16="http://schemas.microsoft.com/office/drawing/2014/main" id="{99AFD07F-9C29-5CCC-D3A7-305423419FB4}"/>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370">
                <a:extLst>
                  <a:ext uri="{FF2B5EF4-FFF2-40B4-BE49-F238E27FC236}">
                    <a16:creationId xmlns:a16="http://schemas.microsoft.com/office/drawing/2014/main" id="{8BA99C3E-5C96-7403-F3C5-EC2B2A81EB36}"/>
                  </a:ext>
                </a:extLst>
              </p:cNvPr>
              <p:cNvSpPr>
                <a:spLocks/>
              </p:cNvSpPr>
              <p:nvPr userDrawn="1"/>
            </p:nvSpPr>
            <p:spPr bwMode="auto">
              <a:xfrm>
                <a:off x="1034" y="2582"/>
                <a:ext cx="24" cy="58"/>
              </a:xfrm>
              <a:custGeom>
                <a:avLst/>
                <a:gdLst>
                  <a:gd name="T0" fmla="*/ 29 w 45"/>
                  <a:gd name="T1" fmla="*/ 106 h 106"/>
                  <a:gd name="T2" fmla="*/ 3 w 45"/>
                  <a:gd name="T3" fmla="*/ 66 h 106"/>
                  <a:gd name="T4" fmla="*/ 38 w 45"/>
                  <a:gd name="T5" fmla="*/ 0 h 106"/>
                  <a:gd name="T6" fmla="*/ 45 w 45"/>
                  <a:gd name="T7" fmla="*/ 7 h 106"/>
                  <a:gd name="T8" fmla="*/ 12 w 45"/>
                  <a:gd name="T9" fmla="*/ 66 h 106"/>
                  <a:gd name="T10" fmla="*/ 33 w 45"/>
                  <a:gd name="T11" fmla="*/ 98 h 106"/>
                  <a:gd name="T12" fmla="*/ 29 w 45"/>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29" y="106"/>
                    </a:moveTo>
                    <a:cubicBezTo>
                      <a:pt x="15" y="96"/>
                      <a:pt x="5" y="82"/>
                      <a:pt x="3" y="66"/>
                    </a:cubicBezTo>
                    <a:cubicBezTo>
                      <a:pt x="0" y="42"/>
                      <a:pt x="15" y="19"/>
                      <a:pt x="38" y="0"/>
                    </a:cubicBezTo>
                    <a:cubicBezTo>
                      <a:pt x="45" y="7"/>
                      <a:pt x="45" y="7"/>
                      <a:pt x="45" y="7"/>
                    </a:cubicBezTo>
                    <a:cubicBezTo>
                      <a:pt x="24" y="23"/>
                      <a:pt x="12" y="47"/>
                      <a:pt x="12" y="66"/>
                    </a:cubicBezTo>
                    <a:cubicBezTo>
                      <a:pt x="12" y="80"/>
                      <a:pt x="19" y="89"/>
                      <a:pt x="33" y="98"/>
                    </a:cubicBezTo>
                    <a:lnTo>
                      <a:pt x="29"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371">
                <a:extLst>
                  <a:ext uri="{FF2B5EF4-FFF2-40B4-BE49-F238E27FC236}">
                    <a16:creationId xmlns:a16="http://schemas.microsoft.com/office/drawing/2014/main" id="{02747794-601D-476F-21BF-5CE71875B675}"/>
                  </a:ext>
                </a:extLst>
              </p:cNvPr>
              <p:cNvSpPr>
                <a:spLocks noEditPoints="1"/>
              </p:cNvSpPr>
              <p:nvPr userDrawn="1"/>
            </p:nvSpPr>
            <p:spPr bwMode="auto">
              <a:xfrm>
                <a:off x="738" y="2567"/>
                <a:ext cx="542" cy="195"/>
              </a:xfrm>
              <a:custGeom>
                <a:avLst/>
                <a:gdLst>
                  <a:gd name="T0" fmla="*/ 335 w 1000"/>
                  <a:gd name="T1" fmla="*/ 338 h 356"/>
                  <a:gd name="T2" fmla="*/ 7 w 1000"/>
                  <a:gd name="T3" fmla="*/ 256 h 356"/>
                  <a:gd name="T4" fmla="*/ 0 w 1000"/>
                  <a:gd name="T5" fmla="*/ 253 h 356"/>
                  <a:gd name="T6" fmla="*/ 5 w 1000"/>
                  <a:gd name="T7" fmla="*/ 249 h 356"/>
                  <a:gd name="T8" fmla="*/ 506 w 1000"/>
                  <a:gd name="T9" fmla="*/ 99 h 356"/>
                  <a:gd name="T10" fmla="*/ 719 w 1000"/>
                  <a:gd name="T11" fmla="*/ 251 h 356"/>
                  <a:gd name="T12" fmla="*/ 721 w 1000"/>
                  <a:gd name="T13" fmla="*/ 251 h 356"/>
                  <a:gd name="T14" fmla="*/ 737 w 1000"/>
                  <a:gd name="T15" fmla="*/ 40 h 356"/>
                  <a:gd name="T16" fmla="*/ 995 w 1000"/>
                  <a:gd name="T17" fmla="*/ 92 h 356"/>
                  <a:gd name="T18" fmla="*/ 1000 w 1000"/>
                  <a:gd name="T19" fmla="*/ 96 h 356"/>
                  <a:gd name="T20" fmla="*/ 995 w 1000"/>
                  <a:gd name="T21" fmla="*/ 101 h 356"/>
                  <a:gd name="T22" fmla="*/ 733 w 1000"/>
                  <a:gd name="T23" fmla="*/ 258 h 356"/>
                  <a:gd name="T24" fmla="*/ 759 w 1000"/>
                  <a:gd name="T25" fmla="*/ 328 h 356"/>
                  <a:gd name="T26" fmla="*/ 749 w 1000"/>
                  <a:gd name="T27" fmla="*/ 333 h 356"/>
                  <a:gd name="T28" fmla="*/ 714 w 1000"/>
                  <a:gd name="T29" fmla="*/ 265 h 356"/>
                  <a:gd name="T30" fmla="*/ 335 w 1000"/>
                  <a:gd name="T31" fmla="*/ 338 h 356"/>
                  <a:gd name="T32" fmla="*/ 16 w 1000"/>
                  <a:gd name="T33" fmla="*/ 251 h 356"/>
                  <a:gd name="T34" fmla="*/ 709 w 1000"/>
                  <a:gd name="T35" fmla="*/ 253 h 356"/>
                  <a:gd name="T36" fmla="*/ 503 w 1000"/>
                  <a:gd name="T37" fmla="*/ 106 h 356"/>
                  <a:gd name="T38" fmla="*/ 16 w 1000"/>
                  <a:gd name="T39" fmla="*/ 251 h 356"/>
                  <a:gd name="T40" fmla="*/ 803 w 1000"/>
                  <a:gd name="T41" fmla="*/ 26 h 356"/>
                  <a:gd name="T42" fmla="*/ 744 w 1000"/>
                  <a:gd name="T43" fmla="*/ 45 h 356"/>
                  <a:gd name="T44" fmla="*/ 730 w 1000"/>
                  <a:gd name="T45" fmla="*/ 244 h 356"/>
                  <a:gd name="T46" fmla="*/ 983 w 1000"/>
                  <a:gd name="T47" fmla="*/ 94 h 356"/>
                  <a:gd name="T48" fmla="*/ 803 w 1000"/>
                  <a:gd name="T49" fmla="*/ 2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0" h="356">
                    <a:moveTo>
                      <a:pt x="335" y="338"/>
                    </a:moveTo>
                    <a:cubicBezTo>
                      <a:pt x="211" y="338"/>
                      <a:pt x="96" y="312"/>
                      <a:pt x="7" y="256"/>
                    </a:cubicBezTo>
                    <a:cubicBezTo>
                      <a:pt x="0" y="253"/>
                      <a:pt x="0" y="253"/>
                      <a:pt x="0" y="253"/>
                    </a:cubicBezTo>
                    <a:cubicBezTo>
                      <a:pt x="5" y="249"/>
                      <a:pt x="5" y="249"/>
                      <a:pt x="5" y="249"/>
                    </a:cubicBezTo>
                    <a:cubicBezTo>
                      <a:pt x="169" y="113"/>
                      <a:pt x="351" y="59"/>
                      <a:pt x="506" y="99"/>
                    </a:cubicBezTo>
                    <a:cubicBezTo>
                      <a:pt x="595" y="120"/>
                      <a:pt x="667" y="174"/>
                      <a:pt x="719" y="251"/>
                    </a:cubicBezTo>
                    <a:cubicBezTo>
                      <a:pt x="721" y="251"/>
                      <a:pt x="721" y="251"/>
                      <a:pt x="721" y="251"/>
                    </a:cubicBezTo>
                    <a:cubicBezTo>
                      <a:pt x="691" y="148"/>
                      <a:pt x="695" y="75"/>
                      <a:pt x="737" y="40"/>
                    </a:cubicBezTo>
                    <a:cubicBezTo>
                      <a:pt x="787" y="0"/>
                      <a:pt x="878" y="17"/>
                      <a:pt x="995" y="92"/>
                    </a:cubicBezTo>
                    <a:cubicBezTo>
                      <a:pt x="1000" y="96"/>
                      <a:pt x="1000" y="96"/>
                      <a:pt x="1000" y="96"/>
                    </a:cubicBezTo>
                    <a:cubicBezTo>
                      <a:pt x="995" y="101"/>
                      <a:pt x="995" y="101"/>
                      <a:pt x="995" y="101"/>
                    </a:cubicBezTo>
                    <a:cubicBezTo>
                      <a:pt x="915" y="167"/>
                      <a:pt x="826" y="218"/>
                      <a:pt x="733" y="258"/>
                    </a:cubicBezTo>
                    <a:cubicBezTo>
                      <a:pt x="740" y="279"/>
                      <a:pt x="749" y="305"/>
                      <a:pt x="759" y="328"/>
                    </a:cubicBezTo>
                    <a:cubicBezTo>
                      <a:pt x="749" y="333"/>
                      <a:pt x="749" y="333"/>
                      <a:pt x="749" y="333"/>
                    </a:cubicBezTo>
                    <a:cubicBezTo>
                      <a:pt x="740" y="310"/>
                      <a:pt x="728" y="286"/>
                      <a:pt x="714" y="265"/>
                    </a:cubicBezTo>
                    <a:cubicBezTo>
                      <a:pt x="590" y="312"/>
                      <a:pt x="456" y="338"/>
                      <a:pt x="335" y="338"/>
                    </a:cubicBezTo>
                    <a:close/>
                    <a:moveTo>
                      <a:pt x="16" y="251"/>
                    </a:moveTo>
                    <a:cubicBezTo>
                      <a:pt x="192" y="356"/>
                      <a:pt x="464" y="352"/>
                      <a:pt x="709" y="253"/>
                    </a:cubicBezTo>
                    <a:cubicBezTo>
                      <a:pt x="660" y="178"/>
                      <a:pt x="590" y="129"/>
                      <a:pt x="503" y="106"/>
                    </a:cubicBezTo>
                    <a:cubicBezTo>
                      <a:pt x="356" y="68"/>
                      <a:pt x="178" y="122"/>
                      <a:pt x="16" y="251"/>
                    </a:cubicBezTo>
                    <a:close/>
                    <a:moveTo>
                      <a:pt x="803" y="26"/>
                    </a:moveTo>
                    <a:cubicBezTo>
                      <a:pt x="780" y="26"/>
                      <a:pt x="759" y="33"/>
                      <a:pt x="744" y="45"/>
                    </a:cubicBezTo>
                    <a:cubicBezTo>
                      <a:pt x="707" y="78"/>
                      <a:pt x="702" y="148"/>
                      <a:pt x="730" y="244"/>
                    </a:cubicBezTo>
                    <a:cubicBezTo>
                      <a:pt x="822" y="206"/>
                      <a:pt x="908" y="155"/>
                      <a:pt x="983" y="94"/>
                    </a:cubicBezTo>
                    <a:cubicBezTo>
                      <a:pt x="913" y="49"/>
                      <a:pt x="850" y="26"/>
                      <a:pt x="80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372">
                <a:extLst>
                  <a:ext uri="{FF2B5EF4-FFF2-40B4-BE49-F238E27FC236}">
                    <a16:creationId xmlns:a16="http://schemas.microsoft.com/office/drawing/2014/main" id="{6A8D3A89-3012-D6D4-B3BB-BA601E9BCFC9}"/>
                  </a:ext>
                </a:extLst>
              </p:cNvPr>
              <p:cNvSpPr>
                <a:spLocks/>
              </p:cNvSpPr>
              <p:nvPr userDrawn="1"/>
            </p:nvSpPr>
            <p:spPr bwMode="auto">
              <a:xfrm>
                <a:off x="1049" y="2623"/>
                <a:ext cx="76" cy="23"/>
              </a:xfrm>
              <a:custGeom>
                <a:avLst/>
                <a:gdLst>
                  <a:gd name="T0" fmla="*/ 46 w 140"/>
                  <a:gd name="T1" fmla="*/ 42 h 42"/>
                  <a:gd name="T2" fmla="*/ 0 w 140"/>
                  <a:gd name="T3" fmla="*/ 31 h 42"/>
                  <a:gd name="T4" fmla="*/ 4 w 140"/>
                  <a:gd name="T5" fmla="*/ 21 h 42"/>
                  <a:gd name="T6" fmla="*/ 133 w 140"/>
                  <a:gd name="T7" fmla="*/ 0 h 42"/>
                  <a:gd name="T8" fmla="*/ 140 w 140"/>
                  <a:gd name="T9" fmla="*/ 7 h 42"/>
                  <a:gd name="T10" fmla="*/ 46 w 140"/>
                  <a:gd name="T11" fmla="*/ 42 h 42"/>
                </a:gdLst>
                <a:ahLst/>
                <a:cxnLst>
                  <a:cxn ang="0">
                    <a:pos x="T0" y="T1"/>
                  </a:cxn>
                  <a:cxn ang="0">
                    <a:pos x="T2" y="T3"/>
                  </a:cxn>
                  <a:cxn ang="0">
                    <a:pos x="T4" y="T5"/>
                  </a:cxn>
                  <a:cxn ang="0">
                    <a:pos x="T6" y="T7"/>
                  </a:cxn>
                  <a:cxn ang="0">
                    <a:pos x="T8" y="T9"/>
                  </a:cxn>
                  <a:cxn ang="0">
                    <a:pos x="T10" y="T11"/>
                  </a:cxn>
                </a:cxnLst>
                <a:rect l="0" t="0" r="r" b="b"/>
                <a:pathLst>
                  <a:path w="140" h="42">
                    <a:moveTo>
                      <a:pt x="46" y="42"/>
                    </a:moveTo>
                    <a:cubicBezTo>
                      <a:pt x="28" y="42"/>
                      <a:pt x="11" y="38"/>
                      <a:pt x="0" y="31"/>
                    </a:cubicBezTo>
                    <a:cubicBezTo>
                      <a:pt x="4" y="21"/>
                      <a:pt x="4" y="21"/>
                      <a:pt x="4" y="21"/>
                    </a:cubicBezTo>
                    <a:cubicBezTo>
                      <a:pt x="37" y="42"/>
                      <a:pt x="93" y="31"/>
                      <a:pt x="133" y="0"/>
                    </a:cubicBezTo>
                    <a:cubicBezTo>
                      <a:pt x="140" y="7"/>
                      <a:pt x="140" y="7"/>
                      <a:pt x="140" y="7"/>
                    </a:cubicBezTo>
                    <a:cubicBezTo>
                      <a:pt x="112" y="31"/>
                      <a:pt x="77" y="42"/>
                      <a:pt x="4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373">
                <a:extLst>
                  <a:ext uri="{FF2B5EF4-FFF2-40B4-BE49-F238E27FC236}">
                    <a16:creationId xmlns:a16="http://schemas.microsoft.com/office/drawing/2014/main" id="{804558CD-BEF3-21D8-C7CA-20A3BC27173D}"/>
                  </a:ext>
                </a:extLst>
              </p:cNvPr>
              <p:cNvSpPr>
                <a:spLocks/>
              </p:cNvSpPr>
              <p:nvPr userDrawn="1"/>
            </p:nvSpPr>
            <p:spPr bwMode="auto">
              <a:xfrm>
                <a:off x="903" y="2628"/>
                <a:ext cx="247" cy="123"/>
              </a:xfrm>
              <a:custGeom>
                <a:avLst/>
                <a:gdLst>
                  <a:gd name="T0" fmla="*/ 10 w 455"/>
                  <a:gd name="T1" fmla="*/ 225 h 225"/>
                  <a:gd name="T2" fmla="*/ 0 w 455"/>
                  <a:gd name="T3" fmla="*/ 221 h 225"/>
                  <a:gd name="T4" fmla="*/ 234 w 455"/>
                  <a:gd name="T5" fmla="*/ 0 h 225"/>
                  <a:gd name="T6" fmla="*/ 237 w 455"/>
                  <a:gd name="T7" fmla="*/ 0 h 225"/>
                  <a:gd name="T8" fmla="*/ 455 w 455"/>
                  <a:gd name="T9" fmla="*/ 214 h 225"/>
                  <a:gd name="T10" fmla="*/ 445 w 455"/>
                  <a:gd name="T11" fmla="*/ 218 h 225"/>
                  <a:gd name="T12" fmla="*/ 237 w 455"/>
                  <a:gd name="T13" fmla="*/ 10 h 225"/>
                  <a:gd name="T14" fmla="*/ 234 w 455"/>
                  <a:gd name="T15" fmla="*/ 10 h 225"/>
                  <a:gd name="T16" fmla="*/ 10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10" y="225"/>
                    </a:moveTo>
                    <a:cubicBezTo>
                      <a:pt x="0" y="221"/>
                      <a:pt x="0" y="221"/>
                      <a:pt x="0" y="221"/>
                    </a:cubicBezTo>
                    <a:cubicBezTo>
                      <a:pt x="64" y="78"/>
                      <a:pt x="148" y="0"/>
                      <a:pt x="234" y="0"/>
                    </a:cubicBezTo>
                    <a:cubicBezTo>
                      <a:pt x="237" y="0"/>
                      <a:pt x="237" y="0"/>
                      <a:pt x="237" y="0"/>
                    </a:cubicBezTo>
                    <a:cubicBezTo>
                      <a:pt x="321" y="3"/>
                      <a:pt x="398" y="78"/>
                      <a:pt x="455" y="214"/>
                    </a:cubicBezTo>
                    <a:cubicBezTo>
                      <a:pt x="445" y="218"/>
                      <a:pt x="445" y="218"/>
                      <a:pt x="445" y="218"/>
                    </a:cubicBezTo>
                    <a:cubicBezTo>
                      <a:pt x="391" y="85"/>
                      <a:pt x="316" y="12"/>
                      <a:pt x="237" y="10"/>
                    </a:cubicBezTo>
                    <a:cubicBezTo>
                      <a:pt x="234" y="10"/>
                      <a:pt x="234" y="10"/>
                      <a:pt x="234" y="10"/>
                    </a:cubicBezTo>
                    <a:cubicBezTo>
                      <a:pt x="152" y="10"/>
                      <a:pt x="73" y="87"/>
                      <a:pt x="1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374">
                <a:extLst>
                  <a:ext uri="{FF2B5EF4-FFF2-40B4-BE49-F238E27FC236}">
                    <a16:creationId xmlns:a16="http://schemas.microsoft.com/office/drawing/2014/main" id="{7825AC18-9DA7-3E50-900F-F73BF933A41B}"/>
                  </a:ext>
                </a:extLst>
              </p:cNvPr>
              <p:cNvSpPr>
                <a:spLocks/>
              </p:cNvSpPr>
              <p:nvPr userDrawn="1"/>
            </p:nvSpPr>
            <p:spPr bwMode="auto">
              <a:xfrm>
                <a:off x="1072" y="2614"/>
                <a:ext cx="79" cy="133"/>
              </a:xfrm>
              <a:custGeom>
                <a:avLst/>
                <a:gdLst>
                  <a:gd name="T0" fmla="*/ 135 w 145"/>
                  <a:gd name="T1" fmla="*/ 243 h 243"/>
                  <a:gd name="T2" fmla="*/ 23 w 145"/>
                  <a:gd name="T3" fmla="*/ 18 h 243"/>
                  <a:gd name="T4" fmla="*/ 54 w 145"/>
                  <a:gd name="T5" fmla="*/ 189 h 243"/>
                  <a:gd name="T6" fmla="*/ 44 w 145"/>
                  <a:gd name="T7" fmla="*/ 192 h 243"/>
                  <a:gd name="T8" fmla="*/ 21 w 145"/>
                  <a:gd name="T9" fmla="*/ 9 h 243"/>
                  <a:gd name="T10" fmla="*/ 145 w 145"/>
                  <a:gd name="T11" fmla="*/ 239 h 243"/>
                  <a:gd name="T12" fmla="*/ 135 w 14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145" h="243">
                    <a:moveTo>
                      <a:pt x="135" y="243"/>
                    </a:moveTo>
                    <a:cubicBezTo>
                      <a:pt x="47" y="28"/>
                      <a:pt x="23" y="18"/>
                      <a:pt x="23" y="18"/>
                    </a:cubicBezTo>
                    <a:cubicBezTo>
                      <a:pt x="21" y="21"/>
                      <a:pt x="14" y="37"/>
                      <a:pt x="54" y="189"/>
                    </a:cubicBezTo>
                    <a:cubicBezTo>
                      <a:pt x="44" y="192"/>
                      <a:pt x="44" y="192"/>
                      <a:pt x="44" y="192"/>
                    </a:cubicBezTo>
                    <a:cubicBezTo>
                      <a:pt x="0" y="16"/>
                      <a:pt x="14" y="11"/>
                      <a:pt x="21" y="9"/>
                    </a:cubicBezTo>
                    <a:cubicBezTo>
                      <a:pt x="28" y="7"/>
                      <a:pt x="47" y="0"/>
                      <a:pt x="145" y="239"/>
                    </a:cubicBezTo>
                    <a:lnTo>
                      <a:pt x="135" y="2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375">
                <a:extLst>
                  <a:ext uri="{FF2B5EF4-FFF2-40B4-BE49-F238E27FC236}">
                    <a16:creationId xmlns:a16="http://schemas.microsoft.com/office/drawing/2014/main" id="{3FCE3B60-953A-D6BE-E355-22578F628ED0}"/>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376">
                <a:extLst>
                  <a:ext uri="{FF2B5EF4-FFF2-40B4-BE49-F238E27FC236}">
                    <a16:creationId xmlns:a16="http://schemas.microsoft.com/office/drawing/2014/main" id="{699F0DDF-35EB-26D2-2F4A-D59BE522217E}"/>
                  </a:ext>
                </a:extLst>
              </p:cNvPr>
              <p:cNvSpPr>
                <a:spLocks/>
              </p:cNvSpPr>
              <p:nvPr userDrawn="1"/>
            </p:nvSpPr>
            <p:spPr bwMode="auto">
              <a:xfrm>
                <a:off x="1121" y="2567"/>
                <a:ext cx="23" cy="61"/>
              </a:xfrm>
              <a:custGeom>
                <a:avLst/>
                <a:gdLst>
                  <a:gd name="T0" fmla="*/ 5 w 42"/>
                  <a:gd name="T1" fmla="*/ 110 h 110"/>
                  <a:gd name="T2" fmla="*/ 0 w 42"/>
                  <a:gd name="T3" fmla="*/ 101 h 110"/>
                  <a:gd name="T4" fmla="*/ 33 w 42"/>
                  <a:gd name="T5" fmla="*/ 42 h 110"/>
                  <a:gd name="T6" fmla="*/ 12 w 42"/>
                  <a:gd name="T7" fmla="*/ 10 h 110"/>
                  <a:gd name="T8" fmla="*/ 16 w 42"/>
                  <a:gd name="T9" fmla="*/ 0 h 110"/>
                  <a:gd name="T10" fmla="*/ 42 w 42"/>
                  <a:gd name="T11" fmla="*/ 40 h 110"/>
                  <a:gd name="T12" fmla="*/ 5 w 42"/>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42" h="110">
                    <a:moveTo>
                      <a:pt x="5" y="110"/>
                    </a:moveTo>
                    <a:cubicBezTo>
                      <a:pt x="0" y="101"/>
                      <a:pt x="0" y="101"/>
                      <a:pt x="0" y="101"/>
                    </a:cubicBezTo>
                    <a:cubicBezTo>
                      <a:pt x="21" y="85"/>
                      <a:pt x="33" y="61"/>
                      <a:pt x="33" y="42"/>
                    </a:cubicBezTo>
                    <a:cubicBezTo>
                      <a:pt x="33" y="28"/>
                      <a:pt x="26" y="19"/>
                      <a:pt x="12" y="10"/>
                    </a:cubicBezTo>
                    <a:cubicBezTo>
                      <a:pt x="16" y="0"/>
                      <a:pt x="16" y="0"/>
                      <a:pt x="16" y="0"/>
                    </a:cubicBezTo>
                    <a:cubicBezTo>
                      <a:pt x="30" y="10"/>
                      <a:pt x="40" y="24"/>
                      <a:pt x="42" y="40"/>
                    </a:cubicBezTo>
                    <a:cubicBezTo>
                      <a:pt x="42" y="66"/>
                      <a:pt x="30" y="89"/>
                      <a:pt x="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377">
                <a:extLst>
                  <a:ext uri="{FF2B5EF4-FFF2-40B4-BE49-F238E27FC236}">
                    <a16:creationId xmlns:a16="http://schemas.microsoft.com/office/drawing/2014/main" id="{E832D990-32CF-9697-2FA4-7573F2D3A009}"/>
                  </a:ext>
                </a:extLst>
              </p:cNvPr>
              <p:cNvSpPr>
                <a:spLocks/>
              </p:cNvSpPr>
              <p:nvPr userDrawn="1"/>
            </p:nvSpPr>
            <p:spPr bwMode="auto">
              <a:xfrm>
                <a:off x="1118" y="2470"/>
                <a:ext cx="272" cy="277"/>
              </a:xfrm>
              <a:custGeom>
                <a:avLst/>
                <a:gdLst>
                  <a:gd name="T0" fmla="*/ 51 w 503"/>
                  <a:gd name="T1" fmla="*/ 506 h 506"/>
                  <a:gd name="T2" fmla="*/ 70 w 503"/>
                  <a:gd name="T3" fmla="*/ 176 h 506"/>
                  <a:gd name="T4" fmla="*/ 503 w 503"/>
                  <a:gd name="T5" fmla="*/ 7 h 506"/>
                  <a:gd name="T6" fmla="*/ 503 w 503"/>
                  <a:gd name="T7" fmla="*/ 17 h 506"/>
                  <a:gd name="T8" fmla="*/ 80 w 503"/>
                  <a:gd name="T9" fmla="*/ 181 h 506"/>
                  <a:gd name="T10" fmla="*/ 61 w 503"/>
                  <a:gd name="T11" fmla="*/ 502 h 506"/>
                  <a:gd name="T12" fmla="*/ 51 w 503"/>
                  <a:gd name="T13" fmla="*/ 506 h 506"/>
                </a:gdLst>
                <a:ahLst/>
                <a:cxnLst>
                  <a:cxn ang="0">
                    <a:pos x="T0" y="T1"/>
                  </a:cxn>
                  <a:cxn ang="0">
                    <a:pos x="T2" y="T3"/>
                  </a:cxn>
                  <a:cxn ang="0">
                    <a:pos x="T4" y="T5"/>
                  </a:cxn>
                  <a:cxn ang="0">
                    <a:pos x="T6" y="T7"/>
                  </a:cxn>
                  <a:cxn ang="0">
                    <a:pos x="T8" y="T9"/>
                  </a:cxn>
                  <a:cxn ang="0">
                    <a:pos x="T10" y="T11"/>
                  </a:cxn>
                  <a:cxn ang="0">
                    <a:pos x="T12" y="T13"/>
                  </a:cxn>
                </a:cxnLst>
                <a:rect l="0" t="0" r="r" b="b"/>
                <a:pathLst>
                  <a:path w="503" h="506">
                    <a:moveTo>
                      <a:pt x="51" y="506"/>
                    </a:moveTo>
                    <a:cubicBezTo>
                      <a:pt x="0" y="384"/>
                      <a:pt x="7" y="267"/>
                      <a:pt x="70" y="176"/>
                    </a:cubicBezTo>
                    <a:cubicBezTo>
                      <a:pt x="150" y="61"/>
                      <a:pt x="307" y="0"/>
                      <a:pt x="503" y="7"/>
                    </a:cubicBezTo>
                    <a:cubicBezTo>
                      <a:pt x="503" y="17"/>
                      <a:pt x="503" y="17"/>
                      <a:pt x="503" y="17"/>
                    </a:cubicBezTo>
                    <a:cubicBezTo>
                      <a:pt x="311" y="10"/>
                      <a:pt x="155" y="70"/>
                      <a:pt x="80" y="181"/>
                    </a:cubicBezTo>
                    <a:cubicBezTo>
                      <a:pt x="19" y="267"/>
                      <a:pt x="12" y="382"/>
                      <a:pt x="61" y="502"/>
                    </a:cubicBezTo>
                    <a:lnTo>
                      <a:pt x="51" y="5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Freeform 378">
                <a:extLst>
                  <a:ext uri="{FF2B5EF4-FFF2-40B4-BE49-F238E27FC236}">
                    <a16:creationId xmlns:a16="http://schemas.microsoft.com/office/drawing/2014/main" id="{1C4B829A-EDD3-206C-16C7-FAA162C1F6FC}"/>
                  </a:ext>
                </a:extLst>
              </p:cNvPr>
              <p:cNvSpPr>
                <a:spLocks/>
              </p:cNvSpPr>
              <p:nvPr userDrawn="1"/>
            </p:nvSpPr>
            <p:spPr bwMode="auto">
              <a:xfrm>
                <a:off x="1120" y="2333"/>
                <a:ext cx="287" cy="414"/>
              </a:xfrm>
              <a:custGeom>
                <a:avLst/>
                <a:gdLst>
                  <a:gd name="T0" fmla="*/ 46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3 h 757"/>
                  <a:gd name="T12" fmla="*/ 46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6" y="757"/>
                    </a:moveTo>
                    <a:cubicBezTo>
                      <a:pt x="0" y="643"/>
                      <a:pt x="4" y="518"/>
                      <a:pt x="58" y="394"/>
                    </a:cubicBezTo>
                    <a:cubicBezTo>
                      <a:pt x="138" y="218"/>
                      <a:pt x="309" y="75"/>
                      <a:pt x="526" y="0"/>
                    </a:cubicBezTo>
                    <a:cubicBezTo>
                      <a:pt x="529" y="10"/>
                      <a:pt x="529" y="10"/>
                      <a:pt x="529" y="10"/>
                    </a:cubicBezTo>
                    <a:cubicBezTo>
                      <a:pt x="313" y="85"/>
                      <a:pt x="145" y="225"/>
                      <a:pt x="68" y="399"/>
                    </a:cubicBezTo>
                    <a:cubicBezTo>
                      <a:pt x="14" y="518"/>
                      <a:pt x="9" y="643"/>
                      <a:pt x="56" y="753"/>
                    </a:cubicBezTo>
                    <a:lnTo>
                      <a:pt x="46"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Freeform 379">
                <a:extLst>
                  <a:ext uri="{FF2B5EF4-FFF2-40B4-BE49-F238E27FC236}">
                    <a16:creationId xmlns:a16="http://schemas.microsoft.com/office/drawing/2014/main" id="{F0465D00-ECE1-660F-ECA9-3767B9F59F31}"/>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Freeform 380">
                <a:extLst>
                  <a:ext uri="{FF2B5EF4-FFF2-40B4-BE49-F238E27FC236}">
                    <a16:creationId xmlns:a16="http://schemas.microsoft.com/office/drawing/2014/main" id="{783BF29C-D799-031A-91A6-298B6631B6B8}"/>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Freeform 381">
                <a:extLst>
                  <a:ext uri="{FF2B5EF4-FFF2-40B4-BE49-F238E27FC236}">
                    <a16:creationId xmlns:a16="http://schemas.microsoft.com/office/drawing/2014/main" id="{4F1D1B04-0C8B-3DE7-9776-33DC1E36E381}"/>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Freeform 382">
                <a:extLst>
                  <a:ext uri="{FF2B5EF4-FFF2-40B4-BE49-F238E27FC236}">
                    <a16:creationId xmlns:a16="http://schemas.microsoft.com/office/drawing/2014/main" id="{925EBCFB-DDF6-2780-DDB9-DE4BE4F865B4}"/>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383">
                <a:extLst>
                  <a:ext uri="{FF2B5EF4-FFF2-40B4-BE49-F238E27FC236}">
                    <a16:creationId xmlns:a16="http://schemas.microsoft.com/office/drawing/2014/main" id="{B5B7EE38-D4E3-597F-6540-252903AD3ED6}"/>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384">
                <a:extLst>
                  <a:ext uri="{FF2B5EF4-FFF2-40B4-BE49-F238E27FC236}">
                    <a16:creationId xmlns:a16="http://schemas.microsoft.com/office/drawing/2014/main" id="{087D6395-D3E5-3B41-F3CC-BCC0C007D65D}"/>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385">
                <a:extLst>
                  <a:ext uri="{FF2B5EF4-FFF2-40B4-BE49-F238E27FC236}">
                    <a16:creationId xmlns:a16="http://schemas.microsoft.com/office/drawing/2014/main" id="{D9CDF992-1CA6-D83D-8CB6-DA845DDA7DF1}"/>
                  </a:ext>
                </a:extLst>
              </p:cNvPr>
              <p:cNvSpPr>
                <a:spLocks/>
              </p:cNvSpPr>
              <p:nvPr userDrawn="1"/>
            </p:nvSpPr>
            <p:spPr bwMode="auto">
              <a:xfrm>
                <a:off x="1145" y="2745"/>
                <a:ext cx="492" cy="220"/>
              </a:xfrm>
              <a:custGeom>
                <a:avLst/>
                <a:gdLst>
                  <a:gd name="T0" fmla="*/ 598 w 907"/>
                  <a:gd name="T1" fmla="*/ 335 h 403"/>
                  <a:gd name="T2" fmla="*/ 0 w 907"/>
                  <a:gd name="T3" fmla="*/ 4 h 403"/>
                  <a:gd name="T4" fmla="*/ 10 w 907"/>
                  <a:gd name="T5" fmla="*/ 0 h 403"/>
                  <a:gd name="T6" fmla="*/ 904 w 907"/>
                  <a:gd name="T7" fmla="*/ 271 h 403"/>
                  <a:gd name="T8" fmla="*/ 907 w 907"/>
                  <a:gd name="T9" fmla="*/ 281 h 403"/>
                  <a:gd name="T10" fmla="*/ 598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8"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8"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386">
                <a:extLst>
                  <a:ext uri="{FF2B5EF4-FFF2-40B4-BE49-F238E27FC236}">
                    <a16:creationId xmlns:a16="http://schemas.microsoft.com/office/drawing/2014/main" id="{AC2D76F4-D1DC-611A-7A4A-3ECA2B9243EA}"/>
                  </a:ext>
                </a:extLst>
              </p:cNvPr>
              <p:cNvSpPr>
                <a:spLocks noEditPoints="1"/>
              </p:cNvSpPr>
              <p:nvPr userDrawn="1"/>
            </p:nvSpPr>
            <p:spPr bwMode="auto">
              <a:xfrm>
                <a:off x="1029" y="2579"/>
                <a:ext cx="121" cy="168"/>
              </a:xfrm>
              <a:custGeom>
                <a:avLst/>
                <a:gdLst>
                  <a:gd name="T0" fmla="*/ 215 w 223"/>
                  <a:gd name="T1" fmla="*/ 307 h 307"/>
                  <a:gd name="T2" fmla="*/ 178 w 223"/>
                  <a:gd name="T3" fmla="*/ 237 h 307"/>
                  <a:gd name="T4" fmla="*/ 145 w 223"/>
                  <a:gd name="T5" fmla="*/ 195 h 307"/>
                  <a:gd name="T6" fmla="*/ 66 w 223"/>
                  <a:gd name="T7" fmla="*/ 127 h 307"/>
                  <a:gd name="T8" fmla="*/ 0 w 223"/>
                  <a:gd name="T9" fmla="*/ 99 h 307"/>
                  <a:gd name="T10" fmla="*/ 0 w 223"/>
                  <a:gd name="T11" fmla="*/ 89 h 307"/>
                  <a:gd name="T12" fmla="*/ 54 w 223"/>
                  <a:gd name="T13" fmla="*/ 85 h 307"/>
                  <a:gd name="T14" fmla="*/ 105 w 223"/>
                  <a:gd name="T15" fmla="*/ 68 h 307"/>
                  <a:gd name="T16" fmla="*/ 173 w 223"/>
                  <a:gd name="T17" fmla="*/ 33 h 307"/>
                  <a:gd name="T18" fmla="*/ 215 w 223"/>
                  <a:gd name="T19" fmla="*/ 0 h 307"/>
                  <a:gd name="T20" fmla="*/ 223 w 223"/>
                  <a:gd name="T21" fmla="*/ 7 h 307"/>
                  <a:gd name="T22" fmla="*/ 199 w 223"/>
                  <a:gd name="T23" fmla="*/ 64 h 307"/>
                  <a:gd name="T24" fmla="*/ 190 w 223"/>
                  <a:gd name="T25" fmla="*/ 108 h 307"/>
                  <a:gd name="T26" fmla="*/ 187 w 223"/>
                  <a:gd name="T27" fmla="*/ 157 h 307"/>
                  <a:gd name="T28" fmla="*/ 197 w 223"/>
                  <a:gd name="T29" fmla="*/ 230 h 307"/>
                  <a:gd name="T30" fmla="*/ 220 w 223"/>
                  <a:gd name="T31" fmla="*/ 303 h 307"/>
                  <a:gd name="T32" fmla="*/ 215 w 223"/>
                  <a:gd name="T33" fmla="*/ 307 h 307"/>
                  <a:gd name="T34" fmla="*/ 73 w 223"/>
                  <a:gd name="T35" fmla="*/ 120 h 307"/>
                  <a:gd name="T36" fmla="*/ 152 w 223"/>
                  <a:gd name="T37" fmla="*/ 190 h 307"/>
                  <a:gd name="T38" fmla="*/ 185 w 223"/>
                  <a:gd name="T39" fmla="*/ 235 h 307"/>
                  <a:gd name="T40" fmla="*/ 194 w 223"/>
                  <a:gd name="T41" fmla="*/ 249 h 307"/>
                  <a:gd name="T42" fmla="*/ 190 w 223"/>
                  <a:gd name="T43" fmla="*/ 235 h 307"/>
                  <a:gd name="T44" fmla="*/ 180 w 223"/>
                  <a:gd name="T45" fmla="*/ 160 h 307"/>
                  <a:gd name="T46" fmla="*/ 183 w 223"/>
                  <a:gd name="T47" fmla="*/ 108 h 307"/>
                  <a:gd name="T48" fmla="*/ 192 w 223"/>
                  <a:gd name="T49" fmla="*/ 64 h 307"/>
                  <a:gd name="T50" fmla="*/ 204 w 223"/>
                  <a:gd name="T51" fmla="*/ 28 h 307"/>
                  <a:gd name="T52" fmla="*/ 180 w 223"/>
                  <a:gd name="T53" fmla="*/ 45 h 307"/>
                  <a:gd name="T54" fmla="*/ 110 w 223"/>
                  <a:gd name="T55" fmla="*/ 80 h 307"/>
                  <a:gd name="T56" fmla="*/ 56 w 223"/>
                  <a:gd name="T57" fmla="*/ 96 h 307"/>
                  <a:gd name="T58" fmla="*/ 28 w 223"/>
                  <a:gd name="T59" fmla="*/ 101 h 307"/>
                  <a:gd name="T60" fmla="*/ 73 w 223"/>
                  <a:gd name="T61" fmla="*/ 12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3" h="307">
                    <a:moveTo>
                      <a:pt x="215" y="307"/>
                    </a:moveTo>
                    <a:cubicBezTo>
                      <a:pt x="206" y="289"/>
                      <a:pt x="192" y="258"/>
                      <a:pt x="178" y="237"/>
                    </a:cubicBezTo>
                    <a:cubicBezTo>
                      <a:pt x="169" y="223"/>
                      <a:pt x="157" y="207"/>
                      <a:pt x="145" y="195"/>
                    </a:cubicBezTo>
                    <a:cubicBezTo>
                      <a:pt x="138" y="185"/>
                      <a:pt x="110" y="155"/>
                      <a:pt x="66" y="127"/>
                    </a:cubicBezTo>
                    <a:cubicBezTo>
                      <a:pt x="63" y="127"/>
                      <a:pt x="31" y="106"/>
                      <a:pt x="0" y="99"/>
                    </a:cubicBezTo>
                    <a:cubicBezTo>
                      <a:pt x="0" y="89"/>
                      <a:pt x="0" y="89"/>
                      <a:pt x="0" y="89"/>
                    </a:cubicBezTo>
                    <a:cubicBezTo>
                      <a:pt x="19" y="92"/>
                      <a:pt x="45" y="85"/>
                      <a:pt x="54" y="85"/>
                    </a:cubicBezTo>
                    <a:cubicBezTo>
                      <a:pt x="73" y="80"/>
                      <a:pt x="98" y="73"/>
                      <a:pt x="105" y="68"/>
                    </a:cubicBezTo>
                    <a:cubicBezTo>
                      <a:pt x="134" y="57"/>
                      <a:pt x="145" y="52"/>
                      <a:pt x="173" y="33"/>
                    </a:cubicBezTo>
                    <a:cubicBezTo>
                      <a:pt x="194" y="19"/>
                      <a:pt x="208" y="5"/>
                      <a:pt x="215" y="0"/>
                    </a:cubicBezTo>
                    <a:cubicBezTo>
                      <a:pt x="223" y="7"/>
                      <a:pt x="223" y="7"/>
                      <a:pt x="223" y="7"/>
                    </a:cubicBezTo>
                    <a:cubicBezTo>
                      <a:pt x="208" y="28"/>
                      <a:pt x="199" y="64"/>
                      <a:pt x="199" y="64"/>
                    </a:cubicBezTo>
                    <a:cubicBezTo>
                      <a:pt x="197" y="75"/>
                      <a:pt x="192" y="94"/>
                      <a:pt x="190" y="108"/>
                    </a:cubicBezTo>
                    <a:cubicBezTo>
                      <a:pt x="187" y="122"/>
                      <a:pt x="187" y="143"/>
                      <a:pt x="187" y="157"/>
                    </a:cubicBezTo>
                    <a:cubicBezTo>
                      <a:pt x="187" y="178"/>
                      <a:pt x="192" y="209"/>
                      <a:pt x="197" y="230"/>
                    </a:cubicBezTo>
                    <a:cubicBezTo>
                      <a:pt x="201" y="251"/>
                      <a:pt x="211" y="282"/>
                      <a:pt x="220" y="303"/>
                    </a:cubicBezTo>
                    <a:lnTo>
                      <a:pt x="215" y="307"/>
                    </a:lnTo>
                    <a:close/>
                    <a:moveTo>
                      <a:pt x="73" y="120"/>
                    </a:moveTo>
                    <a:cubicBezTo>
                      <a:pt x="117" y="148"/>
                      <a:pt x="145" y="181"/>
                      <a:pt x="152" y="190"/>
                    </a:cubicBezTo>
                    <a:cubicBezTo>
                      <a:pt x="164" y="204"/>
                      <a:pt x="176" y="221"/>
                      <a:pt x="185" y="235"/>
                    </a:cubicBezTo>
                    <a:cubicBezTo>
                      <a:pt x="187" y="239"/>
                      <a:pt x="190" y="244"/>
                      <a:pt x="194" y="249"/>
                    </a:cubicBezTo>
                    <a:cubicBezTo>
                      <a:pt x="192" y="244"/>
                      <a:pt x="192" y="239"/>
                      <a:pt x="190" y="235"/>
                    </a:cubicBezTo>
                    <a:cubicBezTo>
                      <a:pt x="185" y="214"/>
                      <a:pt x="180" y="181"/>
                      <a:pt x="180" y="160"/>
                    </a:cubicBezTo>
                    <a:cubicBezTo>
                      <a:pt x="180" y="143"/>
                      <a:pt x="180" y="125"/>
                      <a:pt x="183" y="108"/>
                    </a:cubicBezTo>
                    <a:cubicBezTo>
                      <a:pt x="185" y="94"/>
                      <a:pt x="187" y="75"/>
                      <a:pt x="192" y="64"/>
                    </a:cubicBezTo>
                    <a:cubicBezTo>
                      <a:pt x="192" y="64"/>
                      <a:pt x="197" y="47"/>
                      <a:pt x="204" y="28"/>
                    </a:cubicBezTo>
                    <a:cubicBezTo>
                      <a:pt x="197" y="33"/>
                      <a:pt x="190" y="38"/>
                      <a:pt x="180" y="45"/>
                    </a:cubicBezTo>
                    <a:cubicBezTo>
                      <a:pt x="150" y="64"/>
                      <a:pt x="141" y="68"/>
                      <a:pt x="110" y="80"/>
                    </a:cubicBezTo>
                    <a:cubicBezTo>
                      <a:pt x="103" y="82"/>
                      <a:pt x="77" y="92"/>
                      <a:pt x="56" y="96"/>
                    </a:cubicBezTo>
                    <a:cubicBezTo>
                      <a:pt x="49" y="99"/>
                      <a:pt x="40" y="99"/>
                      <a:pt x="28" y="101"/>
                    </a:cubicBezTo>
                    <a:cubicBezTo>
                      <a:pt x="54" y="106"/>
                      <a:pt x="70" y="118"/>
                      <a:pt x="73"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387">
                <a:extLst>
                  <a:ext uri="{FF2B5EF4-FFF2-40B4-BE49-F238E27FC236}">
                    <a16:creationId xmlns:a16="http://schemas.microsoft.com/office/drawing/2014/main" id="{CA8755EB-2635-15C3-3BE0-8BC8668085D9}"/>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388">
                <a:extLst>
                  <a:ext uri="{FF2B5EF4-FFF2-40B4-BE49-F238E27FC236}">
                    <a16:creationId xmlns:a16="http://schemas.microsoft.com/office/drawing/2014/main" id="{16563877-518F-402E-7B72-F02BE759017B}"/>
                  </a:ext>
                </a:extLst>
              </p:cNvPr>
              <p:cNvSpPr>
                <a:spLocks/>
              </p:cNvSpPr>
              <p:nvPr userDrawn="1"/>
            </p:nvSpPr>
            <p:spPr bwMode="auto">
              <a:xfrm>
                <a:off x="855" y="2425"/>
                <a:ext cx="73" cy="200"/>
              </a:xfrm>
              <a:custGeom>
                <a:avLst/>
                <a:gdLst>
                  <a:gd name="T0" fmla="*/ 89 w 136"/>
                  <a:gd name="T1" fmla="*/ 366 h 366"/>
                  <a:gd name="T2" fmla="*/ 5 w 136"/>
                  <a:gd name="T3" fmla="*/ 232 h 366"/>
                  <a:gd name="T4" fmla="*/ 129 w 136"/>
                  <a:gd name="T5" fmla="*/ 0 h 366"/>
                  <a:gd name="T6" fmla="*/ 136 w 136"/>
                  <a:gd name="T7" fmla="*/ 7 h 366"/>
                  <a:gd name="T8" fmla="*/ 14 w 136"/>
                  <a:gd name="T9" fmla="*/ 230 h 366"/>
                  <a:gd name="T10" fmla="*/ 94 w 136"/>
                  <a:gd name="T11" fmla="*/ 354 h 366"/>
                  <a:gd name="T12" fmla="*/ 89 w 136"/>
                  <a:gd name="T13" fmla="*/ 366 h 366"/>
                </a:gdLst>
                <a:ahLst/>
                <a:cxnLst>
                  <a:cxn ang="0">
                    <a:pos x="T0" y="T1"/>
                  </a:cxn>
                  <a:cxn ang="0">
                    <a:pos x="T2" y="T3"/>
                  </a:cxn>
                  <a:cxn ang="0">
                    <a:pos x="T4" y="T5"/>
                  </a:cxn>
                  <a:cxn ang="0">
                    <a:pos x="T6" y="T7"/>
                  </a:cxn>
                  <a:cxn ang="0">
                    <a:pos x="T8" y="T9"/>
                  </a:cxn>
                  <a:cxn ang="0">
                    <a:pos x="T10" y="T11"/>
                  </a:cxn>
                  <a:cxn ang="0">
                    <a:pos x="T12" y="T13"/>
                  </a:cxn>
                </a:cxnLst>
                <a:rect l="0" t="0" r="r" b="b"/>
                <a:pathLst>
                  <a:path w="136" h="366">
                    <a:moveTo>
                      <a:pt x="89" y="366"/>
                    </a:moveTo>
                    <a:cubicBezTo>
                      <a:pt x="38" y="333"/>
                      <a:pt x="10" y="288"/>
                      <a:pt x="5" y="232"/>
                    </a:cubicBezTo>
                    <a:cubicBezTo>
                      <a:pt x="0" y="155"/>
                      <a:pt x="45" y="70"/>
                      <a:pt x="129" y="0"/>
                    </a:cubicBezTo>
                    <a:cubicBezTo>
                      <a:pt x="136" y="7"/>
                      <a:pt x="136" y="7"/>
                      <a:pt x="136" y="7"/>
                    </a:cubicBezTo>
                    <a:cubicBezTo>
                      <a:pt x="54" y="75"/>
                      <a:pt x="10" y="155"/>
                      <a:pt x="14" y="230"/>
                    </a:cubicBezTo>
                    <a:cubicBezTo>
                      <a:pt x="17" y="281"/>
                      <a:pt x="45" y="326"/>
                      <a:pt x="94" y="354"/>
                    </a:cubicBezTo>
                    <a:lnTo>
                      <a:pt x="89" y="3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389">
                <a:extLst>
                  <a:ext uri="{FF2B5EF4-FFF2-40B4-BE49-F238E27FC236}">
                    <a16:creationId xmlns:a16="http://schemas.microsoft.com/office/drawing/2014/main" id="{A9ED1FDE-111D-A9ED-3B40-791C2DBC7780}"/>
                  </a:ext>
                </a:extLst>
              </p:cNvPr>
              <p:cNvSpPr>
                <a:spLocks/>
              </p:cNvSpPr>
              <p:nvPr userDrawn="1"/>
            </p:nvSpPr>
            <p:spPr bwMode="auto">
              <a:xfrm>
                <a:off x="1034" y="2582"/>
                <a:ext cx="24" cy="58"/>
              </a:xfrm>
              <a:custGeom>
                <a:avLst/>
                <a:gdLst>
                  <a:gd name="T0" fmla="*/ 29 w 45"/>
                  <a:gd name="T1" fmla="*/ 106 h 106"/>
                  <a:gd name="T2" fmla="*/ 3 w 45"/>
                  <a:gd name="T3" fmla="*/ 66 h 106"/>
                  <a:gd name="T4" fmla="*/ 38 w 45"/>
                  <a:gd name="T5" fmla="*/ 0 h 106"/>
                  <a:gd name="T6" fmla="*/ 45 w 45"/>
                  <a:gd name="T7" fmla="*/ 7 h 106"/>
                  <a:gd name="T8" fmla="*/ 12 w 45"/>
                  <a:gd name="T9" fmla="*/ 66 h 106"/>
                  <a:gd name="T10" fmla="*/ 33 w 45"/>
                  <a:gd name="T11" fmla="*/ 98 h 106"/>
                  <a:gd name="T12" fmla="*/ 29 w 45"/>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29" y="106"/>
                    </a:moveTo>
                    <a:cubicBezTo>
                      <a:pt x="15" y="96"/>
                      <a:pt x="5" y="82"/>
                      <a:pt x="3" y="66"/>
                    </a:cubicBezTo>
                    <a:cubicBezTo>
                      <a:pt x="0" y="42"/>
                      <a:pt x="15" y="19"/>
                      <a:pt x="38" y="0"/>
                    </a:cubicBezTo>
                    <a:cubicBezTo>
                      <a:pt x="45" y="7"/>
                      <a:pt x="45" y="7"/>
                      <a:pt x="45" y="7"/>
                    </a:cubicBezTo>
                    <a:cubicBezTo>
                      <a:pt x="24" y="23"/>
                      <a:pt x="12" y="47"/>
                      <a:pt x="12" y="66"/>
                    </a:cubicBezTo>
                    <a:cubicBezTo>
                      <a:pt x="12" y="80"/>
                      <a:pt x="19" y="89"/>
                      <a:pt x="33" y="98"/>
                    </a:cubicBezTo>
                    <a:lnTo>
                      <a:pt x="29"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390">
                <a:extLst>
                  <a:ext uri="{FF2B5EF4-FFF2-40B4-BE49-F238E27FC236}">
                    <a16:creationId xmlns:a16="http://schemas.microsoft.com/office/drawing/2014/main" id="{527ACC98-A77B-BB27-7DA8-4BFD06987423}"/>
                  </a:ext>
                </a:extLst>
              </p:cNvPr>
              <p:cNvSpPr>
                <a:spLocks noEditPoints="1"/>
              </p:cNvSpPr>
              <p:nvPr userDrawn="1"/>
            </p:nvSpPr>
            <p:spPr bwMode="auto">
              <a:xfrm>
                <a:off x="738" y="2567"/>
                <a:ext cx="542" cy="195"/>
              </a:xfrm>
              <a:custGeom>
                <a:avLst/>
                <a:gdLst>
                  <a:gd name="T0" fmla="*/ 335 w 1000"/>
                  <a:gd name="T1" fmla="*/ 338 h 356"/>
                  <a:gd name="T2" fmla="*/ 7 w 1000"/>
                  <a:gd name="T3" fmla="*/ 256 h 356"/>
                  <a:gd name="T4" fmla="*/ 0 w 1000"/>
                  <a:gd name="T5" fmla="*/ 253 h 356"/>
                  <a:gd name="T6" fmla="*/ 5 w 1000"/>
                  <a:gd name="T7" fmla="*/ 249 h 356"/>
                  <a:gd name="T8" fmla="*/ 506 w 1000"/>
                  <a:gd name="T9" fmla="*/ 99 h 356"/>
                  <a:gd name="T10" fmla="*/ 719 w 1000"/>
                  <a:gd name="T11" fmla="*/ 251 h 356"/>
                  <a:gd name="T12" fmla="*/ 721 w 1000"/>
                  <a:gd name="T13" fmla="*/ 251 h 356"/>
                  <a:gd name="T14" fmla="*/ 737 w 1000"/>
                  <a:gd name="T15" fmla="*/ 40 h 356"/>
                  <a:gd name="T16" fmla="*/ 995 w 1000"/>
                  <a:gd name="T17" fmla="*/ 92 h 356"/>
                  <a:gd name="T18" fmla="*/ 1000 w 1000"/>
                  <a:gd name="T19" fmla="*/ 96 h 356"/>
                  <a:gd name="T20" fmla="*/ 995 w 1000"/>
                  <a:gd name="T21" fmla="*/ 101 h 356"/>
                  <a:gd name="T22" fmla="*/ 733 w 1000"/>
                  <a:gd name="T23" fmla="*/ 258 h 356"/>
                  <a:gd name="T24" fmla="*/ 759 w 1000"/>
                  <a:gd name="T25" fmla="*/ 328 h 356"/>
                  <a:gd name="T26" fmla="*/ 749 w 1000"/>
                  <a:gd name="T27" fmla="*/ 333 h 356"/>
                  <a:gd name="T28" fmla="*/ 714 w 1000"/>
                  <a:gd name="T29" fmla="*/ 265 h 356"/>
                  <a:gd name="T30" fmla="*/ 335 w 1000"/>
                  <a:gd name="T31" fmla="*/ 338 h 356"/>
                  <a:gd name="T32" fmla="*/ 16 w 1000"/>
                  <a:gd name="T33" fmla="*/ 251 h 356"/>
                  <a:gd name="T34" fmla="*/ 709 w 1000"/>
                  <a:gd name="T35" fmla="*/ 253 h 356"/>
                  <a:gd name="T36" fmla="*/ 503 w 1000"/>
                  <a:gd name="T37" fmla="*/ 106 h 356"/>
                  <a:gd name="T38" fmla="*/ 16 w 1000"/>
                  <a:gd name="T39" fmla="*/ 251 h 356"/>
                  <a:gd name="T40" fmla="*/ 803 w 1000"/>
                  <a:gd name="T41" fmla="*/ 26 h 356"/>
                  <a:gd name="T42" fmla="*/ 744 w 1000"/>
                  <a:gd name="T43" fmla="*/ 45 h 356"/>
                  <a:gd name="T44" fmla="*/ 730 w 1000"/>
                  <a:gd name="T45" fmla="*/ 244 h 356"/>
                  <a:gd name="T46" fmla="*/ 983 w 1000"/>
                  <a:gd name="T47" fmla="*/ 94 h 356"/>
                  <a:gd name="T48" fmla="*/ 803 w 1000"/>
                  <a:gd name="T49" fmla="*/ 2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0" h="356">
                    <a:moveTo>
                      <a:pt x="335" y="338"/>
                    </a:moveTo>
                    <a:cubicBezTo>
                      <a:pt x="211" y="338"/>
                      <a:pt x="96" y="312"/>
                      <a:pt x="7" y="256"/>
                    </a:cubicBezTo>
                    <a:cubicBezTo>
                      <a:pt x="0" y="253"/>
                      <a:pt x="0" y="253"/>
                      <a:pt x="0" y="253"/>
                    </a:cubicBezTo>
                    <a:cubicBezTo>
                      <a:pt x="5" y="249"/>
                      <a:pt x="5" y="249"/>
                      <a:pt x="5" y="249"/>
                    </a:cubicBezTo>
                    <a:cubicBezTo>
                      <a:pt x="169" y="113"/>
                      <a:pt x="351" y="59"/>
                      <a:pt x="506" y="99"/>
                    </a:cubicBezTo>
                    <a:cubicBezTo>
                      <a:pt x="595" y="120"/>
                      <a:pt x="667" y="174"/>
                      <a:pt x="719" y="251"/>
                    </a:cubicBezTo>
                    <a:cubicBezTo>
                      <a:pt x="721" y="251"/>
                      <a:pt x="721" y="251"/>
                      <a:pt x="721" y="251"/>
                    </a:cubicBezTo>
                    <a:cubicBezTo>
                      <a:pt x="691" y="148"/>
                      <a:pt x="695" y="75"/>
                      <a:pt x="737" y="40"/>
                    </a:cubicBezTo>
                    <a:cubicBezTo>
                      <a:pt x="787" y="0"/>
                      <a:pt x="878" y="17"/>
                      <a:pt x="995" y="92"/>
                    </a:cubicBezTo>
                    <a:cubicBezTo>
                      <a:pt x="1000" y="96"/>
                      <a:pt x="1000" y="96"/>
                      <a:pt x="1000" y="96"/>
                    </a:cubicBezTo>
                    <a:cubicBezTo>
                      <a:pt x="995" y="101"/>
                      <a:pt x="995" y="101"/>
                      <a:pt x="995" y="101"/>
                    </a:cubicBezTo>
                    <a:cubicBezTo>
                      <a:pt x="915" y="167"/>
                      <a:pt x="826" y="218"/>
                      <a:pt x="733" y="258"/>
                    </a:cubicBezTo>
                    <a:cubicBezTo>
                      <a:pt x="740" y="279"/>
                      <a:pt x="749" y="305"/>
                      <a:pt x="759" y="328"/>
                    </a:cubicBezTo>
                    <a:cubicBezTo>
                      <a:pt x="749" y="333"/>
                      <a:pt x="749" y="333"/>
                      <a:pt x="749" y="333"/>
                    </a:cubicBezTo>
                    <a:cubicBezTo>
                      <a:pt x="740" y="310"/>
                      <a:pt x="728" y="286"/>
                      <a:pt x="714" y="265"/>
                    </a:cubicBezTo>
                    <a:cubicBezTo>
                      <a:pt x="590" y="312"/>
                      <a:pt x="456" y="338"/>
                      <a:pt x="335" y="338"/>
                    </a:cubicBezTo>
                    <a:close/>
                    <a:moveTo>
                      <a:pt x="16" y="251"/>
                    </a:moveTo>
                    <a:cubicBezTo>
                      <a:pt x="192" y="356"/>
                      <a:pt x="464" y="352"/>
                      <a:pt x="709" y="253"/>
                    </a:cubicBezTo>
                    <a:cubicBezTo>
                      <a:pt x="660" y="178"/>
                      <a:pt x="590" y="129"/>
                      <a:pt x="503" y="106"/>
                    </a:cubicBezTo>
                    <a:cubicBezTo>
                      <a:pt x="356" y="68"/>
                      <a:pt x="178" y="122"/>
                      <a:pt x="16" y="251"/>
                    </a:cubicBezTo>
                    <a:close/>
                    <a:moveTo>
                      <a:pt x="803" y="26"/>
                    </a:moveTo>
                    <a:cubicBezTo>
                      <a:pt x="780" y="26"/>
                      <a:pt x="759" y="33"/>
                      <a:pt x="744" y="45"/>
                    </a:cubicBezTo>
                    <a:cubicBezTo>
                      <a:pt x="707" y="78"/>
                      <a:pt x="702" y="148"/>
                      <a:pt x="730" y="244"/>
                    </a:cubicBezTo>
                    <a:cubicBezTo>
                      <a:pt x="822" y="206"/>
                      <a:pt x="908" y="155"/>
                      <a:pt x="983" y="94"/>
                    </a:cubicBezTo>
                    <a:cubicBezTo>
                      <a:pt x="913" y="49"/>
                      <a:pt x="850" y="26"/>
                      <a:pt x="80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391">
                <a:extLst>
                  <a:ext uri="{FF2B5EF4-FFF2-40B4-BE49-F238E27FC236}">
                    <a16:creationId xmlns:a16="http://schemas.microsoft.com/office/drawing/2014/main" id="{FBB898E9-5E60-7C65-C259-FF036470907B}"/>
                  </a:ext>
                </a:extLst>
              </p:cNvPr>
              <p:cNvSpPr>
                <a:spLocks/>
              </p:cNvSpPr>
              <p:nvPr userDrawn="1"/>
            </p:nvSpPr>
            <p:spPr bwMode="auto">
              <a:xfrm>
                <a:off x="903" y="2577"/>
                <a:ext cx="268" cy="83"/>
              </a:xfrm>
              <a:custGeom>
                <a:avLst/>
                <a:gdLst>
                  <a:gd name="T0" fmla="*/ 164 w 494"/>
                  <a:gd name="T1" fmla="*/ 129 h 152"/>
                  <a:gd name="T2" fmla="*/ 0 w 494"/>
                  <a:gd name="T3" fmla="*/ 86 h 152"/>
                  <a:gd name="T4" fmla="*/ 5 w 494"/>
                  <a:gd name="T5" fmla="*/ 77 h 152"/>
                  <a:gd name="T6" fmla="*/ 487 w 494"/>
                  <a:gd name="T7" fmla="*/ 0 h 152"/>
                  <a:gd name="T8" fmla="*/ 494 w 494"/>
                  <a:gd name="T9" fmla="*/ 7 h 152"/>
                  <a:gd name="T10" fmla="*/ 164 w 494"/>
                  <a:gd name="T11" fmla="*/ 129 h 152"/>
                </a:gdLst>
                <a:ahLst/>
                <a:cxnLst>
                  <a:cxn ang="0">
                    <a:pos x="T0" y="T1"/>
                  </a:cxn>
                  <a:cxn ang="0">
                    <a:pos x="T2" y="T3"/>
                  </a:cxn>
                  <a:cxn ang="0">
                    <a:pos x="T4" y="T5"/>
                  </a:cxn>
                  <a:cxn ang="0">
                    <a:pos x="T6" y="T7"/>
                  </a:cxn>
                  <a:cxn ang="0">
                    <a:pos x="T8" y="T9"/>
                  </a:cxn>
                  <a:cxn ang="0">
                    <a:pos x="T10" y="T11"/>
                  </a:cxn>
                </a:cxnLst>
                <a:rect l="0" t="0" r="r" b="b"/>
                <a:pathLst>
                  <a:path w="494" h="152">
                    <a:moveTo>
                      <a:pt x="164" y="129"/>
                    </a:moveTo>
                    <a:cubicBezTo>
                      <a:pt x="103" y="129"/>
                      <a:pt x="45" y="115"/>
                      <a:pt x="0" y="86"/>
                    </a:cubicBezTo>
                    <a:cubicBezTo>
                      <a:pt x="5" y="77"/>
                      <a:pt x="5" y="77"/>
                      <a:pt x="5" y="77"/>
                    </a:cubicBezTo>
                    <a:cubicBezTo>
                      <a:pt x="127" y="152"/>
                      <a:pt x="342" y="117"/>
                      <a:pt x="487" y="0"/>
                    </a:cubicBezTo>
                    <a:cubicBezTo>
                      <a:pt x="494" y="7"/>
                      <a:pt x="494" y="7"/>
                      <a:pt x="494" y="7"/>
                    </a:cubicBezTo>
                    <a:cubicBezTo>
                      <a:pt x="401" y="86"/>
                      <a:pt x="274" y="129"/>
                      <a:pt x="164"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392">
                <a:extLst>
                  <a:ext uri="{FF2B5EF4-FFF2-40B4-BE49-F238E27FC236}">
                    <a16:creationId xmlns:a16="http://schemas.microsoft.com/office/drawing/2014/main" id="{99023C37-85A4-87FD-1BDF-8F38DAC5BBAA}"/>
                  </a:ext>
                </a:extLst>
              </p:cNvPr>
              <p:cNvSpPr>
                <a:spLocks/>
              </p:cNvSpPr>
              <p:nvPr userDrawn="1"/>
            </p:nvSpPr>
            <p:spPr bwMode="auto">
              <a:xfrm>
                <a:off x="1049" y="2623"/>
                <a:ext cx="76" cy="23"/>
              </a:xfrm>
              <a:custGeom>
                <a:avLst/>
                <a:gdLst>
                  <a:gd name="T0" fmla="*/ 46 w 140"/>
                  <a:gd name="T1" fmla="*/ 42 h 42"/>
                  <a:gd name="T2" fmla="*/ 0 w 140"/>
                  <a:gd name="T3" fmla="*/ 31 h 42"/>
                  <a:gd name="T4" fmla="*/ 4 w 140"/>
                  <a:gd name="T5" fmla="*/ 21 h 42"/>
                  <a:gd name="T6" fmla="*/ 133 w 140"/>
                  <a:gd name="T7" fmla="*/ 0 h 42"/>
                  <a:gd name="T8" fmla="*/ 140 w 140"/>
                  <a:gd name="T9" fmla="*/ 7 h 42"/>
                  <a:gd name="T10" fmla="*/ 46 w 140"/>
                  <a:gd name="T11" fmla="*/ 42 h 42"/>
                </a:gdLst>
                <a:ahLst/>
                <a:cxnLst>
                  <a:cxn ang="0">
                    <a:pos x="T0" y="T1"/>
                  </a:cxn>
                  <a:cxn ang="0">
                    <a:pos x="T2" y="T3"/>
                  </a:cxn>
                  <a:cxn ang="0">
                    <a:pos x="T4" y="T5"/>
                  </a:cxn>
                  <a:cxn ang="0">
                    <a:pos x="T6" y="T7"/>
                  </a:cxn>
                  <a:cxn ang="0">
                    <a:pos x="T8" y="T9"/>
                  </a:cxn>
                  <a:cxn ang="0">
                    <a:pos x="T10" y="T11"/>
                  </a:cxn>
                </a:cxnLst>
                <a:rect l="0" t="0" r="r" b="b"/>
                <a:pathLst>
                  <a:path w="140" h="42">
                    <a:moveTo>
                      <a:pt x="46" y="42"/>
                    </a:moveTo>
                    <a:cubicBezTo>
                      <a:pt x="28" y="42"/>
                      <a:pt x="11" y="38"/>
                      <a:pt x="0" y="31"/>
                    </a:cubicBezTo>
                    <a:cubicBezTo>
                      <a:pt x="4" y="21"/>
                      <a:pt x="4" y="21"/>
                      <a:pt x="4" y="21"/>
                    </a:cubicBezTo>
                    <a:cubicBezTo>
                      <a:pt x="37" y="42"/>
                      <a:pt x="93" y="31"/>
                      <a:pt x="133" y="0"/>
                    </a:cubicBezTo>
                    <a:cubicBezTo>
                      <a:pt x="140" y="7"/>
                      <a:pt x="140" y="7"/>
                      <a:pt x="140" y="7"/>
                    </a:cubicBezTo>
                    <a:cubicBezTo>
                      <a:pt x="112" y="31"/>
                      <a:pt x="77" y="42"/>
                      <a:pt x="4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393">
                <a:extLst>
                  <a:ext uri="{FF2B5EF4-FFF2-40B4-BE49-F238E27FC236}">
                    <a16:creationId xmlns:a16="http://schemas.microsoft.com/office/drawing/2014/main" id="{A45E7A0A-2DF4-5CE4-504D-E6F07D38E9C2}"/>
                  </a:ext>
                </a:extLst>
              </p:cNvPr>
              <p:cNvSpPr>
                <a:spLocks/>
              </p:cNvSpPr>
              <p:nvPr userDrawn="1"/>
            </p:nvSpPr>
            <p:spPr bwMode="auto">
              <a:xfrm>
                <a:off x="903" y="2628"/>
                <a:ext cx="247" cy="123"/>
              </a:xfrm>
              <a:custGeom>
                <a:avLst/>
                <a:gdLst>
                  <a:gd name="T0" fmla="*/ 10 w 455"/>
                  <a:gd name="T1" fmla="*/ 225 h 225"/>
                  <a:gd name="T2" fmla="*/ 0 w 455"/>
                  <a:gd name="T3" fmla="*/ 221 h 225"/>
                  <a:gd name="T4" fmla="*/ 234 w 455"/>
                  <a:gd name="T5" fmla="*/ 0 h 225"/>
                  <a:gd name="T6" fmla="*/ 237 w 455"/>
                  <a:gd name="T7" fmla="*/ 0 h 225"/>
                  <a:gd name="T8" fmla="*/ 455 w 455"/>
                  <a:gd name="T9" fmla="*/ 214 h 225"/>
                  <a:gd name="T10" fmla="*/ 445 w 455"/>
                  <a:gd name="T11" fmla="*/ 218 h 225"/>
                  <a:gd name="T12" fmla="*/ 237 w 455"/>
                  <a:gd name="T13" fmla="*/ 10 h 225"/>
                  <a:gd name="T14" fmla="*/ 234 w 455"/>
                  <a:gd name="T15" fmla="*/ 10 h 225"/>
                  <a:gd name="T16" fmla="*/ 10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10" y="225"/>
                    </a:moveTo>
                    <a:cubicBezTo>
                      <a:pt x="0" y="221"/>
                      <a:pt x="0" y="221"/>
                      <a:pt x="0" y="221"/>
                    </a:cubicBezTo>
                    <a:cubicBezTo>
                      <a:pt x="64" y="78"/>
                      <a:pt x="148" y="0"/>
                      <a:pt x="234" y="0"/>
                    </a:cubicBezTo>
                    <a:cubicBezTo>
                      <a:pt x="237" y="0"/>
                      <a:pt x="237" y="0"/>
                      <a:pt x="237" y="0"/>
                    </a:cubicBezTo>
                    <a:cubicBezTo>
                      <a:pt x="321" y="3"/>
                      <a:pt x="398" y="78"/>
                      <a:pt x="455" y="214"/>
                    </a:cubicBezTo>
                    <a:cubicBezTo>
                      <a:pt x="445" y="218"/>
                      <a:pt x="445" y="218"/>
                      <a:pt x="445" y="218"/>
                    </a:cubicBezTo>
                    <a:cubicBezTo>
                      <a:pt x="391" y="85"/>
                      <a:pt x="316" y="12"/>
                      <a:pt x="237" y="10"/>
                    </a:cubicBezTo>
                    <a:cubicBezTo>
                      <a:pt x="234" y="10"/>
                      <a:pt x="234" y="10"/>
                      <a:pt x="234" y="10"/>
                    </a:cubicBezTo>
                    <a:cubicBezTo>
                      <a:pt x="152" y="10"/>
                      <a:pt x="73" y="87"/>
                      <a:pt x="1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Freeform 394">
                <a:extLst>
                  <a:ext uri="{FF2B5EF4-FFF2-40B4-BE49-F238E27FC236}">
                    <a16:creationId xmlns:a16="http://schemas.microsoft.com/office/drawing/2014/main" id="{F0A23CD4-CED0-18FB-8705-E1CCB145E28F}"/>
                  </a:ext>
                </a:extLst>
              </p:cNvPr>
              <p:cNvSpPr>
                <a:spLocks/>
              </p:cNvSpPr>
              <p:nvPr userDrawn="1"/>
            </p:nvSpPr>
            <p:spPr bwMode="auto">
              <a:xfrm>
                <a:off x="1072" y="2614"/>
                <a:ext cx="79" cy="133"/>
              </a:xfrm>
              <a:custGeom>
                <a:avLst/>
                <a:gdLst>
                  <a:gd name="T0" fmla="*/ 135 w 145"/>
                  <a:gd name="T1" fmla="*/ 243 h 243"/>
                  <a:gd name="T2" fmla="*/ 23 w 145"/>
                  <a:gd name="T3" fmla="*/ 18 h 243"/>
                  <a:gd name="T4" fmla="*/ 54 w 145"/>
                  <a:gd name="T5" fmla="*/ 189 h 243"/>
                  <a:gd name="T6" fmla="*/ 44 w 145"/>
                  <a:gd name="T7" fmla="*/ 192 h 243"/>
                  <a:gd name="T8" fmla="*/ 21 w 145"/>
                  <a:gd name="T9" fmla="*/ 9 h 243"/>
                  <a:gd name="T10" fmla="*/ 145 w 145"/>
                  <a:gd name="T11" fmla="*/ 239 h 243"/>
                  <a:gd name="T12" fmla="*/ 135 w 14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145" h="243">
                    <a:moveTo>
                      <a:pt x="135" y="243"/>
                    </a:moveTo>
                    <a:cubicBezTo>
                      <a:pt x="47" y="28"/>
                      <a:pt x="23" y="18"/>
                      <a:pt x="23" y="18"/>
                    </a:cubicBezTo>
                    <a:cubicBezTo>
                      <a:pt x="21" y="21"/>
                      <a:pt x="14" y="37"/>
                      <a:pt x="54" y="189"/>
                    </a:cubicBezTo>
                    <a:cubicBezTo>
                      <a:pt x="44" y="192"/>
                      <a:pt x="44" y="192"/>
                      <a:pt x="44" y="192"/>
                    </a:cubicBezTo>
                    <a:cubicBezTo>
                      <a:pt x="0" y="16"/>
                      <a:pt x="14" y="11"/>
                      <a:pt x="21" y="9"/>
                    </a:cubicBezTo>
                    <a:cubicBezTo>
                      <a:pt x="28" y="7"/>
                      <a:pt x="47" y="0"/>
                      <a:pt x="145" y="239"/>
                    </a:cubicBezTo>
                    <a:lnTo>
                      <a:pt x="135" y="2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Freeform 395">
                <a:extLst>
                  <a:ext uri="{FF2B5EF4-FFF2-40B4-BE49-F238E27FC236}">
                    <a16:creationId xmlns:a16="http://schemas.microsoft.com/office/drawing/2014/main" id="{3039DBE6-C850-94BA-4E0C-B49E9F21BBE4}"/>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Freeform 396">
                <a:extLst>
                  <a:ext uri="{FF2B5EF4-FFF2-40B4-BE49-F238E27FC236}">
                    <a16:creationId xmlns:a16="http://schemas.microsoft.com/office/drawing/2014/main" id="{DA574DC4-B290-8416-A27C-D077F85CB638}"/>
                  </a:ext>
                </a:extLst>
              </p:cNvPr>
              <p:cNvSpPr>
                <a:spLocks/>
              </p:cNvSpPr>
              <p:nvPr userDrawn="1"/>
            </p:nvSpPr>
            <p:spPr bwMode="auto">
              <a:xfrm>
                <a:off x="1167" y="2383"/>
                <a:ext cx="74" cy="199"/>
              </a:xfrm>
              <a:custGeom>
                <a:avLst/>
                <a:gdLst>
                  <a:gd name="T0" fmla="*/ 7 w 136"/>
                  <a:gd name="T1" fmla="*/ 363 h 363"/>
                  <a:gd name="T2" fmla="*/ 0 w 136"/>
                  <a:gd name="T3" fmla="*/ 356 h 363"/>
                  <a:gd name="T4" fmla="*/ 122 w 136"/>
                  <a:gd name="T5" fmla="*/ 133 h 363"/>
                  <a:gd name="T6" fmla="*/ 42 w 136"/>
                  <a:gd name="T7" fmla="*/ 9 h 363"/>
                  <a:gd name="T8" fmla="*/ 47 w 136"/>
                  <a:gd name="T9" fmla="*/ 0 h 363"/>
                  <a:gd name="T10" fmla="*/ 131 w 136"/>
                  <a:gd name="T11" fmla="*/ 133 h 363"/>
                  <a:gd name="T12" fmla="*/ 7 w 136"/>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6" h="363">
                    <a:moveTo>
                      <a:pt x="7" y="363"/>
                    </a:moveTo>
                    <a:cubicBezTo>
                      <a:pt x="0" y="356"/>
                      <a:pt x="0" y="356"/>
                      <a:pt x="0" y="356"/>
                    </a:cubicBezTo>
                    <a:cubicBezTo>
                      <a:pt x="82" y="288"/>
                      <a:pt x="127" y="208"/>
                      <a:pt x="122" y="133"/>
                    </a:cubicBezTo>
                    <a:cubicBezTo>
                      <a:pt x="120" y="82"/>
                      <a:pt x="92" y="37"/>
                      <a:pt x="42" y="9"/>
                    </a:cubicBezTo>
                    <a:cubicBezTo>
                      <a:pt x="47" y="0"/>
                      <a:pt x="47" y="0"/>
                      <a:pt x="47" y="0"/>
                    </a:cubicBezTo>
                    <a:cubicBezTo>
                      <a:pt x="99" y="33"/>
                      <a:pt x="127" y="77"/>
                      <a:pt x="131" y="133"/>
                    </a:cubicBezTo>
                    <a:cubicBezTo>
                      <a:pt x="136" y="208"/>
                      <a:pt x="92"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Freeform 397">
                <a:extLst>
                  <a:ext uri="{FF2B5EF4-FFF2-40B4-BE49-F238E27FC236}">
                    <a16:creationId xmlns:a16="http://schemas.microsoft.com/office/drawing/2014/main" id="{6F8C1E30-4665-0F49-6D81-20BE2BE6E16A}"/>
                  </a:ext>
                </a:extLst>
              </p:cNvPr>
              <p:cNvSpPr>
                <a:spLocks/>
              </p:cNvSpPr>
              <p:nvPr userDrawn="1"/>
            </p:nvSpPr>
            <p:spPr bwMode="auto">
              <a:xfrm>
                <a:off x="1121" y="2567"/>
                <a:ext cx="23" cy="61"/>
              </a:xfrm>
              <a:custGeom>
                <a:avLst/>
                <a:gdLst>
                  <a:gd name="T0" fmla="*/ 5 w 42"/>
                  <a:gd name="T1" fmla="*/ 110 h 110"/>
                  <a:gd name="T2" fmla="*/ 0 w 42"/>
                  <a:gd name="T3" fmla="*/ 101 h 110"/>
                  <a:gd name="T4" fmla="*/ 33 w 42"/>
                  <a:gd name="T5" fmla="*/ 42 h 110"/>
                  <a:gd name="T6" fmla="*/ 12 w 42"/>
                  <a:gd name="T7" fmla="*/ 10 h 110"/>
                  <a:gd name="T8" fmla="*/ 16 w 42"/>
                  <a:gd name="T9" fmla="*/ 0 h 110"/>
                  <a:gd name="T10" fmla="*/ 42 w 42"/>
                  <a:gd name="T11" fmla="*/ 40 h 110"/>
                  <a:gd name="T12" fmla="*/ 5 w 42"/>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42" h="110">
                    <a:moveTo>
                      <a:pt x="5" y="110"/>
                    </a:moveTo>
                    <a:cubicBezTo>
                      <a:pt x="0" y="101"/>
                      <a:pt x="0" y="101"/>
                      <a:pt x="0" y="101"/>
                    </a:cubicBezTo>
                    <a:cubicBezTo>
                      <a:pt x="21" y="85"/>
                      <a:pt x="33" y="61"/>
                      <a:pt x="33" y="42"/>
                    </a:cubicBezTo>
                    <a:cubicBezTo>
                      <a:pt x="33" y="28"/>
                      <a:pt x="26" y="19"/>
                      <a:pt x="12" y="10"/>
                    </a:cubicBezTo>
                    <a:cubicBezTo>
                      <a:pt x="16" y="0"/>
                      <a:pt x="16" y="0"/>
                      <a:pt x="16" y="0"/>
                    </a:cubicBezTo>
                    <a:cubicBezTo>
                      <a:pt x="30" y="10"/>
                      <a:pt x="40" y="24"/>
                      <a:pt x="42" y="40"/>
                    </a:cubicBezTo>
                    <a:cubicBezTo>
                      <a:pt x="42" y="66"/>
                      <a:pt x="30" y="89"/>
                      <a:pt x="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Freeform 398">
                <a:extLst>
                  <a:ext uri="{FF2B5EF4-FFF2-40B4-BE49-F238E27FC236}">
                    <a16:creationId xmlns:a16="http://schemas.microsoft.com/office/drawing/2014/main" id="{A86294AD-3405-3ED7-25A0-B03E911DEF42}"/>
                  </a:ext>
                </a:extLst>
              </p:cNvPr>
              <p:cNvSpPr>
                <a:spLocks/>
              </p:cNvSpPr>
              <p:nvPr userDrawn="1"/>
            </p:nvSpPr>
            <p:spPr bwMode="auto">
              <a:xfrm>
                <a:off x="1118" y="2470"/>
                <a:ext cx="272" cy="277"/>
              </a:xfrm>
              <a:custGeom>
                <a:avLst/>
                <a:gdLst>
                  <a:gd name="T0" fmla="*/ 51 w 503"/>
                  <a:gd name="T1" fmla="*/ 506 h 506"/>
                  <a:gd name="T2" fmla="*/ 70 w 503"/>
                  <a:gd name="T3" fmla="*/ 176 h 506"/>
                  <a:gd name="T4" fmla="*/ 503 w 503"/>
                  <a:gd name="T5" fmla="*/ 7 h 506"/>
                  <a:gd name="T6" fmla="*/ 503 w 503"/>
                  <a:gd name="T7" fmla="*/ 17 h 506"/>
                  <a:gd name="T8" fmla="*/ 80 w 503"/>
                  <a:gd name="T9" fmla="*/ 181 h 506"/>
                  <a:gd name="T10" fmla="*/ 61 w 503"/>
                  <a:gd name="T11" fmla="*/ 502 h 506"/>
                  <a:gd name="T12" fmla="*/ 51 w 503"/>
                  <a:gd name="T13" fmla="*/ 506 h 506"/>
                </a:gdLst>
                <a:ahLst/>
                <a:cxnLst>
                  <a:cxn ang="0">
                    <a:pos x="T0" y="T1"/>
                  </a:cxn>
                  <a:cxn ang="0">
                    <a:pos x="T2" y="T3"/>
                  </a:cxn>
                  <a:cxn ang="0">
                    <a:pos x="T4" y="T5"/>
                  </a:cxn>
                  <a:cxn ang="0">
                    <a:pos x="T6" y="T7"/>
                  </a:cxn>
                  <a:cxn ang="0">
                    <a:pos x="T8" y="T9"/>
                  </a:cxn>
                  <a:cxn ang="0">
                    <a:pos x="T10" y="T11"/>
                  </a:cxn>
                  <a:cxn ang="0">
                    <a:pos x="T12" y="T13"/>
                  </a:cxn>
                </a:cxnLst>
                <a:rect l="0" t="0" r="r" b="b"/>
                <a:pathLst>
                  <a:path w="503" h="506">
                    <a:moveTo>
                      <a:pt x="51" y="506"/>
                    </a:moveTo>
                    <a:cubicBezTo>
                      <a:pt x="0" y="384"/>
                      <a:pt x="7" y="267"/>
                      <a:pt x="70" y="176"/>
                    </a:cubicBezTo>
                    <a:cubicBezTo>
                      <a:pt x="150" y="61"/>
                      <a:pt x="307" y="0"/>
                      <a:pt x="503" y="7"/>
                    </a:cubicBezTo>
                    <a:cubicBezTo>
                      <a:pt x="503" y="17"/>
                      <a:pt x="503" y="17"/>
                      <a:pt x="503" y="17"/>
                    </a:cubicBezTo>
                    <a:cubicBezTo>
                      <a:pt x="311" y="10"/>
                      <a:pt x="155" y="70"/>
                      <a:pt x="80" y="181"/>
                    </a:cubicBezTo>
                    <a:cubicBezTo>
                      <a:pt x="19" y="267"/>
                      <a:pt x="12" y="382"/>
                      <a:pt x="61" y="502"/>
                    </a:cubicBezTo>
                    <a:lnTo>
                      <a:pt x="51" y="5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399">
                <a:extLst>
                  <a:ext uri="{FF2B5EF4-FFF2-40B4-BE49-F238E27FC236}">
                    <a16:creationId xmlns:a16="http://schemas.microsoft.com/office/drawing/2014/main" id="{5A287DAC-EC00-D698-47CA-16EF34A6B92B}"/>
                  </a:ext>
                </a:extLst>
              </p:cNvPr>
              <p:cNvSpPr>
                <a:spLocks/>
              </p:cNvSpPr>
              <p:nvPr userDrawn="1"/>
            </p:nvSpPr>
            <p:spPr bwMode="auto">
              <a:xfrm>
                <a:off x="1120" y="2333"/>
                <a:ext cx="287" cy="414"/>
              </a:xfrm>
              <a:custGeom>
                <a:avLst/>
                <a:gdLst>
                  <a:gd name="T0" fmla="*/ 46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3 h 757"/>
                  <a:gd name="T12" fmla="*/ 46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6" y="757"/>
                    </a:moveTo>
                    <a:cubicBezTo>
                      <a:pt x="0" y="643"/>
                      <a:pt x="4" y="518"/>
                      <a:pt x="58" y="394"/>
                    </a:cubicBezTo>
                    <a:cubicBezTo>
                      <a:pt x="138" y="218"/>
                      <a:pt x="309" y="75"/>
                      <a:pt x="526" y="0"/>
                    </a:cubicBezTo>
                    <a:cubicBezTo>
                      <a:pt x="529" y="10"/>
                      <a:pt x="529" y="10"/>
                      <a:pt x="529" y="10"/>
                    </a:cubicBezTo>
                    <a:cubicBezTo>
                      <a:pt x="313" y="85"/>
                      <a:pt x="145" y="225"/>
                      <a:pt x="68" y="399"/>
                    </a:cubicBezTo>
                    <a:cubicBezTo>
                      <a:pt x="14" y="518"/>
                      <a:pt x="9" y="643"/>
                      <a:pt x="56" y="753"/>
                    </a:cubicBezTo>
                    <a:lnTo>
                      <a:pt x="46"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400">
                <a:extLst>
                  <a:ext uri="{FF2B5EF4-FFF2-40B4-BE49-F238E27FC236}">
                    <a16:creationId xmlns:a16="http://schemas.microsoft.com/office/drawing/2014/main" id="{A86E6E82-900B-97BD-F850-679660ED53E8}"/>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401">
                <a:extLst>
                  <a:ext uri="{FF2B5EF4-FFF2-40B4-BE49-F238E27FC236}">
                    <a16:creationId xmlns:a16="http://schemas.microsoft.com/office/drawing/2014/main" id="{86FCECC2-963B-0A15-6CAF-1A58485CAC91}"/>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402">
                <a:extLst>
                  <a:ext uri="{FF2B5EF4-FFF2-40B4-BE49-F238E27FC236}">
                    <a16:creationId xmlns:a16="http://schemas.microsoft.com/office/drawing/2014/main" id="{CA6C02FF-0C1F-F84D-4095-31A384EF0D82}"/>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403">
                <a:extLst>
                  <a:ext uri="{FF2B5EF4-FFF2-40B4-BE49-F238E27FC236}">
                    <a16:creationId xmlns:a16="http://schemas.microsoft.com/office/drawing/2014/main" id="{A4F609AB-48B4-E698-4276-28CD31370067}"/>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404">
                <a:extLst>
                  <a:ext uri="{FF2B5EF4-FFF2-40B4-BE49-F238E27FC236}">
                    <a16:creationId xmlns:a16="http://schemas.microsoft.com/office/drawing/2014/main" id="{4E73F9B0-56A2-F96B-0688-A10A664CE0AC}"/>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405">
                <a:extLst>
                  <a:ext uri="{FF2B5EF4-FFF2-40B4-BE49-F238E27FC236}">
                    <a16:creationId xmlns:a16="http://schemas.microsoft.com/office/drawing/2014/main" id="{BD84CB99-CE4C-8B9E-21B5-72C793FC465A}"/>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406">
                <a:extLst>
                  <a:ext uri="{FF2B5EF4-FFF2-40B4-BE49-F238E27FC236}">
                    <a16:creationId xmlns:a16="http://schemas.microsoft.com/office/drawing/2014/main" id="{C5AFF62B-9AC3-B97E-A760-B79CB54B4B61}"/>
                  </a:ext>
                </a:extLst>
              </p:cNvPr>
              <p:cNvSpPr>
                <a:spLocks/>
              </p:cNvSpPr>
              <p:nvPr userDrawn="1"/>
            </p:nvSpPr>
            <p:spPr bwMode="auto">
              <a:xfrm>
                <a:off x="1145" y="2745"/>
                <a:ext cx="492" cy="220"/>
              </a:xfrm>
              <a:custGeom>
                <a:avLst/>
                <a:gdLst>
                  <a:gd name="T0" fmla="*/ 598 w 907"/>
                  <a:gd name="T1" fmla="*/ 335 h 403"/>
                  <a:gd name="T2" fmla="*/ 0 w 907"/>
                  <a:gd name="T3" fmla="*/ 4 h 403"/>
                  <a:gd name="T4" fmla="*/ 10 w 907"/>
                  <a:gd name="T5" fmla="*/ 0 h 403"/>
                  <a:gd name="T6" fmla="*/ 904 w 907"/>
                  <a:gd name="T7" fmla="*/ 271 h 403"/>
                  <a:gd name="T8" fmla="*/ 907 w 907"/>
                  <a:gd name="T9" fmla="*/ 281 h 403"/>
                  <a:gd name="T10" fmla="*/ 598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8"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8"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407">
                <a:extLst>
                  <a:ext uri="{FF2B5EF4-FFF2-40B4-BE49-F238E27FC236}">
                    <a16:creationId xmlns:a16="http://schemas.microsoft.com/office/drawing/2014/main" id="{B6AF0FF3-23A8-6D4A-A54C-C49F623F1158}"/>
                  </a:ext>
                </a:extLst>
              </p:cNvPr>
              <p:cNvSpPr>
                <a:spLocks noEditPoints="1"/>
              </p:cNvSpPr>
              <p:nvPr userDrawn="1"/>
            </p:nvSpPr>
            <p:spPr bwMode="auto">
              <a:xfrm>
                <a:off x="671" y="2324"/>
                <a:ext cx="764" cy="440"/>
              </a:xfrm>
              <a:custGeom>
                <a:avLst/>
                <a:gdLst>
                  <a:gd name="T0" fmla="*/ 459 w 1409"/>
                  <a:gd name="T1" fmla="*/ 783 h 804"/>
                  <a:gd name="T2" fmla="*/ 131 w 1409"/>
                  <a:gd name="T3" fmla="*/ 701 h 804"/>
                  <a:gd name="T4" fmla="*/ 2 w 1409"/>
                  <a:gd name="T5" fmla="*/ 569 h 804"/>
                  <a:gd name="T6" fmla="*/ 0 w 1409"/>
                  <a:gd name="T7" fmla="*/ 565 h 804"/>
                  <a:gd name="T8" fmla="*/ 5 w 1409"/>
                  <a:gd name="T9" fmla="*/ 562 h 804"/>
                  <a:gd name="T10" fmla="*/ 618 w 1409"/>
                  <a:gd name="T11" fmla="*/ 518 h 804"/>
                  <a:gd name="T12" fmla="*/ 693 w 1409"/>
                  <a:gd name="T13" fmla="*/ 553 h 804"/>
                  <a:gd name="T14" fmla="*/ 719 w 1409"/>
                  <a:gd name="T15" fmla="*/ 548 h 804"/>
                  <a:gd name="T16" fmla="*/ 789 w 1409"/>
                  <a:gd name="T17" fmla="*/ 525 h 804"/>
                  <a:gd name="T18" fmla="*/ 859 w 1409"/>
                  <a:gd name="T19" fmla="*/ 483 h 804"/>
                  <a:gd name="T20" fmla="*/ 887 w 1409"/>
                  <a:gd name="T21" fmla="*/ 405 h 804"/>
                  <a:gd name="T22" fmla="*/ 1353 w 1409"/>
                  <a:gd name="T23" fmla="*/ 2 h 804"/>
                  <a:gd name="T24" fmla="*/ 1358 w 1409"/>
                  <a:gd name="T25" fmla="*/ 0 h 804"/>
                  <a:gd name="T26" fmla="*/ 1360 w 1409"/>
                  <a:gd name="T27" fmla="*/ 5 h 804"/>
                  <a:gd name="T28" fmla="*/ 1121 w 1409"/>
                  <a:gd name="T29" fmla="*/ 539 h 804"/>
                  <a:gd name="T30" fmla="*/ 861 w 1409"/>
                  <a:gd name="T31" fmla="*/ 694 h 804"/>
                  <a:gd name="T32" fmla="*/ 885 w 1409"/>
                  <a:gd name="T33" fmla="*/ 766 h 804"/>
                  <a:gd name="T34" fmla="*/ 875 w 1409"/>
                  <a:gd name="T35" fmla="*/ 771 h 804"/>
                  <a:gd name="T36" fmla="*/ 840 w 1409"/>
                  <a:gd name="T37" fmla="*/ 705 h 804"/>
                  <a:gd name="T38" fmla="*/ 459 w 1409"/>
                  <a:gd name="T39" fmla="*/ 783 h 804"/>
                  <a:gd name="T40" fmla="*/ 14 w 1409"/>
                  <a:gd name="T41" fmla="*/ 569 h 804"/>
                  <a:gd name="T42" fmla="*/ 136 w 1409"/>
                  <a:gd name="T43" fmla="*/ 694 h 804"/>
                  <a:gd name="T44" fmla="*/ 836 w 1409"/>
                  <a:gd name="T45" fmla="*/ 698 h 804"/>
                  <a:gd name="T46" fmla="*/ 787 w 1409"/>
                  <a:gd name="T47" fmla="*/ 640 h 804"/>
                  <a:gd name="T48" fmla="*/ 728 w 1409"/>
                  <a:gd name="T49" fmla="*/ 593 h 804"/>
                  <a:gd name="T50" fmla="*/ 695 w 1409"/>
                  <a:gd name="T51" fmla="*/ 577 h 804"/>
                  <a:gd name="T52" fmla="*/ 662 w 1409"/>
                  <a:gd name="T53" fmla="*/ 567 h 804"/>
                  <a:gd name="T54" fmla="*/ 660 w 1409"/>
                  <a:gd name="T55" fmla="*/ 567 h 804"/>
                  <a:gd name="T56" fmla="*/ 662 w 1409"/>
                  <a:gd name="T57" fmla="*/ 558 h 804"/>
                  <a:gd name="T58" fmla="*/ 672 w 1409"/>
                  <a:gd name="T59" fmla="*/ 558 h 804"/>
                  <a:gd name="T60" fmla="*/ 611 w 1409"/>
                  <a:gd name="T61" fmla="*/ 530 h 804"/>
                  <a:gd name="T62" fmla="*/ 14 w 1409"/>
                  <a:gd name="T63" fmla="*/ 569 h 804"/>
                  <a:gd name="T64" fmla="*/ 850 w 1409"/>
                  <a:gd name="T65" fmla="*/ 703 h 804"/>
                  <a:gd name="T66" fmla="*/ 854 w 1409"/>
                  <a:gd name="T67" fmla="*/ 712 h 804"/>
                  <a:gd name="T68" fmla="*/ 852 w 1409"/>
                  <a:gd name="T69" fmla="*/ 703 h 804"/>
                  <a:gd name="T70" fmla="*/ 850 w 1409"/>
                  <a:gd name="T71" fmla="*/ 703 h 804"/>
                  <a:gd name="T72" fmla="*/ 705 w 1409"/>
                  <a:gd name="T73" fmla="*/ 562 h 804"/>
                  <a:gd name="T74" fmla="*/ 843 w 1409"/>
                  <a:gd name="T75" fmla="*/ 694 h 804"/>
                  <a:gd name="T76" fmla="*/ 850 w 1409"/>
                  <a:gd name="T77" fmla="*/ 691 h 804"/>
                  <a:gd name="T78" fmla="*/ 854 w 1409"/>
                  <a:gd name="T79" fmla="*/ 499 h 804"/>
                  <a:gd name="T80" fmla="*/ 791 w 1409"/>
                  <a:gd name="T81" fmla="*/ 534 h 804"/>
                  <a:gd name="T82" fmla="*/ 719 w 1409"/>
                  <a:gd name="T83" fmla="*/ 558 h 804"/>
                  <a:gd name="T84" fmla="*/ 705 w 1409"/>
                  <a:gd name="T85" fmla="*/ 562 h 804"/>
                  <a:gd name="T86" fmla="*/ 880 w 1409"/>
                  <a:gd name="T87" fmla="*/ 466 h 804"/>
                  <a:gd name="T88" fmla="*/ 887 w 1409"/>
                  <a:gd name="T89" fmla="*/ 473 h 804"/>
                  <a:gd name="T90" fmla="*/ 852 w 1409"/>
                  <a:gd name="T91" fmla="*/ 602 h 804"/>
                  <a:gd name="T92" fmla="*/ 859 w 1409"/>
                  <a:gd name="T93" fmla="*/ 689 h 804"/>
                  <a:gd name="T94" fmla="*/ 1114 w 1409"/>
                  <a:gd name="T95" fmla="*/ 537 h 804"/>
                  <a:gd name="T96" fmla="*/ 1351 w 1409"/>
                  <a:gd name="T97" fmla="*/ 19 h 804"/>
                  <a:gd name="T98" fmla="*/ 897 w 1409"/>
                  <a:gd name="T99" fmla="*/ 415 h 804"/>
                  <a:gd name="T100" fmla="*/ 873 w 1409"/>
                  <a:gd name="T101" fmla="*/ 476 h 804"/>
                  <a:gd name="T102" fmla="*/ 880 w 1409"/>
                  <a:gd name="T103" fmla="*/ 46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09" h="804">
                    <a:moveTo>
                      <a:pt x="459" y="783"/>
                    </a:moveTo>
                    <a:cubicBezTo>
                      <a:pt x="335" y="783"/>
                      <a:pt x="220" y="757"/>
                      <a:pt x="131" y="701"/>
                    </a:cubicBezTo>
                    <a:cubicBezTo>
                      <a:pt x="75" y="666"/>
                      <a:pt x="33" y="621"/>
                      <a:pt x="2" y="569"/>
                    </a:cubicBezTo>
                    <a:cubicBezTo>
                      <a:pt x="0" y="565"/>
                      <a:pt x="0" y="565"/>
                      <a:pt x="0" y="565"/>
                    </a:cubicBezTo>
                    <a:cubicBezTo>
                      <a:pt x="5" y="562"/>
                      <a:pt x="5" y="562"/>
                      <a:pt x="5" y="562"/>
                    </a:cubicBezTo>
                    <a:cubicBezTo>
                      <a:pt x="215" y="464"/>
                      <a:pt x="438" y="448"/>
                      <a:pt x="618" y="518"/>
                    </a:cubicBezTo>
                    <a:cubicBezTo>
                      <a:pt x="644" y="527"/>
                      <a:pt x="669" y="539"/>
                      <a:pt x="693" y="553"/>
                    </a:cubicBezTo>
                    <a:cubicBezTo>
                      <a:pt x="705" y="551"/>
                      <a:pt x="714" y="551"/>
                      <a:pt x="719" y="548"/>
                    </a:cubicBezTo>
                    <a:cubicBezTo>
                      <a:pt x="751" y="541"/>
                      <a:pt x="768" y="534"/>
                      <a:pt x="789" y="525"/>
                    </a:cubicBezTo>
                    <a:cubicBezTo>
                      <a:pt x="805" y="518"/>
                      <a:pt x="836" y="502"/>
                      <a:pt x="859" y="483"/>
                    </a:cubicBezTo>
                    <a:cubicBezTo>
                      <a:pt x="866" y="457"/>
                      <a:pt x="875" y="431"/>
                      <a:pt x="887" y="405"/>
                    </a:cubicBezTo>
                    <a:cubicBezTo>
                      <a:pt x="964" y="227"/>
                      <a:pt x="1135" y="82"/>
                      <a:pt x="1353" y="2"/>
                    </a:cubicBezTo>
                    <a:cubicBezTo>
                      <a:pt x="1358" y="0"/>
                      <a:pt x="1358" y="0"/>
                      <a:pt x="1358" y="0"/>
                    </a:cubicBezTo>
                    <a:cubicBezTo>
                      <a:pt x="1360" y="5"/>
                      <a:pt x="1360" y="5"/>
                      <a:pt x="1360" y="5"/>
                    </a:cubicBezTo>
                    <a:cubicBezTo>
                      <a:pt x="1409" y="173"/>
                      <a:pt x="1318" y="377"/>
                      <a:pt x="1121" y="539"/>
                    </a:cubicBezTo>
                    <a:cubicBezTo>
                      <a:pt x="1044" y="602"/>
                      <a:pt x="955" y="656"/>
                      <a:pt x="861" y="694"/>
                    </a:cubicBezTo>
                    <a:cubicBezTo>
                      <a:pt x="868" y="726"/>
                      <a:pt x="880" y="755"/>
                      <a:pt x="885" y="766"/>
                    </a:cubicBezTo>
                    <a:cubicBezTo>
                      <a:pt x="875" y="771"/>
                      <a:pt x="875" y="771"/>
                      <a:pt x="875" y="771"/>
                    </a:cubicBezTo>
                    <a:cubicBezTo>
                      <a:pt x="866" y="750"/>
                      <a:pt x="854" y="724"/>
                      <a:pt x="840" y="705"/>
                    </a:cubicBezTo>
                    <a:cubicBezTo>
                      <a:pt x="714" y="757"/>
                      <a:pt x="580" y="783"/>
                      <a:pt x="459" y="783"/>
                    </a:cubicBezTo>
                    <a:close/>
                    <a:moveTo>
                      <a:pt x="14" y="569"/>
                    </a:moveTo>
                    <a:cubicBezTo>
                      <a:pt x="42" y="619"/>
                      <a:pt x="82" y="659"/>
                      <a:pt x="136" y="694"/>
                    </a:cubicBezTo>
                    <a:cubicBezTo>
                      <a:pt x="311" y="804"/>
                      <a:pt x="585" y="799"/>
                      <a:pt x="836" y="698"/>
                    </a:cubicBezTo>
                    <a:cubicBezTo>
                      <a:pt x="826" y="687"/>
                      <a:pt x="810" y="663"/>
                      <a:pt x="787" y="640"/>
                    </a:cubicBezTo>
                    <a:cubicBezTo>
                      <a:pt x="761" y="614"/>
                      <a:pt x="737" y="600"/>
                      <a:pt x="728" y="593"/>
                    </a:cubicBezTo>
                    <a:cubicBezTo>
                      <a:pt x="723" y="588"/>
                      <a:pt x="707" y="581"/>
                      <a:pt x="695" y="577"/>
                    </a:cubicBezTo>
                    <a:cubicBezTo>
                      <a:pt x="676" y="569"/>
                      <a:pt x="667" y="567"/>
                      <a:pt x="662" y="567"/>
                    </a:cubicBezTo>
                    <a:cubicBezTo>
                      <a:pt x="660" y="567"/>
                      <a:pt x="660" y="567"/>
                      <a:pt x="660" y="567"/>
                    </a:cubicBezTo>
                    <a:cubicBezTo>
                      <a:pt x="662" y="558"/>
                      <a:pt x="662" y="558"/>
                      <a:pt x="662" y="558"/>
                    </a:cubicBezTo>
                    <a:cubicBezTo>
                      <a:pt x="665" y="558"/>
                      <a:pt x="669" y="558"/>
                      <a:pt x="672" y="558"/>
                    </a:cubicBezTo>
                    <a:cubicBezTo>
                      <a:pt x="653" y="548"/>
                      <a:pt x="632" y="539"/>
                      <a:pt x="611" y="530"/>
                    </a:cubicBezTo>
                    <a:cubicBezTo>
                      <a:pt x="438" y="459"/>
                      <a:pt x="220" y="473"/>
                      <a:pt x="14" y="569"/>
                    </a:cubicBezTo>
                    <a:close/>
                    <a:moveTo>
                      <a:pt x="850" y="703"/>
                    </a:moveTo>
                    <a:cubicBezTo>
                      <a:pt x="852" y="705"/>
                      <a:pt x="852" y="708"/>
                      <a:pt x="854" y="712"/>
                    </a:cubicBezTo>
                    <a:cubicBezTo>
                      <a:pt x="854" y="710"/>
                      <a:pt x="852" y="705"/>
                      <a:pt x="852" y="703"/>
                    </a:cubicBezTo>
                    <a:lnTo>
                      <a:pt x="850" y="703"/>
                    </a:lnTo>
                    <a:close/>
                    <a:moveTo>
                      <a:pt x="705" y="562"/>
                    </a:moveTo>
                    <a:cubicBezTo>
                      <a:pt x="761" y="598"/>
                      <a:pt x="808" y="642"/>
                      <a:pt x="843" y="694"/>
                    </a:cubicBezTo>
                    <a:cubicBezTo>
                      <a:pt x="845" y="694"/>
                      <a:pt x="847" y="691"/>
                      <a:pt x="850" y="691"/>
                    </a:cubicBezTo>
                    <a:cubicBezTo>
                      <a:pt x="838" y="630"/>
                      <a:pt x="838" y="565"/>
                      <a:pt x="854" y="499"/>
                    </a:cubicBezTo>
                    <a:cubicBezTo>
                      <a:pt x="831" y="516"/>
                      <a:pt x="808" y="527"/>
                      <a:pt x="791" y="534"/>
                    </a:cubicBezTo>
                    <a:cubicBezTo>
                      <a:pt x="770" y="544"/>
                      <a:pt x="754" y="551"/>
                      <a:pt x="719" y="558"/>
                    </a:cubicBezTo>
                    <a:cubicBezTo>
                      <a:pt x="716" y="560"/>
                      <a:pt x="712" y="562"/>
                      <a:pt x="705" y="562"/>
                    </a:cubicBezTo>
                    <a:close/>
                    <a:moveTo>
                      <a:pt x="880" y="466"/>
                    </a:moveTo>
                    <a:cubicBezTo>
                      <a:pt x="887" y="473"/>
                      <a:pt x="887" y="473"/>
                      <a:pt x="887" y="473"/>
                    </a:cubicBezTo>
                    <a:cubicBezTo>
                      <a:pt x="866" y="504"/>
                      <a:pt x="852" y="562"/>
                      <a:pt x="852" y="602"/>
                    </a:cubicBezTo>
                    <a:cubicBezTo>
                      <a:pt x="852" y="630"/>
                      <a:pt x="852" y="649"/>
                      <a:pt x="859" y="689"/>
                    </a:cubicBezTo>
                    <a:cubicBezTo>
                      <a:pt x="950" y="649"/>
                      <a:pt x="1037" y="598"/>
                      <a:pt x="1114" y="537"/>
                    </a:cubicBezTo>
                    <a:cubicBezTo>
                      <a:pt x="1304" y="380"/>
                      <a:pt x="1395" y="183"/>
                      <a:pt x="1351" y="19"/>
                    </a:cubicBezTo>
                    <a:cubicBezTo>
                      <a:pt x="1138" y="96"/>
                      <a:pt x="971" y="241"/>
                      <a:pt x="897" y="415"/>
                    </a:cubicBezTo>
                    <a:cubicBezTo>
                      <a:pt x="887" y="436"/>
                      <a:pt x="880" y="457"/>
                      <a:pt x="873" y="476"/>
                    </a:cubicBezTo>
                    <a:cubicBezTo>
                      <a:pt x="875" y="471"/>
                      <a:pt x="878" y="469"/>
                      <a:pt x="880"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408">
                <a:extLst>
                  <a:ext uri="{FF2B5EF4-FFF2-40B4-BE49-F238E27FC236}">
                    <a16:creationId xmlns:a16="http://schemas.microsoft.com/office/drawing/2014/main" id="{BC600862-966E-EA5E-6090-F2DFAD4C04AF}"/>
                  </a:ext>
                </a:extLst>
              </p:cNvPr>
              <p:cNvSpPr>
                <a:spLocks noEditPoints="1"/>
              </p:cNvSpPr>
              <p:nvPr userDrawn="1"/>
            </p:nvSpPr>
            <p:spPr bwMode="auto">
              <a:xfrm>
                <a:off x="785" y="2138"/>
                <a:ext cx="542" cy="609"/>
              </a:xfrm>
              <a:custGeom>
                <a:avLst/>
                <a:gdLst>
                  <a:gd name="T0" fmla="*/ 664 w 999"/>
                  <a:gd name="T1" fmla="*/ 1113 h 1113"/>
                  <a:gd name="T2" fmla="*/ 4 w 999"/>
                  <a:gd name="T3" fmla="*/ 324 h 1113"/>
                  <a:gd name="T4" fmla="*/ 0 w 999"/>
                  <a:gd name="T5" fmla="*/ 319 h 1113"/>
                  <a:gd name="T6" fmla="*/ 4 w 999"/>
                  <a:gd name="T7" fmla="*/ 314 h 1113"/>
                  <a:gd name="T8" fmla="*/ 995 w 999"/>
                  <a:gd name="T9" fmla="*/ 155 h 1113"/>
                  <a:gd name="T10" fmla="*/ 999 w 999"/>
                  <a:gd name="T11" fmla="*/ 160 h 1113"/>
                  <a:gd name="T12" fmla="*/ 995 w 999"/>
                  <a:gd name="T13" fmla="*/ 164 h 1113"/>
                  <a:gd name="T14" fmla="*/ 672 w 999"/>
                  <a:gd name="T15" fmla="*/ 1109 h 1113"/>
                  <a:gd name="T16" fmla="*/ 664 w 999"/>
                  <a:gd name="T17" fmla="*/ 1113 h 1113"/>
                  <a:gd name="T18" fmla="*/ 16 w 999"/>
                  <a:gd name="T19" fmla="*/ 317 h 1113"/>
                  <a:gd name="T20" fmla="*/ 639 w 999"/>
                  <a:gd name="T21" fmla="*/ 1034 h 1113"/>
                  <a:gd name="T22" fmla="*/ 983 w 999"/>
                  <a:gd name="T23" fmla="*/ 160 h 1113"/>
                  <a:gd name="T24" fmla="*/ 16 w 999"/>
                  <a:gd name="T25" fmla="*/ 317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9" h="1113">
                    <a:moveTo>
                      <a:pt x="664" y="1113"/>
                    </a:moveTo>
                    <a:cubicBezTo>
                      <a:pt x="547" y="832"/>
                      <a:pt x="252" y="476"/>
                      <a:pt x="4" y="324"/>
                    </a:cubicBezTo>
                    <a:cubicBezTo>
                      <a:pt x="0" y="319"/>
                      <a:pt x="0" y="319"/>
                      <a:pt x="0" y="319"/>
                    </a:cubicBezTo>
                    <a:cubicBezTo>
                      <a:pt x="4" y="314"/>
                      <a:pt x="4" y="314"/>
                      <a:pt x="4" y="314"/>
                    </a:cubicBezTo>
                    <a:cubicBezTo>
                      <a:pt x="299" y="71"/>
                      <a:pt x="744" y="0"/>
                      <a:pt x="995" y="155"/>
                    </a:cubicBezTo>
                    <a:cubicBezTo>
                      <a:pt x="999" y="160"/>
                      <a:pt x="999" y="160"/>
                      <a:pt x="999" y="160"/>
                    </a:cubicBezTo>
                    <a:cubicBezTo>
                      <a:pt x="995" y="164"/>
                      <a:pt x="995" y="164"/>
                      <a:pt x="995" y="164"/>
                    </a:cubicBezTo>
                    <a:cubicBezTo>
                      <a:pt x="702" y="403"/>
                      <a:pt x="557" y="827"/>
                      <a:pt x="672" y="1109"/>
                    </a:cubicBezTo>
                    <a:lnTo>
                      <a:pt x="664" y="1113"/>
                    </a:lnTo>
                    <a:close/>
                    <a:moveTo>
                      <a:pt x="16" y="317"/>
                    </a:moveTo>
                    <a:cubicBezTo>
                      <a:pt x="241" y="462"/>
                      <a:pt x="505" y="769"/>
                      <a:pt x="639" y="1034"/>
                    </a:cubicBezTo>
                    <a:cubicBezTo>
                      <a:pt x="573" y="757"/>
                      <a:pt x="716" y="382"/>
                      <a:pt x="983" y="160"/>
                    </a:cubicBezTo>
                    <a:cubicBezTo>
                      <a:pt x="737" y="12"/>
                      <a:pt x="306" y="82"/>
                      <a:pt x="16"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0" name="Freeform 409">
                <a:extLst>
                  <a:ext uri="{FF2B5EF4-FFF2-40B4-BE49-F238E27FC236}">
                    <a16:creationId xmlns:a16="http://schemas.microsoft.com/office/drawing/2014/main" id="{7517913A-1171-FAA9-5704-360B75600DE3}"/>
                  </a:ext>
                </a:extLst>
              </p:cNvPr>
              <p:cNvSpPr>
                <a:spLocks/>
              </p:cNvSpPr>
              <p:nvPr userDrawn="1"/>
            </p:nvSpPr>
            <p:spPr bwMode="auto">
              <a:xfrm>
                <a:off x="926" y="2341"/>
                <a:ext cx="268" cy="90"/>
              </a:xfrm>
              <a:custGeom>
                <a:avLst/>
                <a:gdLst>
                  <a:gd name="T0" fmla="*/ 7 w 494"/>
                  <a:gd name="T1" fmla="*/ 164 h 164"/>
                  <a:gd name="T2" fmla="*/ 0 w 494"/>
                  <a:gd name="T3" fmla="*/ 157 h 164"/>
                  <a:gd name="T4" fmla="*/ 494 w 494"/>
                  <a:gd name="T5" fmla="*/ 77 h 164"/>
                  <a:gd name="T6" fmla="*/ 490 w 494"/>
                  <a:gd name="T7" fmla="*/ 86 h 164"/>
                  <a:gd name="T8" fmla="*/ 7 w 494"/>
                  <a:gd name="T9" fmla="*/ 164 h 164"/>
                </a:gdLst>
                <a:ahLst/>
                <a:cxnLst>
                  <a:cxn ang="0">
                    <a:pos x="T0" y="T1"/>
                  </a:cxn>
                  <a:cxn ang="0">
                    <a:pos x="T2" y="T3"/>
                  </a:cxn>
                  <a:cxn ang="0">
                    <a:pos x="T4" y="T5"/>
                  </a:cxn>
                  <a:cxn ang="0">
                    <a:pos x="T6" y="T7"/>
                  </a:cxn>
                  <a:cxn ang="0">
                    <a:pos x="T8" y="T9"/>
                  </a:cxn>
                </a:cxnLst>
                <a:rect l="0" t="0" r="r" b="b"/>
                <a:pathLst>
                  <a:path w="494" h="164">
                    <a:moveTo>
                      <a:pt x="7" y="164"/>
                    </a:moveTo>
                    <a:cubicBezTo>
                      <a:pt x="0" y="157"/>
                      <a:pt x="0" y="157"/>
                      <a:pt x="0" y="157"/>
                    </a:cubicBezTo>
                    <a:cubicBezTo>
                      <a:pt x="148" y="35"/>
                      <a:pt x="370" y="0"/>
                      <a:pt x="494" y="77"/>
                    </a:cubicBezTo>
                    <a:cubicBezTo>
                      <a:pt x="490" y="86"/>
                      <a:pt x="490" y="86"/>
                      <a:pt x="490" y="86"/>
                    </a:cubicBezTo>
                    <a:cubicBezTo>
                      <a:pt x="368" y="9"/>
                      <a:pt x="150" y="44"/>
                      <a:pt x="7"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1" name="Freeform 410">
                <a:extLst>
                  <a:ext uri="{FF2B5EF4-FFF2-40B4-BE49-F238E27FC236}">
                    <a16:creationId xmlns:a16="http://schemas.microsoft.com/office/drawing/2014/main" id="{F8311590-E691-7337-FECE-A5A9CCFD2CEF}"/>
                  </a:ext>
                </a:extLst>
              </p:cNvPr>
              <p:cNvSpPr>
                <a:spLocks/>
              </p:cNvSpPr>
              <p:nvPr userDrawn="1"/>
            </p:nvSpPr>
            <p:spPr bwMode="auto">
              <a:xfrm>
                <a:off x="1054" y="2558"/>
                <a:ext cx="76" cy="27"/>
              </a:xfrm>
              <a:custGeom>
                <a:avLst/>
                <a:gdLst>
                  <a:gd name="T0" fmla="*/ 7 w 140"/>
                  <a:gd name="T1" fmla="*/ 51 h 51"/>
                  <a:gd name="T2" fmla="*/ 0 w 140"/>
                  <a:gd name="T3" fmla="*/ 44 h 51"/>
                  <a:gd name="T4" fmla="*/ 140 w 140"/>
                  <a:gd name="T5" fmla="*/ 23 h 51"/>
                  <a:gd name="T6" fmla="*/ 136 w 140"/>
                  <a:gd name="T7" fmla="*/ 32 h 51"/>
                  <a:gd name="T8" fmla="*/ 7 w 140"/>
                  <a:gd name="T9" fmla="*/ 51 h 51"/>
                </a:gdLst>
                <a:ahLst/>
                <a:cxnLst>
                  <a:cxn ang="0">
                    <a:pos x="T0" y="T1"/>
                  </a:cxn>
                  <a:cxn ang="0">
                    <a:pos x="T2" y="T3"/>
                  </a:cxn>
                  <a:cxn ang="0">
                    <a:pos x="T4" y="T5"/>
                  </a:cxn>
                  <a:cxn ang="0">
                    <a:pos x="T6" y="T7"/>
                  </a:cxn>
                  <a:cxn ang="0">
                    <a:pos x="T8" y="T9"/>
                  </a:cxn>
                </a:cxnLst>
                <a:rect l="0" t="0" r="r" b="b"/>
                <a:pathLst>
                  <a:path w="140" h="51">
                    <a:moveTo>
                      <a:pt x="7" y="51"/>
                    </a:moveTo>
                    <a:cubicBezTo>
                      <a:pt x="0" y="44"/>
                      <a:pt x="0" y="44"/>
                      <a:pt x="0" y="44"/>
                    </a:cubicBezTo>
                    <a:cubicBezTo>
                      <a:pt x="42" y="9"/>
                      <a:pt x="105" y="0"/>
                      <a:pt x="140" y="23"/>
                    </a:cubicBezTo>
                    <a:cubicBezTo>
                      <a:pt x="136" y="32"/>
                      <a:pt x="136" y="32"/>
                      <a:pt x="136" y="32"/>
                    </a:cubicBezTo>
                    <a:cubicBezTo>
                      <a:pt x="103" y="9"/>
                      <a:pt x="47" y="18"/>
                      <a:pt x="7"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2" name="Freeform 411">
                <a:extLst>
                  <a:ext uri="{FF2B5EF4-FFF2-40B4-BE49-F238E27FC236}">
                    <a16:creationId xmlns:a16="http://schemas.microsoft.com/office/drawing/2014/main" id="{DC09D323-64AC-7CB6-9838-C45BFC18BB29}"/>
                  </a:ext>
                </a:extLst>
              </p:cNvPr>
              <p:cNvSpPr>
                <a:spLocks/>
              </p:cNvSpPr>
              <p:nvPr userDrawn="1"/>
            </p:nvSpPr>
            <p:spPr bwMode="auto">
              <a:xfrm>
                <a:off x="1082" y="2179"/>
                <a:ext cx="81" cy="568"/>
              </a:xfrm>
              <a:custGeom>
                <a:avLst/>
                <a:gdLst>
                  <a:gd name="T0" fmla="*/ 117 w 150"/>
                  <a:gd name="T1" fmla="*/ 1038 h 1038"/>
                  <a:gd name="T2" fmla="*/ 141 w 150"/>
                  <a:gd name="T3" fmla="*/ 0 h 1038"/>
                  <a:gd name="T4" fmla="*/ 150 w 150"/>
                  <a:gd name="T5" fmla="*/ 5 h 1038"/>
                  <a:gd name="T6" fmla="*/ 127 w 150"/>
                  <a:gd name="T7" fmla="*/ 1034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5"/>
                      <a:pt x="10" y="288"/>
                      <a:pt x="141" y="0"/>
                    </a:cubicBezTo>
                    <a:cubicBezTo>
                      <a:pt x="150" y="5"/>
                      <a:pt x="150" y="5"/>
                      <a:pt x="150" y="5"/>
                    </a:cubicBezTo>
                    <a:cubicBezTo>
                      <a:pt x="22" y="291"/>
                      <a:pt x="10" y="752"/>
                      <a:pt x="127" y="1034"/>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3" name="Freeform 412">
                <a:extLst>
                  <a:ext uri="{FF2B5EF4-FFF2-40B4-BE49-F238E27FC236}">
                    <a16:creationId xmlns:a16="http://schemas.microsoft.com/office/drawing/2014/main" id="{4A096CD2-67FE-4259-5D75-FE9B716A1FAE}"/>
                  </a:ext>
                </a:extLst>
              </p:cNvPr>
              <p:cNvSpPr>
                <a:spLocks/>
              </p:cNvSpPr>
              <p:nvPr userDrawn="1"/>
            </p:nvSpPr>
            <p:spPr bwMode="auto">
              <a:xfrm>
                <a:off x="966" y="2211"/>
                <a:ext cx="185" cy="536"/>
              </a:xfrm>
              <a:custGeom>
                <a:avLst/>
                <a:gdLst>
                  <a:gd name="T0" fmla="*/ 330 w 340"/>
                  <a:gd name="T1" fmla="*/ 979 h 979"/>
                  <a:gd name="T2" fmla="*/ 0 w 340"/>
                  <a:gd name="T3" fmla="*/ 2 h 979"/>
                  <a:gd name="T4" fmla="*/ 10 w 340"/>
                  <a:gd name="T5" fmla="*/ 0 h 979"/>
                  <a:gd name="T6" fmla="*/ 340 w 340"/>
                  <a:gd name="T7" fmla="*/ 975 h 979"/>
                  <a:gd name="T8" fmla="*/ 330 w 340"/>
                  <a:gd name="T9" fmla="*/ 979 h 979"/>
                </a:gdLst>
                <a:ahLst/>
                <a:cxnLst>
                  <a:cxn ang="0">
                    <a:pos x="T0" y="T1"/>
                  </a:cxn>
                  <a:cxn ang="0">
                    <a:pos x="T2" y="T3"/>
                  </a:cxn>
                  <a:cxn ang="0">
                    <a:pos x="T4" y="T5"/>
                  </a:cxn>
                  <a:cxn ang="0">
                    <a:pos x="T6" y="T7"/>
                  </a:cxn>
                  <a:cxn ang="0">
                    <a:pos x="T8" y="T9"/>
                  </a:cxn>
                </a:cxnLst>
                <a:rect l="0" t="0" r="r" b="b"/>
                <a:pathLst>
                  <a:path w="340" h="979">
                    <a:moveTo>
                      <a:pt x="330" y="979"/>
                    </a:moveTo>
                    <a:cubicBezTo>
                      <a:pt x="213" y="696"/>
                      <a:pt x="64" y="258"/>
                      <a:pt x="0" y="2"/>
                    </a:cubicBezTo>
                    <a:cubicBezTo>
                      <a:pt x="10" y="0"/>
                      <a:pt x="10" y="0"/>
                      <a:pt x="10" y="0"/>
                    </a:cubicBezTo>
                    <a:cubicBezTo>
                      <a:pt x="75" y="255"/>
                      <a:pt x="223" y="693"/>
                      <a:pt x="340" y="975"/>
                    </a:cubicBezTo>
                    <a:lnTo>
                      <a:pt x="330"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4" name="Freeform 413">
                <a:extLst>
                  <a:ext uri="{FF2B5EF4-FFF2-40B4-BE49-F238E27FC236}">
                    <a16:creationId xmlns:a16="http://schemas.microsoft.com/office/drawing/2014/main" id="{7410EB80-2E95-96AA-C908-90A447BCBE8F}"/>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5" name="Freeform 414">
                <a:extLst>
                  <a:ext uri="{FF2B5EF4-FFF2-40B4-BE49-F238E27FC236}">
                    <a16:creationId xmlns:a16="http://schemas.microsoft.com/office/drawing/2014/main" id="{25FA5E7A-DE3D-772E-4140-40A38F403912}"/>
                  </a:ext>
                </a:extLst>
              </p:cNvPr>
              <p:cNvSpPr>
                <a:spLocks/>
              </p:cNvSpPr>
              <p:nvPr userDrawn="1"/>
            </p:nvSpPr>
            <p:spPr bwMode="auto">
              <a:xfrm>
                <a:off x="855" y="2425"/>
                <a:ext cx="73" cy="200"/>
              </a:xfrm>
              <a:custGeom>
                <a:avLst/>
                <a:gdLst>
                  <a:gd name="T0" fmla="*/ 89 w 136"/>
                  <a:gd name="T1" fmla="*/ 366 h 366"/>
                  <a:gd name="T2" fmla="*/ 5 w 136"/>
                  <a:gd name="T3" fmla="*/ 232 h 366"/>
                  <a:gd name="T4" fmla="*/ 129 w 136"/>
                  <a:gd name="T5" fmla="*/ 0 h 366"/>
                  <a:gd name="T6" fmla="*/ 136 w 136"/>
                  <a:gd name="T7" fmla="*/ 7 h 366"/>
                  <a:gd name="T8" fmla="*/ 14 w 136"/>
                  <a:gd name="T9" fmla="*/ 230 h 366"/>
                  <a:gd name="T10" fmla="*/ 94 w 136"/>
                  <a:gd name="T11" fmla="*/ 354 h 366"/>
                  <a:gd name="T12" fmla="*/ 89 w 136"/>
                  <a:gd name="T13" fmla="*/ 366 h 366"/>
                </a:gdLst>
                <a:ahLst/>
                <a:cxnLst>
                  <a:cxn ang="0">
                    <a:pos x="T0" y="T1"/>
                  </a:cxn>
                  <a:cxn ang="0">
                    <a:pos x="T2" y="T3"/>
                  </a:cxn>
                  <a:cxn ang="0">
                    <a:pos x="T4" y="T5"/>
                  </a:cxn>
                  <a:cxn ang="0">
                    <a:pos x="T6" y="T7"/>
                  </a:cxn>
                  <a:cxn ang="0">
                    <a:pos x="T8" y="T9"/>
                  </a:cxn>
                  <a:cxn ang="0">
                    <a:pos x="T10" y="T11"/>
                  </a:cxn>
                  <a:cxn ang="0">
                    <a:pos x="T12" y="T13"/>
                  </a:cxn>
                </a:cxnLst>
                <a:rect l="0" t="0" r="r" b="b"/>
                <a:pathLst>
                  <a:path w="136" h="366">
                    <a:moveTo>
                      <a:pt x="89" y="366"/>
                    </a:moveTo>
                    <a:cubicBezTo>
                      <a:pt x="38" y="333"/>
                      <a:pt x="10" y="288"/>
                      <a:pt x="5" y="232"/>
                    </a:cubicBezTo>
                    <a:cubicBezTo>
                      <a:pt x="0" y="155"/>
                      <a:pt x="45" y="70"/>
                      <a:pt x="129" y="0"/>
                    </a:cubicBezTo>
                    <a:cubicBezTo>
                      <a:pt x="136" y="7"/>
                      <a:pt x="136" y="7"/>
                      <a:pt x="136" y="7"/>
                    </a:cubicBezTo>
                    <a:cubicBezTo>
                      <a:pt x="54" y="75"/>
                      <a:pt x="10" y="155"/>
                      <a:pt x="14" y="230"/>
                    </a:cubicBezTo>
                    <a:cubicBezTo>
                      <a:pt x="17" y="281"/>
                      <a:pt x="45" y="326"/>
                      <a:pt x="94" y="354"/>
                    </a:cubicBezTo>
                    <a:lnTo>
                      <a:pt x="89" y="3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6" name="Freeform 415">
                <a:extLst>
                  <a:ext uri="{FF2B5EF4-FFF2-40B4-BE49-F238E27FC236}">
                    <a16:creationId xmlns:a16="http://schemas.microsoft.com/office/drawing/2014/main" id="{76B56404-B7C6-9F49-B2E6-A5EC0BE34AE6}"/>
                  </a:ext>
                </a:extLst>
              </p:cNvPr>
              <p:cNvSpPr>
                <a:spLocks/>
              </p:cNvSpPr>
              <p:nvPr userDrawn="1"/>
            </p:nvSpPr>
            <p:spPr bwMode="auto">
              <a:xfrm>
                <a:off x="1034" y="2582"/>
                <a:ext cx="24" cy="58"/>
              </a:xfrm>
              <a:custGeom>
                <a:avLst/>
                <a:gdLst>
                  <a:gd name="T0" fmla="*/ 29 w 45"/>
                  <a:gd name="T1" fmla="*/ 106 h 106"/>
                  <a:gd name="T2" fmla="*/ 3 w 45"/>
                  <a:gd name="T3" fmla="*/ 66 h 106"/>
                  <a:gd name="T4" fmla="*/ 38 w 45"/>
                  <a:gd name="T5" fmla="*/ 0 h 106"/>
                  <a:gd name="T6" fmla="*/ 45 w 45"/>
                  <a:gd name="T7" fmla="*/ 7 h 106"/>
                  <a:gd name="T8" fmla="*/ 12 w 45"/>
                  <a:gd name="T9" fmla="*/ 66 h 106"/>
                  <a:gd name="T10" fmla="*/ 33 w 45"/>
                  <a:gd name="T11" fmla="*/ 98 h 106"/>
                  <a:gd name="T12" fmla="*/ 29 w 45"/>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29" y="106"/>
                    </a:moveTo>
                    <a:cubicBezTo>
                      <a:pt x="15" y="96"/>
                      <a:pt x="5" y="82"/>
                      <a:pt x="3" y="66"/>
                    </a:cubicBezTo>
                    <a:cubicBezTo>
                      <a:pt x="0" y="42"/>
                      <a:pt x="15" y="19"/>
                      <a:pt x="38" y="0"/>
                    </a:cubicBezTo>
                    <a:cubicBezTo>
                      <a:pt x="45" y="7"/>
                      <a:pt x="45" y="7"/>
                      <a:pt x="45" y="7"/>
                    </a:cubicBezTo>
                    <a:cubicBezTo>
                      <a:pt x="24" y="23"/>
                      <a:pt x="12" y="47"/>
                      <a:pt x="12" y="66"/>
                    </a:cubicBezTo>
                    <a:cubicBezTo>
                      <a:pt x="12" y="80"/>
                      <a:pt x="19" y="89"/>
                      <a:pt x="33" y="98"/>
                    </a:cubicBezTo>
                    <a:lnTo>
                      <a:pt x="29"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7" name="Freeform 416">
                <a:extLst>
                  <a:ext uri="{FF2B5EF4-FFF2-40B4-BE49-F238E27FC236}">
                    <a16:creationId xmlns:a16="http://schemas.microsoft.com/office/drawing/2014/main" id="{79CFA9EC-0D20-E76C-C8F3-C14D5A2735E9}"/>
                  </a:ext>
                </a:extLst>
              </p:cNvPr>
              <p:cNvSpPr>
                <a:spLocks/>
              </p:cNvSpPr>
              <p:nvPr userDrawn="1"/>
            </p:nvSpPr>
            <p:spPr bwMode="auto">
              <a:xfrm>
                <a:off x="676" y="2452"/>
                <a:ext cx="474" cy="295"/>
              </a:xfrm>
              <a:custGeom>
                <a:avLst/>
                <a:gdLst>
                  <a:gd name="T0" fmla="*/ 866 w 874"/>
                  <a:gd name="T1" fmla="*/ 539 h 539"/>
                  <a:gd name="T2" fmla="*/ 0 w 874"/>
                  <a:gd name="T3" fmla="*/ 10 h 539"/>
                  <a:gd name="T4" fmla="*/ 0 w 874"/>
                  <a:gd name="T5" fmla="*/ 0 h 539"/>
                  <a:gd name="T6" fmla="*/ 874 w 874"/>
                  <a:gd name="T7" fmla="*/ 537 h 539"/>
                  <a:gd name="T8" fmla="*/ 866 w 874"/>
                  <a:gd name="T9" fmla="*/ 539 h 539"/>
                </a:gdLst>
                <a:ahLst/>
                <a:cxnLst>
                  <a:cxn ang="0">
                    <a:pos x="T0" y="T1"/>
                  </a:cxn>
                  <a:cxn ang="0">
                    <a:pos x="T2" y="T3"/>
                  </a:cxn>
                  <a:cxn ang="0">
                    <a:pos x="T4" y="T5"/>
                  </a:cxn>
                  <a:cxn ang="0">
                    <a:pos x="T6" y="T7"/>
                  </a:cxn>
                  <a:cxn ang="0">
                    <a:pos x="T8" y="T9"/>
                  </a:cxn>
                </a:cxnLst>
                <a:rect l="0" t="0" r="r" b="b"/>
                <a:pathLst>
                  <a:path w="874" h="539">
                    <a:moveTo>
                      <a:pt x="866" y="539"/>
                    </a:moveTo>
                    <a:cubicBezTo>
                      <a:pt x="749" y="258"/>
                      <a:pt x="363" y="19"/>
                      <a:pt x="0" y="10"/>
                    </a:cubicBezTo>
                    <a:cubicBezTo>
                      <a:pt x="0" y="0"/>
                      <a:pt x="0" y="0"/>
                      <a:pt x="0" y="0"/>
                    </a:cubicBezTo>
                    <a:cubicBezTo>
                      <a:pt x="365" y="12"/>
                      <a:pt x="756" y="253"/>
                      <a:pt x="874"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8" name="Freeform 417">
                <a:extLst>
                  <a:ext uri="{FF2B5EF4-FFF2-40B4-BE49-F238E27FC236}">
                    <a16:creationId xmlns:a16="http://schemas.microsoft.com/office/drawing/2014/main" id="{7B4A0C7D-6B1E-99F8-B039-F7BCBF30F5F7}"/>
                  </a:ext>
                </a:extLst>
              </p:cNvPr>
              <p:cNvSpPr>
                <a:spLocks/>
              </p:cNvSpPr>
              <p:nvPr userDrawn="1"/>
            </p:nvSpPr>
            <p:spPr bwMode="auto">
              <a:xfrm>
                <a:off x="660" y="2520"/>
                <a:ext cx="491" cy="227"/>
              </a:xfrm>
              <a:custGeom>
                <a:avLst/>
                <a:gdLst>
                  <a:gd name="T0" fmla="*/ 896 w 906"/>
                  <a:gd name="T1" fmla="*/ 414 h 414"/>
                  <a:gd name="T2" fmla="*/ 2 w 906"/>
                  <a:gd name="T3" fmla="*/ 140 h 414"/>
                  <a:gd name="T4" fmla="*/ 0 w 906"/>
                  <a:gd name="T5" fmla="*/ 131 h 414"/>
                  <a:gd name="T6" fmla="*/ 906 w 906"/>
                  <a:gd name="T7" fmla="*/ 410 h 414"/>
                  <a:gd name="T8" fmla="*/ 896 w 906"/>
                  <a:gd name="T9" fmla="*/ 414 h 414"/>
                </a:gdLst>
                <a:ahLst/>
                <a:cxnLst>
                  <a:cxn ang="0">
                    <a:pos x="T0" y="T1"/>
                  </a:cxn>
                  <a:cxn ang="0">
                    <a:pos x="T2" y="T3"/>
                  </a:cxn>
                  <a:cxn ang="0">
                    <a:pos x="T4" y="T5"/>
                  </a:cxn>
                  <a:cxn ang="0">
                    <a:pos x="T6" y="T7"/>
                  </a:cxn>
                  <a:cxn ang="0">
                    <a:pos x="T8" y="T9"/>
                  </a:cxn>
                </a:cxnLst>
                <a:rect l="0" t="0" r="r" b="b"/>
                <a:pathLst>
                  <a:path w="906" h="414">
                    <a:moveTo>
                      <a:pt x="896" y="414"/>
                    </a:moveTo>
                    <a:cubicBezTo>
                      <a:pt x="779" y="133"/>
                      <a:pt x="379" y="11"/>
                      <a:pt x="2" y="140"/>
                    </a:cubicBezTo>
                    <a:cubicBezTo>
                      <a:pt x="0" y="131"/>
                      <a:pt x="0" y="131"/>
                      <a:pt x="0" y="131"/>
                    </a:cubicBezTo>
                    <a:cubicBezTo>
                      <a:pt x="381" y="0"/>
                      <a:pt x="789" y="124"/>
                      <a:pt x="906" y="410"/>
                    </a:cubicBezTo>
                    <a:lnTo>
                      <a:pt x="896" y="4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9" name="Freeform 418">
                <a:extLst>
                  <a:ext uri="{FF2B5EF4-FFF2-40B4-BE49-F238E27FC236}">
                    <a16:creationId xmlns:a16="http://schemas.microsoft.com/office/drawing/2014/main" id="{4B6A8362-D2BB-9D74-0AB0-C4FCD6B98469}"/>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0" name="Freeform 419">
                <a:extLst>
                  <a:ext uri="{FF2B5EF4-FFF2-40B4-BE49-F238E27FC236}">
                    <a16:creationId xmlns:a16="http://schemas.microsoft.com/office/drawing/2014/main" id="{7D335C89-1B84-216C-923B-339EBFBA8644}"/>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1" name="Freeform 420">
                <a:extLst>
                  <a:ext uri="{FF2B5EF4-FFF2-40B4-BE49-F238E27FC236}">
                    <a16:creationId xmlns:a16="http://schemas.microsoft.com/office/drawing/2014/main" id="{253BF5F9-BD72-379F-AAB0-1D33EEFA602F}"/>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2" name="Freeform 421">
                <a:extLst>
                  <a:ext uri="{FF2B5EF4-FFF2-40B4-BE49-F238E27FC236}">
                    <a16:creationId xmlns:a16="http://schemas.microsoft.com/office/drawing/2014/main" id="{0C51593E-26D6-00C1-A22A-4327EC0E0A9A}"/>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3" name="Freeform 422">
                <a:extLst>
                  <a:ext uri="{FF2B5EF4-FFF2-40B4-BE49-F238E27FC236}">
                    <a16:creationId xmlns:a16="http://schemas.microsoft.com/office/drawing/2014/main" id="{9571762C-4C42-A4D9-0F02-5495107EED77}"/>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4" name="Freeform 423">
                <a:extLst>
                  <a:ext uri="{FF2B5EF4-FFF2-40B4-BE49-F238E27FC236}">
                    <a16:creationId xmlns:a16="http://schemas.microsoft.com/office/drawing/2014/main" id="{E510980A-984E-4496-404D-F2E95A9D3360}"/>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5" name="Freeform 424">
                <a:extLst>
                  <a:ext uri="{FF2B5EF4-FFF2-40B4-BE49-F238E27FC236}">
                    <a16:creationId xmlns:a16="http://schemas.microsoft.com/office/drawing/2014/main" id="{647CB9FA-94DA-01CC-4A1E-B905B8EB0CD0}"/>
                  </a:ext>
                </a:extLst>
              </p:cNvPr>
              <p:cNvSpPr>
                <a:spLocks noEditPoints="1"/>
              </p:cNvSpPr>
              <p:nvPr userDrawn="1"/>
            </p:nvSpPr>
            <p:spPr bwMode="auto">
              <a:xfrm>
                <a:off x="622" y="2138"/>
                <a:ext cx="705" cy="609"/>
              </a:xfrm>
              <a:custGeom>
                <a:avLst/>
                <a:gdLst>
                  <a:gd name="T0" fmla="*/ 966 w 1301"/>
                  <a:gd name="T1" fmla="*/ 1113 h 1113"/>
                  <a:gd name="T2" fmla="*/ 707 w 1301"/>
                  <a:gd name="T3" fmla="*/ 870 h 1113"/>
                  <a:gd name="T4" fmla="*/ 100 w 1301"/>
                  <a:gd name="T5" fmla="*/ 912 h 1113"/>
                  <a:gd name="T6" fmla="*/ 96 w 1301"/>
                  <a:gd name="T7" fmla="*/ 914 h 1113"/>
                  <a:gd name="T8" fmla="*/ 93 w 1301"/>
                  <a:gd name="T9" fmla="*/ 909 h 1113"/>
                  <a:gd name="T10" fmla="*/ 306 w 1301"/>
                  <a:gd name="T11" fmla="*/ 314 h 1113"/>
                  <a:gd name="T12" fmla="*/ 1297 w 1301"/>
                  <a:gd name="T13" fmla="*/ 155 h 1113"/>
                  <a:gd name="T14" fmla="*/ 1301 w 1301"/>
                  <a:gd name="T15" fmla="*/ 160 h 1113"/>
                  <a:gd name="T16" fmla="*/ 1297 w 1301"/>
                  <a:gd name="T17" fmla="*/ 164 h 1113"/>
                  <a:gd name="T18" fmla="*/ 974 w 1301"/>
                  <a:gd name="T19" fmla="*/ 1109 h 1113"/>
                  <a:gd name="T20" fmla="*/ 966 w 1301"/>
                  <a:gd name="T21" fmla="*/ 1113 h 1113"/>
                  <a:gd name="T22" fmla="*/ 468 w 1301"/>
                  <a:gd name="T23" fmla="*/ 816 h 1113"/>
                  <a:gd name="T24" fmla="*/ 709 w 1301"/>
                  <a:gd name="T25" fmla="*/ 860 h 1113"/>
                  <a:gd name="T26" fmla="*/ 943 w 1301"/>
                  <a:gd name="T27" fmla="*/ 1050 h 1113"/>
                  <a:gd name="T28" fmla="*/ 1285 w 1301"/>
                  <a:gd name="T29" fmla="*/ 160 h 1113"/>
                  <a:gd name="T30" fmla="*/ 311 w 1301"/>
                  <a:gd name="T31" fmla="*/ 321 h 1113"/>
                  <a:gd name="T32" fmla="*/ 98 w 1301"/>
                  <a:gd name="T33" fmla="*/ 900 h 1113"/>
                  <a:gd name="T34" fmla="*/ 468 w 1301"/>
                  <a:gd name="T35" fmla="*/ 816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01" h="1113">
                    <a:moveTo>
                      <a:pt x="966" y="1113"/>
                    </a:moveTo>
                    <a:cubicBezTo>
                      <a:pt x="920" y="1001"/>
                      <a:pt x="831" y="917"/>
                      <a:pt x="707" y="870"/>
                    </a:cubicBezTo>
                    <a:cubicBezTo>
                      <a:pt x="529" y="799"/>
                      <a:pt x="309" y="816"/>
                      <a:pt x="100" y="912"/>
                    </a:cubicBezTo>
                    <a:cubicBezTo>
                      <a:pt x="96" y="914"/>
                      <a:pt x="96" y="914"/>
                      <a:pt x="96" y="914"/>
                    </a:cubicBezTo>
                    <a:cubicBezTo>
                      <a:pt x="93" y="909"/>
                      <a:pt x="93" y="909"/>
                      <a:pt x="93" y="909"/>
                    </a:cubicBezTo>
                    <a:cubicBezTo>
                      <a:pt x="0" y="736"/>
                      <a:pt x="84" y="497"/>
                      <a:pt x="306" y="314"/>
                    </a:cubicBezTo>
                    <a:cubicBezTo>
                      <a:pt x="601" y="71"/>
                      <a:pt x="1046" y="0"/>
                      <a:pt x="1297" y="155"/>
                    </a:cubicBezTo>
                    <a:cubicBezTo>
                      <a:pt x="1301" y="160"/>
                      <a:pt x="1301" y="160"/>
                      <a:pt x="1301" y="160"/>
                    </a:cubicBezTo>
                    <a:cubicBezTo>
                      <a:pt x="1297" y="164"/>
                      <a:pt x="1297" y="164"/>
                      <a:pt x="1297" y="164"/>
                    </a:cubicBezTo>
                    <a:cubicBezTo>
                      <a:pt x="1004" y="403"/>
                      <a:pt x="859" y="827"/>
                      <a:pt x="974" y="1109"/>
                    </a:cubicBezTo>
                    <a:lnTo>
                      <a:pt x="966" y="1113"/>
                    </a:lnTo>
                    <a:close/>
                    <a:moveTo>
                      <a:pt x="468" y="816"/>
                    </a:moveTo>
                    <a:cubicBezTo>
                      <a:pt x="552" y="816"/>
                      <a:pt x="634" y="830"/>
                      <a:pt x="709" y="860"/>
                    </a:cubicBezTo>
                    <a:cubicBezTo>
                      <a:pt x="812" y="900"/>
                      <a:pt x="892" y="966"/>
                      <a:pt x="943" y="1050"/>
                    </a:cubicBezTo>
                    <a:cubicBezTo>
                      <a:pt x="870" y="769"/>
                      <a:pt x="1013" y="387"/>
                      <a:pt x="1285" y="160"/>
                    </a:cubicBezTo>
                    <a:cubicBezTo>
                      <a:pt x="1037" y="12"/>
                      <a:pt x="604" y="82"/>
                      <a:pt x="311" y="321"/>
                    </a:cubicBezTo>
                    <a:cubicBezTo>
                      <a:pt x="96" y="499"/>
                      <a:pt x="11" y="731"/>
                      <a:pt x="98" y="900"/>
                    </a:cubicBezTo>
                    <a:cubicBezTo>
                      <a:pt x="222" y="844"/>
                      <a:pt x="348" y="816"/>
                      <a:pt x="468" y="8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6" name="Freeform 425">
                <a:extLst>
                  <a:ext uri="{FF2B5EF4-FFF2-40B4-BE49-F238E27FC236}">
                    <a16:creationId xmlns:a16="http://schemas.microsoft.com/office/drawing/2014/main" id="{B97604D0-0760-78B2-141E-04E5EF59F461}"/>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7" name="Freeform 426">
                <a:extLst>
                  <a:ext uri="{FF2B5EF4-FFF2-40B4-BE49-F238E27FC236}">
                    <a16:creationId xmlns:a16="http://schemas.microsoft.com/office/drawing/2014/main" id="{9B8D7520-36D6-EC3B-837A-4ECA263BF944}"/>
                  </a:ext>
                </a:extLst>
              </p:cNvPr>
              <p:cNvSpPr>
                <a:spLocks/>
              </p:cNvSpPr>
              <p:nvPr userDrawn="1"/>
            </p:nvSpPr>
            <p:spPr bwMode="auto">
              <a:xfrm>
                <a:off x="1167" y="2383"/>
                <a:ext cx="74" cy="199"/>
              </a:xfrm>
              <a:custGeom>
                <a:avLst/>
                <a:gdLst>
                  <a:gd name="T0" fmla="*/ 7 w 136"/>
                  <a:gd name="T1" fmla="*/ 363 h 363"/>
                  <a:gd name="T2" fmla="*/ 0 w 136"/>
                  <a:gd name="T3" fmla="*/ 356 h 363"/>
                  <a:gd name="T4" fmla="*/ 122 w 136"/>
                  <a:gd name="T5" fmla="*/ 133 h 363"/>
                  <a:gd name="T6" fmla="*/ 42 w 136"/>
                  <a:gd name="T7" fmla="*/ 9 h 363"/>
                  <a:gd name="T8" fmla="*/ 47 w 136"/>
                  <a:gd name="T9" fmla="*/ 0 h 363"/>
                  <a:gd name="T10" fmla="*/ 131 w 136"/>
                  <a:gd name="T11" fmla="*/ 133 h 363"/>
                  <a:gd name="T12" fmla="*/ 7 w 136"/>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6" h="363">
                    <a:moveTo>
                      <a:pt x="7" y="363"/>
                    </a:moveTo>
                    <a:cubicBezTo>
                      <a:pt x="0" y="356"/>
                      <a:pt x="0" y="356"/>
                      <a:pt x="0" y="356"/>
                    </a:cubicBezTo>
                    <a:cubicBezTo>
                      <a:pt x="82" y="288"/>
                      <a:pt x="127" y="208"/>
                      <a:pt x="122" y="133"/>
                    </a:cubicBezTo>
                    <a:cubicBezTo>
                      <a:pt x="120" y="82"/>
                      <a:pt x="92" y="37"/>
                      <a:pt x="42" y="9"/>
                    </a:cubicBezTo>
                    <a:cubicBezTo>
                      <a:pt x="47" y="0"/>
                      <a:pt x="47" y="0"/>
                      <a:pt x="47" y="0"/>
                    </a:cubicBezTo>
                    <a:cubicBezTo>
                      <a:pt x="99" y="33"/>
                      <a:pt x="127" y="77"/>
                      <a:pt x="131" y="133"/>
                    </a:cubicBezTo>
                    <a:cubicBezTo>
                      <a:pt x="136" y="208"/>
                      <a:pt x="92"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8" name="Freeform 427">
                <a:extLst>
                  <a:ext uri="{FF2B5EF4-FFF2-40B4-BE49-F238E27FC236}">
                    <a16:creationId xmlns:a16="http://schemas.microsoft.com/office/drawing/2014/main" id="{BBB6DB1B-EF8E-0769-8FE8-C49CF10A8EB0}"/>
                  </a:ext>
                </a:extLst>
              </p:cNvPr>
              <p:cNvSpPr>
                <a:spLocks/>
              </p:cNvSpPr>
              <p:nvPr userDrawn="1"/>
            </p:nvSpPr>
            <p:spPr bwMode="auto">
              <a:xfrm>
                <a:off x="1121" y="2567"/>
                <a:ext cx="23" cy="61"/>
              </a:xfrm>
              <a:custGeom>
                <a:avLst/>
                <a:gdLst>
                  <a:gd name="T0" fmla="*/ 5 w 42"/>
                  <a:gd name="T1" fmla="*/ 110 h 110"/>
                  <a:gd name="T2" fmla="*/ 0 w 42"/>
                  <a:gd name="T3" fmla="*/ 101 h 110"/>
                  <a:gd name="T4" fmla="*/ 33 w 42"/>
                  <a:gd name="T5" fmla="*/ 42 h 110"/>
                  <a:gd name="T6" fmla="*/ 12 w 42"/>
                  <a:gd name="T7" fmla="*/ 10 h 110"/>
                  <a:gd name="T8" fmla="*/ 16 w 42"/>
                  <a:gd name="T9" fmla="*/ 0 h 110"/>
                  <a:gd name="T10" fmla="*/ 42 w 42"/>
                  <a:gd name="T11" fmla="*/ 40 h 110"/>
                  <a:gd name="T12" fmla="*/ 5 w 42"/>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42" h="110">
                    <a:moveTo>
                      <a:pt x="5" y="110"/>
                    </a:moveTo>
                    <a:cubicBezTo>
                      <a:pt x="0" y="101"/>
                      <a:pt x="0" y="101"/>
                      <a:pt x="0" y="101"/>
                    </a:cubicBezTo>
                    <a:cubicBezTo>
                      <a:pt x="21" y="85"/>
                      <a:pt x="33" y="61"/>
                      <a:pt x="33" y="42"/>
                    </a:cubicBezTo>
                    <a:cubicBezTo>
                      <a:pt x="33" y="28"/>
                      <a:pt x="26" y="19"/>
                      <a:pt x="12" y="10"/>
                    </a:cubicBezTo>
                    <a:cubicBezTo>
                      <a:pt x="16" y="0"/>
                      <a:pt x="16" y="0"/>
                      <a:pt x="16" y="0"/>
                    </a:cubicBezTo>
                    <a:cubicBezTo>
                      <a:pt x="30" y="10"/>
                      <a:pt x="40" y="24"/>
                      <a:pt x="42" y="40"/>
                    </a:cubicBezTo>
                    <a:cubicBezTo>
                      <a:pt x="42" y="66"/>
                      <a:pt x="30" y="89"/>
                      <a:pt x="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9" name="Freeform 428">
                <a:extLst>
                  <a:ext uri="{FF2B5EF4-FFF2-40B4-BE49-F238E27FC236}">
                    <a16:creationId xmlns:a16="http://schemas.microsoft.com/office/drawing/2014/main" id="{5C89D9D9-2855-2551-84D5-E20E0DBDCA30}"/>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0" name="Freeform 429">
                <a:extLst>
                  <a:ext uri="{FF2B5EF4-FFF2-40B4-BE49-F238E27FC236}">
                    <a16:creationId xmlns:a16="http://schemas.microsoft.com/office/drawing/2014/main" id="{41B44FD9-0C23-D0A8-5856-D804D9BAB159}"/>
                  </a:ext>
                </a:extLst>
              </p:cNvPr>
              <p:cNvSpPr>
                <a:spLocks noEditPoints="1"/>
              </p:cNvSpPr>
              <p:nvPr userDrawn="1"/>
            </p:nvSpPr>
            <p:spPr bwMode="auto">
              <a:xfrm>
                <a:off x="1082" y="2222"/>
                <a:ext cx="326" cy="525"/>
              </a:xfrm>
              <a:custGeom>
                <a:avLst/>
                <a:gdLst>
                  <a:gd name="T0" fmla="*/ 117 w 602"/>
                  <a:gd name="T1" fmla="*/ 960 h 960"/>
                  <a:gd name="T2" fmla="*/ 443 w 602"/>
                  <a:gd name="T3" fmla="*/ 2 h 960"/>
                  <a:gd name="T4" fmla="*/ 445 w 602"/>
                  <a:gd name="T5" fmla="*/ 0 h 960"/>
                  <a:gd name="T6" fmla="*/ 448 w 602"/>
                  <a:gd name="T7" fmla="*/ 2 h 960"/>
                  <a:gd name="T8" fmla="*/ 600 w 602"/>
                  <a:gd name="T9" fmla="*/ 196 h 960"/>
                  <a:gd name="T10" fmla="*/ 602 w 602"/>
                  <a:gd name="T11" fmla="*/ 201 h 960"/>
                  <a:gd name="T12" fmla="*/ 597 w 602"/>
                  <a:gd name="T13" fmla="*/ 203 h 960"/>
                  <a:gd name="T14" fmla="*/ 139 w 602"/>
                  <a:gd name="T15" fmla="*/ 602 h 960"/>
                  <a:gd name="T16" fmla="*/ 127 w 602"/>
                  <a:gd name="T17" fmla="*/ 958 h 960"/>
                  <a:gd name="T18" fmla="*/ 117 w 602"/>
                  <a:gd name="T19" fmla="*/ 960 h 960"/>
                  <a:gd name="T20" fmla="*/ 445 w 602"/>
                  <a:gd name="T21" fmla="*/ 14 h 960"/>
                  <a:gd name="T22" fmla="*/ 87 w 602"/>
                  <a:gd name="T23" fmla="*/ 756 h 960"/>
                  <a:gd name="T24" fmla="*/ 129 w 602"/>
                  <a:gd name="T25" fmla="*/ 597 h 960"/>
                  <a:gd name="T26" fmla="*/ 590 w 602"/>
                  <a:gd name="T27" fmla="*/ 196 h 960"/>
                  <a:gd name="T28" fmla="*/ 445 w 602"/>
                  <a:gd name="T29" fmla="*/ 14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2" h="960">
                    <a:moveTo>
                      <a:pt x="117" y="960"/>
                    </a:moveTo>
                    <a:cubicBezTo>
                      <a:pt x="0" y="674"/>
                      <a:pt x="146" y="246"/>
                      <a:pt x="443" y="2"/>
                    </a:cubicBezTo>
                    <a:cubicBezTo>
                      <a:pt x="445" y="0"/>
                      <a:pt x="445" y="0"/>
                      <a:pt x="445" y="0"/>
                    </a:cubicBezTo>
                    <a:cubicBezTo>
                      <a:pt x="448" y="2"/>
                      <a:pt x="448" y="2"/>
                      <a:pt x="448" y="2"/>
                    </a:cubicBezTo>
                    <a:cubicBezTo>
                      <a:pt x="525" y="51"/>
                      <a:pt x="579" y="117"/>
                      <a:pt x="600" y="196"/>
                    </a:cubicBezTo>
                    <a:cubicBezTo>
                      <a:pt x="602" y="201"/>
                      <a:pt x="602" y="201"/>
                      <a:pt x="602" y="201"/>
                    </a:cubicBezTo>
                    <a:cubicBezTo>
                      <a:pt x="597" y="203"/>
                      <a:pt x="597" y="203"/>
                      <a:pt x="597" y="203"/>
                    </a:cubicBezTo>
                    <a:cubicBezTo>
                      <a:pt x="382" y="281"/>
                      <a:pt x="216" y="426"/>
                      <a:pt x="139" y="602"/>
                    </a:cubicBezTo>
                    <a:cubicBezTo>
                      <a:pt x="85" y="724"/>
                      <a:pt x="80" y="848"/>
                      <a:pt x="127" y="958"/>
                    </a:cubicBezTo>
                    <a:lnTo>
                      <a:pt x="117" y="960"/>
                    </a:lnTo>
                    <a:close/>
                    <a:moveTo>
                      <a:pt x="445" y="14"/>
                    </a:moveTo>
                    <a:cubicBezTo>
                      <a:pt x="218" y="201"/>
                      <a:pt x="80" y="501"/>
                      <a:pt x="87" y="756"/>
                    </a:cubicBezTo>
                    <a:cubicBezTo>
                      <a:pt x="92" y="703"/>
                      <a:pt x="106" y="651"/>
                      <a:pt x="129" y="597"/>
                    </a:cubicBezTo>
                    <a:cubicBezTo>
                      <a:pt x="206" y="421"/>
                      <a:pt x="375" y="274"/>
                      <a:pt x="590" y="196"/>
                    </a:cubicBezTo>
                    <a:cubicBezTo>
                      <a:pt x="567" y="121"/>
                      <a:pt x="518" y="58"/>
                      <a:pt x="44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1" name="Freeform 430">
                <a:extLst>
                  <a:ext uri="{FF2B5EF4-FFF2-40B4-BE49-F238E27FC236}">
                    <a16:creationId xmlns:a16="http://schemas.microsoft.com/office/drawing/2014/main" id="{442C7957-8382-3BEB-3B55-DF0C803F3DFE}"/>
                  </a:ext>
                </a:extLst>
              </p:cNvPr>
              <p:cNvSpPr>
                <a:spLocks noEditPoints="1"/>
              </p:cNvSpPr>
              <p:nvPr userDrawn="1"/>
            </p:nvSpPr>
            <p:spPr bwMode="auto">
              <a:xfrm>
                <a:off x="785" y="2138"/>
                <a:ext cx="542" cy="609"/>
              </a:xfrm>
              <a:custGeom>
                <a:avLst/>
                <a:gdLst>
                  <a:gd name="T0" fmla="*/ 664 w 999"/>
                  <a:gd name="T1" fmla="*/ 1113 h 1113"/>
                  <a:gd name="T2" fmla="*/ 4 w 999"/>
                  <a:gd name="T3" fmla="*/ 324 h 1113"/>
                  <a:gd name="T4" fmla="*/ 0 w 999"/>
                  <a:gd name="T5" fmla="*/ 319 h 1113"/>
                  <a:gd name="T6" fmla="*/ 4 w 999"/>
                  <a:gd name="T7" fmla="*/ 314 h 1113"/>
                  <a:gd name="T8" fmla="*/ 995 w 999"/>
                  <a:gd name="T9" fmla="*/ 155 h 1113"/>
                  <a:gd name="T10" fmla="*/ 999 w 999"/>
                  <a:gd name="T11" fmla="*/ 160 h 1113"/>
                  <a:gd name="T12" fmla="*/ 995 w 999"/>
                  <a:gd name="T13" fmla="*/ 164 h 1113"/>
                  <a:gd name="T14" fmla="*/ 672 w 999"/>
                  <a:gd name="T15" fmla="*/ 1109 h 1113"/>
                  <a:gd name="T16" fmla="*/ 664 w 999"/>
                  <a:gd name="T17" fmla="*/ 1113 h 1113"/>
                  <a:gd name="T18" fmla="*/ 16 w 999"/>
                  <a:gd name="T19" fmla="*/ 317 h 1113"/>
                  <a:gd name="T20" fmla="*/ 639 w 999"/>
                  <a:gd name="T21" fmla="*/ 1034 h 1113"/>
                  <a:gd name="T22" fmla="*/ 983 w 999"/>
                  <a:gd name="T23" fmla="*/ 160 h 1113"/>
                  <a:gd name="T24" fmla="*/ 16 w 999"/>
                  <a:gd name="T25" fmla="*/ 317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9" h="1113">
                    <a:moveTo>
                      <a:pt x="664" y="1113"/>
                    </a:moveTo>
                    <a:cubicBezTo>
                      <a:pt x="547" y="832"/>
                      <a:pt x="252" y="476"/>
                      <a:pt x="4" y="324"/>
                    </a:cubicBezTo>
                    <a:cubicBezTo>
                      <a:pt x="0" y="319"/>
                      <a:pt x="0" y="319"/>
                      <a:pt x="0" y="319"/>
                    </a:cubicBezTo>
                    <a:cubicBezTo>
                      <a:pt x="4" y="314"/>
                      <a:pt x="4" y="314"/>
                      <a:pt x="4" y="314"/>
                    </a:cubicBezTo>
                    <a:cubicBezTo>
                      <a:pt x="299" y="71"/>
                      <a:pt x="744" y="0"/>
                      <a:pt x="995" y="155"/>
                    </a:cubicBezTo>
                    <a:cubicBezTo>
                      <a:pt x="999" y="160"/>
                      <a:pt x="999" y="160"/>
                      <a:pt x="999" y="160"/>
                    </a:cubicBezTo>
                    <a:cubicBezTo>
                      <a:pt x="995" y="164"/>
                      <a:pt x="995" y="164"/>
                      <a:pt x="995" y="164"/>
                    </a:cubicBezTo>
                    <a:cubicBezTo>
                      <a:pt x="702" y="403"/>
                      <a:pt x="557" y="827"/>
                      <a:pt x="672" y="1109"/>
                    </a:cubicBezTo>
                    <a:lnTo>
                      <a:pt x="664" y="1113"/>
                    </a:lnTo>
                    <a:close/>
                    <a:moveTo>
                      <a:pt x="16" y="317"/>
                    </a:moveTo>
                    <a:cubicBezTo>
                      <a:pt x="241" y="462"/>
                      <a:pt x="505" y="769"/>
                      <a:pt x="639" y="1034"/>
                    </a:cubicBezTo>
                    <a:cubicBezTo>
                      <a:pt x="573" y="757"/>
                      <a:pt x="716" y="382"/>
                      <a:pt x="983" y="160"/>
                    </a:cubicBezTo>
                    <a:cubicBezTo>
                      <a:pt x="737" y="12"/>
                      <a:pt x="306" y="82"/>
                      <a:pt x="16"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2" name="Freeform 431">
                <a:extLst>
                  <a:ext uri="{FF2B5EF4-FFF2-40B4-BE49-F238E27FC236}">
                    <a16:creationId xmlns:a16="http://schemas.microsoft.com/office/drawing/2014/main" id="{797B5484-727B-65A9-47FC-116B357BA2DD}"/>
                  </a:ext>
                </a:extLst>
              </p:cNvPr>
              <p:cNvSpPr>
                <a:spLocks/>
              </p:cNvSpPr>
              <p:nvPr userDrawn="1"/>
            </p:nvSpPr>
            <p:spPr bwMode="auto">
              <a:xfrm>
                <a:off x="1082" y="2179"/>
                <a:ext cx="81" cy="568"/>
              </a:xfrm>
              <a:custGeom>
                <a:avLst/>
                <a:gdLst>
                  <a:gd name="T0" fmla="*/ 117 w 150"/>
                  <a:gd name="T1" fmla="*/ 1038 h 1038"/>
                  <a:gd name="T2" fmla="*/ 141 w 150"/>
                  <a:gd name="T3" fmla="*/ 0 h 1038"/>
                  <a:gd name="T4" fmla="*/ 150 w 150"/>
                  <a:gd name="T5" fmla="*/ 5 h 1038"/>
                  <a:gd name="T6" fmla="*/ 127 w 150"/>
                  <a:gd name="T7" fmla="*/ 1034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5"/>
                      <a:pt x="10" y="288"/>
                      <a:pt x="141" y="0"/>
                    </a:cubicBezTo>
                    <a:cubicBezTo>
                      <a:pt x="150" y="5"/>
                      <a:pt x="150" y="5"/>
                      <a:pt x="150" y="5"/>
                    </a:cubicBezTo>
                    <a:cubicBezTo>
                      <a:pt x="22" y="291"/>
                      <a:pt x="10" y="752"/>
                      <a:pt x="127" y="1034"/>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3" name="Freeform 432">
                <a:extLst>
                  <a:ext uri="{FF2B5EF4-FFF2-40B4-BE49-F238E27FC236}">
                    <a16:creationId xmlns:a16="http://schemas.microsoft.com/office/drawing/2014/main" id="{998E36CF-3EC0-64ED-7A72-932239C6A72F}"/>
                  </a:ext>
                </a:extLst>
              </p:cNvPr>
              <p:cNvSpPr>
                <a:spLocks/>
              </p:cNvSpPr>
              <p:nvPr userDrawn="1"/>
            </p:nvSpPr>
            <p:spPr bwMode="auto">
              <a:xfrm>
                <a:off x="966" y="2211"/>
                <a:ext cx="185" cy="536"/>
              </a:xfrm>
              <a:custGeom>
                <a:avLst/>
                <a:gdLst>
                  <a:gd name="T0" fmla="*/ 330 w 340"/>
                  <a:gd name="T1" fmla="*/ 979 h 979"/>
                  <a:gd name="T2" fmla="*/ 0 w 340"/>
                  <a:gd name="T3" fmla="*/ 2 h 979"/>
                  <a:gd name="T4" fmla="*/ 10 w 340"/>
                  <a:gd name="T5" fmla="*/ 0 h 979"/>
                  <a:gd name="T6" fmla="*/ 340 w 340"/>
                  <a:gd name="T7" fmla="*/ 975 h 979"/>
                  <a:gd name="T8" fmla="*/ 330 w 340"/>
                  <a:gd name="T9" fmla="*/ 979 h 979"/>
                </a:gdLst>
                <a:ahLst/>
                <a:cxnLst>
                  <a:cxn ang="0">
                    <a:pos x="T0" y="T1"/>
                  </a:cxn>
                  <a:cxn ang="0">
                    <a:pos x="T2" y="T3"/>
                  </a:cxn>
                  <a:cxn ang="0">
                    <a:pos x="T4" y="T5"/>
                  </a:cxn>
                  <a:cxn ang="0">
                    <a:pos x="T6" y="T7"/>
                  </a:cxn>
                  <a:cxn ang="0">
                    <a:pos x="T8" y="T9"/>
                  </a:cxn>
                </a:cxnLst>
                <a:rect l="0" t="0" r="r" b="b"/>
                <a:pathLst>
                  <a:path w="340" h="979">
                    <a:moveTo>
                      <a:pt x="330" y="979"/>
                    </a:moveTo>
                    <a:cubicBezTo>
                      <a:pt x="213" y="696"/>
                      <a:pt x="64" y="258"/>
                      <a:pt x="0" y="2"/>
                    </a:cubicBezTo>
                    <a:cubicBezTo>
                      <a:pt x="10" y="0"/>
                      <a:pt x="10" y="0"/>
                      <a:pt x="10" y="0"/>
                    </a:cubicBezTo>
                    <a:cubicBezTo>
                      <a:pt x="75" y="255"/>
                      <a:pt x="223" y="693"/>
                      <a:pt x="340" y="975"/>
                    </a:cubicBezTo>
                    <a:lnTo>
                      <a:pt x="330"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4" name="Freeform 433">
                <a:extLst>
                  <a:ext uri="{FF2B5EF4-FFF2-40B4-BE49-F238E27FC236}">
                    <a16:creationId xmlns:a16="http://schemas.microsoft.com/office/drawing/2014/main" id="{E5A202FF-5B8B-D8BB-8B89-243CDD2DDB47}"/>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5" name="Freeform 434">
                <a:extLst>
                  <a:ext uri="{FF2B5EF4-FFF2-40B4-BE49-F238E27FC236}">
                    <a16:creationId xmlns:a16="http://schemas.microsoft.com/office/drawing/2014/main" id="{8E44938F-32F0-E2B2-CF3A-1A793224A24A}"/>
                  </a:ext>
                </a:extLst>
              </p:cNvPr>
              <p:cNvSpPr>
                <a:spLocks/>
              </p:cNvSpPr>
              <p:nvPr userDrawn="1"/>
            </p:nvSpPr>
            <p:spPr bwMode="auto">
              <a:xfrm>
                <a:off x="676" y="2452"/>
                <a:ext cx="474" cy="295"/>
              </a:xfrm>
              <a:custGeom>
                <a:avLst/>
                <a:gdLst>
                  <a:gd name="T0" fmla="*/ 866 w 874"/>
                  <a:gd name="T1" fmla="*/ 539 h 539"/>
                  <a:gd name="T2" fmla="*/ 0 w 874"/>
                  <a:gd name="T3" fmla="*/ 10 h 539"/>
                  <a:gd name="T4" fmla="*/ 0 w 874"/>
                  <a:gd name="T5" fmla="*/ 0 h 539"/>
                  <a:gd name="T6" fmla="*/ 874 w 874"/>
                  <a:gd name="T7" fmla="*/ 537 h 539"/>
                  <a:gd name="T8" fmla="*/ 866 w 874"/>
                  <a:gd name="T9" fmla="*/ 539 h 539"/>
                </a:gdLst>
                <a:ahLst/>
                <a:cxnLst>
                  <a:cxn ang="0">
                    <a:pos x="T0" y="T1"/>
                  </a:cxn>
                  <a:cxn ang="0">
                    <a:pos x="T2" y="T3"/>
                  </a:cxn>
                  <a:cxn ang="0">
                    <a:pos x="T4" y="T5"/>
                  </a:cxn>
                  <a:cxn ang="0">
                    <a:pos x="T6" y="T7"/>
                  </a:cxn>
                  <a:cxn ang="0">
                    <a:pos x="T8" y="T9"/>
                  </a:cxn>
                </a:cxnLst>
                <a:rect l="0" t="0" r="r" b="b"/>
                <a:pathLst>
                  <a:path w="874" h="539">
                    <a:moveTo>
                      <a:pt x="866" y="539"/>
                    </a:moveTo>
                    <a:cubicBezTo>
                      <a:pt x="749" y="258"/>
                      <a:pt x="363" y="19"/>
                      <a:pt x="0" y="10"/>
                    </a:cubicBezTo>
                    <a:cubicBezTo>
                      <a:pt x="0" y="0"/>
                      <a:pt x="0" y="0"/>
                      <a:pt x="0" y="0"/>
                    </a:cubicBezTo>
                    <a:cubicBezTo>
                      <a:pt x="365" y="12"/>
                      <a:pt x="756" y="253"/>
                      <a:pt x="874"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6" name="Freeform 435">
                <a:extLst>
                  <a:ext uri="{FF2B5EF4-FFF2-40B4-BE49-F238E27FC236}">
                    <a16:creationId xmlns:a16="http://schemas.microsoft.com/office/drawing/2014/main" id="{786BC62C-938B-C785-C4FF-9DDE987E43F1}"/>
                  </a:ext>
                </a:extLst>
              </p:cNvPr>
              <p:cNvSpPr>
                <a:spLocks/>
              </p:cNvSpPr>
              <p:nvPr userDrawn="1"/>
            </p:nvSpPr>
            <p:spPr bwMode="auto">
              <a:xfrm>
                <a:off x="660" y="2520"/>
                <a:ext cx="491" cy="227"/>
              </a:xfrm>
              <a:custGeom>
                <a:avLst/>
                <a:gdLst>
                  <a:gd name="T0" fmla="*/ 896 w 906"/>
                  <a:gd name="T1" fmla="*/ 414 h 414"/>
                  <a:gd name="T2" fmla="*/ 2 w 906"/>
                  <a:gd name="T3" fmla="*/ 140 h 414"/>
                  <a:gd name="T4" fmla="*/ 0 w 906"/>
                  <a:gd name="T5" fmla="*/ 131 h 414"/>
                  <a:gd name="T6" fmla="*/ 906 w 906"/>
                  <a:gd name="T7" fmla="*/ 410 h 414"/>
                  <a:gd name="T8" fmla="*/ 896 w 906"/>
                  <a:gd name="T9" fmla="*/ 414 h 414"/>
                </a:gdLst>
                <a:ahLst/>
                <a:cxnLst>
                  <a:cxn ang="0">
                    <a:pos x="T0" y="T1"/>
                  </a:cxn>
                  <a:cxn ang="0">
                    <a:pos x="T2" y="T3"/>
                  </a:cxn>
                  <a:cxn ang="0">
                    <a:pos x="T4" y="T5"/>
                  </a:cxn>
                  <a:cxn ang="0">
                    <a:pos x="T6" y="T7"/>
                  </a:cxn>
                  <a:cxn ang="0">
                    <a:pos x="T8" y="T9"/>
                  </a:cxn>
                </a:cxnLst>
                <a:rect l="0" t="0" r="r" b="b"/>
                <a:pathLst>
                  <a:path w="906" h="414">
                    <a:moveTo>
                      <a:pt x="896" y="414"/>
                    </a:moveTo>
                    <a:cubicBezTo>
                      <a:pt x="779" y="133"/>
                      <a:pt x="379" y="11"/>
                      <a:pt x="2" y="140"/>
                    </a:cubicBezTo>
                    <a:cubicBezTo>
                      <a:pt x="0" y="131"/>
                      <a:pt x="0" y="131"/>
                      <a:pt x="0" y="131"/>
                    </a:cubicBezTo>
                    <a:cubicBezTo>
                      <a:pt x="381" y="0"/>
                      <a:pt x="789" y="124"/>
                      <a:pt x="906" y="410"/>
                    </a:cubicBezTo>
                    <a:lnTo>
                      <a:pt x="896" y="4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7" name="Freeform 436">
                <a:extLst>
                  <a:ext uri="{FF2B5EF4-FFF2-40B4-BE49-F238E27FC236}">
                    <a16:creationId xmlns:a16="http://schemas.microsoft.com/office/drawing/2014/main" id="{5F14DF2D-7679-3D19-61AC-042985A680DB}"/>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8" name="Freeform 437">
                <a:extLst>
                  <a:ext uri="{FF2B5EF4-FFF2-40B4-BE49-F238E27FC236}">
                    <a16:creationId xmlns:a16="http://schemas.microsoft.com/office/drawing/2014/main" id="{88BDA56B-0C00-9426-B4D9-0B7C5EC1783C}"/>
                  </a:ext>
                </a:extLst>
              </p:cNvPr>
              <p:cNvSpPr>
                <a:spLocks/>
              </p:cNvSpPr>
              <p:nvPr userDrawn="1"/>
            </p:nvSpPr>
            <p:spPr bwMode="auto">
              <a:xfrm>
                <a:off x="1170" y="2840"/>
                <a:ext cx="76" cy="29"/>
              </a:xfrm>
              <a:custGeom>
                <a:avLst/>
                <a:gdLst>
                  <a:gd name="T0" fmla="*/ 7 w 140"/>
                  <a:gd name="T1" fmla="*/ 52 h 52"/>
                  <a:gd name="T2" fmla="*/ 0 w 140"/>
                  <a:gd name="T3" fmla="*/ 45 h 52"/>
                  <a:gd name="T4" fmla="*/ 140 w 140"/>
                  <a:gd name="T5" fmla="*/ 24 h 52"/>
                  <a:gd name="T6" fmla="*/ 136 w 140"/>
                  <a:gd name="T7" fmla="*/ 33 h 52"/>
                  <a:gd name="T8" fmla="*/ 7 w 140"/>
                  <a:gd name="T9" fmla="*/ 52 h 52"/>
                </a:gdLst>
                <a:ahLst/>
                <a:cxnLst>
                  <a:cxn ang="0">
                    <a:pos x="T0" y="T1"/>
                  </a:cxn>
                  <a:cxn ang="0">
                    <a:pos x="T2" y="T3"/>
                  </a:cxn>
                  <a:cxn ang="0">
                    <a:pos x="T4" y="T5"/>
                  </a:cxn>
                  <a:cxn ang="0">
                    <a:pos x="T6" y="T7"/>
                  </a:cxn>
                  <a:cxn ang="0">
                    <a:pos x="T8" y="T9"/>
                  </a:cxn>
                </a:cxnLst>
                <a:rect l="0" t="0" r="r" b="b"/>
                <a:pathLst>
                  <a:path w="140" h="52">
                    <a:moveTo>
                      <a:pt x="7" y="52"/>
                    </a:moveTo>
                    <a:cubicBezTo>
                      <a:pt x="0" y="45"/>
                      <a:pt x="0" y="45"/>
                      <a:pt x="0" y="45"/>
                    </a:cubicBezTo>
                    <a:cubicBezTo>
                      <a:pt x="42" y="10"/>
                      <a:pt x="105" y="0"/>
                      <a:pt x="140" y="24"/>
                    </a:cubicBezTo>
                    <a:cubicBezTo>
                      <a:pt x="136" y="33"/>
                      <a:pt x="136" y="33"/>
                      <a:pt x="136" y="33"/>
                    </a:cubicBezTo>
                    <a:cubicBezTo>
                      <a:pt x="103" y="10"/>
                      <a:pt x="47" y="19"/>
                      <a:pt x="7"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9" name="Freeform 438">
                <a:extLst>
                  <a:ext uri="{FF2B5EF4-FFF2-40B4-BE49-F238E27FC236}">
                    <a16:creationId xmlns:a16="http://schemas.microsoft.com/office/drawing/2014/main" id="{3B223CF5-2D1C-5A7F-231F-EB6C5B21B686}"/>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0" name="Freeform 439">
                <a:extLst>
                  <a:ext uri="{FF2B5EF4-FFF2-40B4-BE49-F238E27FC236}">
                    <a16:creationId xmlns:a16="http://schemas.microsoft.com/office/drawing/2014/main" id="{FA76C003-52C9-421C-0514-342A55FF656D}"/>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1" name="Freeform 440">
                <a:extLst>
                  <a:ext uri="{FF2B5EF4-FFF2-40B4-BE49-F238E27FC236}">
                    <a16:creationId xmlns:a16="http://schemas.microsoft.com/office/drawing/2014/main" id="{77E41001-AB2A-C5CF-A794-0D1CAB98E643}"/>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2" name="Freeform 441">
                <a:extLst>
                  <a:ext uri="{FF2B5EF4-FFF2-40B4-BE49-F238E27FC236}">
                    <a16:creationId xmlns:a16="http://schemas.microsoft.com/office/drawing/2014/main" id="{1E18C3AA-7BB8-CE30-13A4-F5C4FE4D5339}"/>
                  </a:ext>
                </a:extLst>
              </p:cNvPr>
              <p:cNvSpPr>
                <a:spLocks/>
              </p:cNvSpPr>
              <p:nvPr userDrawn="1"/>
            </p:nvSpPr>
            <p:spPr bwMode="auto">
              <a:xfrm>
                <a:off x="1150" y="2865"/>
                <a:ext cx="24" cy="58"/>
              </a:xfrm>
              <a:custGeom>
                <a:avLst/>
                <a:gdLst>
                  <a:gd name="T0" fmla="*/ 28 w 44"/>
                  <a:gd name="T1" fmla="*/ 105 h 105"/>
                  <a:gd name="T2" fmla="*/ 2 w 44"/>
                  <a:gd name="T3" fmla="*/ 66 h 105"/>
                  <a:gd name="T4" fmla="*/ 37 w 44"/>
                  <a:gd name="T5" fmla="*/ 0 h 105"/>
                  <a:gd name="T6" fmla="*/ 44 w 44"/>
                  <a:gd name="T7" fmla="*/ 7 h 105"/>
                  <a:gd name="T8" fmla="*/ 11 w 44"/>
                  <a:gd name="T9" fmla="*/ 66 h 105"/>
                  <a:gd name="T10" fmla="*/ 32 w 44"/>
                  <a:gd name="T11" fmla="*/ 98 h 105"/>
                  <a:gd name="T12" fmla="*/ 28 w 44"/>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44" h="105">
                    <a:moveTo>
                      <a:pt x="28" y="105"/>
                    </a:moveTo>
                    <a:cubicBezTo>
                      <a:pt x="14" y="96"/>
                      <a:pt x="4" y="82"/>
                      <a:pt x="2" y="66"/>
                    </a:cubicBezTo>
                    <a:cubicBezTo>
                      <a:pt x="0" y="42"/>
                      <a:pt x="14" y="19"/>
                      <a:pt x="37" y="0"/>
                    </a:cubicBezTo>
                    <a:cubicBezTo>
                      <a:pt x="44" y="7"/>
                      <a:pt x="44" y="7"/>
                      <a:pt x="44" y="7"/>
                    </a:cubicBezTo>
                    <a:cubicBezTo>
                      <a:pt x="23" y="23"/>
                      <a:pt x="11" y="47"/>
                      <a:pt x="11" y="66"/>
                    </a:cubicBezTo>
                    <a:cubicBezTo>
                      <a:pt x="11" y="80"/>
                      <a:pt x="18" y="89"/>
                      <a:pt x="32" y="98"/>
                    </a:cubicBezTo>
                    <a:lnTo>
                      <a:pt x="28"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3" name="Freeform 442">
                <a:extLst>
                  <a:ext uri="{FF2B5EF4-FFF2-40B4-BE49-F238E27FC236}">
                    <a16:creationId xmlns:a16="http://schemas.microsoft.com/office/drawing/2014/main" id="{5198386C-7C20-D2C0-9399-4BCB972E9DA3}"/>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4" name="Freeform 443">
                <a:extLst>
                  <a:ext uri="{FF2B5EF4-FFF2-40B4-BE49-F238E27FC236}">
                    <a16:creationId xmlns:a16="http://schemas.microsoft.com/office/drawing/2014/main" id="{41C9DBF2-7C63-B28E-4647-8DE8C84D5010}"/>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5" name="Freeform 444">
                <a:extLst>
                  <a:ext uri="{FF2B5EF4-FFF2-40B4-BE49-F238E27FC236}">
                    <a16:creationId xmlns:a16="http://schemas.microsoft.com/office/drawing/2014/main" id="{09F5B10E-1938-29FF-1344-E2244E931B2F}"/>
                  </a:ext>
                </a:extLst>
              </p:cNvPr>
              <p:cNvSpPr>
                <a:spLocks noEditPoints="1"/>
              </p:cNvSpPr>
              <p:nvPr userDrawn="1"/>
            </p:nvSpPr>
            <p:spPr bwMode="auto">
              <a:xfrm>
                <a:off x="1143" y="2743"/>
                <a:ext cx="123" cy="170"/>
              </a:xfrm>
              <a:custGeom>
                <a:avLst/>
                <a:gdLst>
                  <a:gd name="T0" fmla="*/ 7 w 227"/>
                  <a:gd name="T1" fmla="*/ 310 h 310"/>
                  <a:gd name="T2" fmla="*/ 0 w 227"/>
                  <a:gd name="T3" fmla="*/ 303 h 310"/>
                  <a:gd name="T4" fmla="*/ 35 w 227"/>
                  <a:gd name="T5" fmla="*/ 174 h 310"/>
                  <a:gd name="T6" fmla="*/ 30 w 227"/>
                  <a:gd name="T7" fmla="*/ 92 h 310"/>
                  <a:gd name="T8" fmla="*/ 4 w 227"/>
                  <a:gd name="T9" fmla="*/ 5 h 310"/>
                  <a:gd name="T10" fmla="*/ 14 w 227"/>
                  <a:gd name="T11" fmla="*/ 0 h 310"/>
                  <a:gd name="T12" fmla="*/ 161 w 227"/>
                  <a:gd name="T13" fmla="*/ 181 h 310"/>
                  <a:gd name="T14" fmla="*/ 194 w 227"/>
                  <a:gd name="T15" fmla="*/ 197 h 310"/>
                  <a:gd name="T16" fmla="*/ 227 w 227"/>
                  <a:gd name="T17" fmla="*/ 207 h 310"/>
                  <a:gd name="T18" fmla="*/ 227 w 227"/>
                  <a:gd name="T19" fmla="*/ 216 h 310"/>
                  <a:gd name="T20" fmla="*/ 173 w 227"/>
                  <a:gd name="T21" fmla="*/ 221 h 310"/>
                  <a:gd name="T22" fmla="*/ 103 w 227"/>
                  <a:gd name="T23" fmla="*/ 244 h 310"/>
                  <a:gd name="T24" fmla="*/ 7 w 227"/>
                  <a:gd name="T25" fmla="*/ 310 h 310"/>
                  <a:gd name="T26" fmla="*/ 33 w 227"/>
                  <a:gd name="T27" fmla="*/ 66 h 310"/>
                  <a:gd name="T28" fmla="*/ 37 w 227"/>
                  <a:gd name="T29" fmla="*/ 92 h 310"/>
                  <a:gd name="T30" fmla="*/ 42 w 227"/>
                  <a:gd name="T31" fmla="*/ 176 h 310"/>
                  <a:gd name="T32" fmla="*/ 19 w 227"/>
                  <a:gd name="T33" fmla="*/ 284 h 310"/>
                  <a:gd name="T34" fmla="*/ 91 w 227"/>
                  <a:gd name="T35" fmla="*/ 242 h 310"/>
                  <a:gd name="T36" fmla="*/ 164 w 227"/>
                  <a:gd name="T37" fmla="*/ 218 h 310"/>
                  <a:gd name="T38" fmla="*/ 192 w 227"/>
                  <a:gd name="T39" fmla="*/ 214 h 310"/>
                  <a:gd name="T40" fmla="*/ 185 w 227"/>
                  <a:gd name="T41" fmla="*/ 211 h 310"/>
                  <a:gd name="T42" fmla="*/ 152 w 227"/>
                  <a:gd name="T43" fmla="*/ 192 h 310"/>
                  <a:gd name="T44" fmla="*/ 33 w 227"/>
                  <a:gd name="T45" fmla="*/ 6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7" h="310">
                    <a:moveTo>
                      <a:pt x="7" y="310"/>
                    </a:moveTo>
                    <a:cubicBezTo>
                      <a:pt x="0" y="303"/>
                      <a:pt x="0" y="303"/>
                      <a:pt x="0" y="303"/>
                    </a:cubicBezTo>
                    <a:cubicBezTo>
                      <a:pt x="21" y="272"/>
                      <a:pt x="35" y="214"/>
                      <a:pt x="35" y="174"/>
                    </a:cubicBezTo>
                    <a:cubicBezTo>
                      <a:pt x="35" y="150"/>
                      <a:pt x="35" y="127"/>
                      <a:pt x="30" y="92"/>
                    </a:cubicBezTo>
                    <a:cubicBezTo>
                      <a:pt x="23" y="57"/>
                      <a:pt x="16" y="33"/>
                      <a:pt x="4" y="5"/>
                    </a:cubicBezTo>
                    <a:cubicBezTo>
                      <a:pt x="14" y="0"/>
                      <a:pt x="14" y="0"/>
                      <a:pt x="14" y="0"/>
                    </a:cubicBezTo>
                    <a:cubicBezTo>
                      <a:pt x="47" y="80"/>
                      <a:pt x="96" y="139"/>
                      <a:pt x="161" y="181"/>
                    </a:cubicBezTo>
                    <a:cubicBezTo>
                      <a:pt x="171" y="185"/>
                      <a:pt x="185" y="192"/>
                      <a:pt x="194" y="197"/>
                    </a:cubicBezTo>
                    <a:cubicBezTo>
                      <a:pt x="213" y="204"/>
                      <a:pt x="222" y="207"/>
                      <a:pt x="227" y="207"/>
                    </a:cubicBezTo>
                    <a:cubicBezTo>
                      <a:pt x="227" y="216"/>
                      <a:pt x="227" y="216"/>
                      <a:pt x="227" y="216"/>
                    </a:cubicBezTo>
                    <a:cubicBezTo>
                      <a:pt x="208" y="214"/>
                      <a:pt x="182" y="221"/>
                      <a:pt x="173" y="221"/>
                    </a:cubicBezTo>
                    <a:cubicBezTo>
                      <a:pt x="140" y="228"/>
                      <a:pt x="124" y="235"/>
                      <a:pt x="103" y="244"/>
                    </a:cubicBezTo>
                    <a:cubicBezTo>
                      <a:pt x="77" y="258"/>
                      <a:pt x="30" y="284"/>
                      <a:pt x="7" y="310"/>
                    </a:cubicBezTo>
                    <a:close/>
                    <a:moveTo>
                      <a:pt x="33" y="66"/>
                    </a:moveTo>
                    <a:cubicBezTo>
                      <a:pt x="35" y="73"/>
                      <a:pt x="37" y="82"/>
                      <a:pt x="37" y="92"/>
                    </a:cubicBezTo>
                    <a:cubicBezTo>
                      <a:pt x="44" y="127"/>
                      <a:pt x="44" y="153"/>
                      <a:pt x="42" y="176"/>
                    </a:cubicBezTo>
                    <a:cubicBezTo>
                      <a:pt x="42" y="209"/>
                      <a:pt x="33" y="251"/>
                      <a:pt x="19" y="284"/>
                    </a:cubicBezTo>
                    <a:cubicBezTo>
                      <a:pt x="44" y="265"/>
                      <a:pt x="75" y="249"/>
                      <a:pt x="91" y="242"/>
                    </a:cubicBezTo>
                    <a:cubicBezTo>
                      <a:pt x="112" y="232"/>
                      <a:pt x="129" y="225"/>
                      <a:pt x="164" y="218"/>
                    </a:cubicBezTo>
                    <a:cubicBezTo>
                      <a:pt x="168" y="218"/>
                      <a:pt x="180" y="216"/>
                      <a:pt x="192" y="214"/>
                    </a:cubicBezTo>
                    <a:cubicBezTo>
                      <a:pt x="189" y="214"/>
                      <a:pt x="187" y="211"/>
                      <a:pt x="185" y="211"/>
                    </a:cubicBezTo>
                    <a:cubicBezTo>
                      <a:pt x="175" y="207"/>
                      <a:pt x="161" y="199"/>
                      <a:pt x="152" y="192"/>
                    </a:cubicBezTo>
                    <a:cubicBezTo>
                      <a:pt x="105" y="160"/>
                      <a:pt x="65" y="120"/>
                      <a:pt x="33"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6" name="Freeform 445">
                <a:extLst>
                  <a:ext uri="{FF2B5EF4-FFF2-40B4-BE49-F238E27FC236}">
                    <a16:creationId xmlns:a16="http://schemas.microsoft.com/office/drawing/2014/main" id="{644C3A8F-D9FF-3273-EDC4-2EE3104427D4}"/>
                  </a:ext>
                </a:extLst>
              </p:cNvPr>
              <p:cNvSpPr>
                <a:spLocks noEditPoints="1"/>
              </p:cNvSpPr>
              <p:nvPr userDrawn="1"/>
            </p:nvSpPr>
            <p:spPr bwMode="auto">
              <a:xfrm>
                <a:off x="785" y="2138"/>
                <a:ext cx="542" cy="609"/>
              </a:xfrm>
              <a:custGeom>
                <a:avLst/>
                <a:gdLst>
                  <a:gd name="T0" fmla="*/ 664 w 999"/>
                  <a:gd name="T1" fmla="*/ 1113 h 1113"/>
                  <a:gd name="T2" fmla="*/ 4 w 999"/>
                  <a:gd name="T3" fmla="*/ 324 h 1113"/>
                  <a:gd name="T4" fmla="*/ 0 w 999"/>
                  <a:gd name="T5" fmla="*/ 319 h 1113"/>
                  <a:gd name="T6" fmla="*/ 4 w 999"/>
                  <a:gd name="T7" fmla="*/ 314 h 1113"/>
                  <a:gd name="T8" fmla="*/ 995 w 999"/>
                  <a:gd name="T9" fmla="*/ 155 h 1113"/>
                  <a:gd name="T10" fmla="*/ 999 w 999"/>
                  <a:gd name="T11" fmla="*/ 160 h 1113"/>
                  <a:gd name="T12" fmla="*/ 995 w 999"/>
                  <a:gd name="T13" fmla="*/ 164 h 1113"/>
                  <a:gd name="T14" fmla="*/ 672 w 999"/>
                  <a:gd name="T15" fmla="*/ 1109 h 1113"/>
                  <a:gd name="T16" fmla="*/ 664 w 999"/>
                  <a:gd name="T17" fmla="*/ 1113 h 1113"/>
                  <a:gd name="T18" fmla="*/ 16 w 999"/>
                  <a:gd name="T19" fmla="*/ 317 h 1113"/>
                  <a:gd name="T20" fmla="*/ 639 w 999"/>
                  <a:gd name="T21" fmla="*/ 1034 h 1113"/>
                  <a:gd name="T22" fmla="*/ 983 w 999"/>
                  <a:gd name="T23" fmla="*/ 160 h 1113"/>
                  <a:gd name="T24" fmla="*/ 16 w 999"/>
                  <a:gd name="T25" fmla="*/ 317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9" h="1113">
                    <a:moveTo>
                      <a:pt x="664" y="1113"/>
                    </a:moveTo>
                    <a:cubicBezTo>
                      <a:pt x="547" y="832"/>
                      <a:pt x="252" y="476"/>
                      <a:pt x="4" y="324"/>
                    </a:cubicBezTo>
                    <a:cubicBezTo>
                      <a:pt x="0" y="319"/>
                      <a:pt x="0" y="319"/>
                      <a:pt x="0" y="319"/>
                    </a:cubicBezTo>
                    <a:cubicBezTo>
                      <a:pt x="4" y="314"/>
                      <a:pt x="4" y="314"/>
                      <a:pt x="4" y="314"/>
                    </a:cubicBezTo>
                    <a:cubicBezTo>
                      <a:pt x="299" y="71"/>
                      <a:pt x="744" y="0"/>
                      <a:pt x="995" y="155"/>
                    </a:cubicBezTo>
                    <a:cubicBezTo>
                      <a:pt x="999" y="160"/>
                      <a:pt x="999" y="160"/>
                      <a:pt x="999" y="160"/>
                    </a:cubicBezTo>
                    <a:cubicBezTo>
                      <a:pt x="995" y="164"/>
                      <a:pt x="995" y="164"/>
                      <a:pt x="995" y="164"/>
                    </a:cubicBezTo>
                    <a:cubicBezTo>
                      <a:pt x="702" y="403"/>
                      <a:pt x="557" y="827"/>
                      <a:pt x="672" y="1109"/>
                    </a:cubicBezTo>
                    <a:lnTo>
                      <a:pt x="664" y="1113"/>
                    </a:lnTo>
                    <a:close/>
                    <a:moveTo>
                      <a:pt x="16" y="317"/>
                    </a:moveTo>
                    <a:cubicBezTo>
                      <a:pt x="241" y="462"/>
                      <a:pt x="505" y="769"/>
                      <a:pt x="639" y="1034"/>
                    </a:cubicBezTo>
                    <a:cubicBezTo>
                      <a:pt x="573" y="757"/>
                      <a:pt x="716" y="382"/>
                      <a:pt x="983" y="160"/>
                    </a:cubicBezTo>
                    <a:cubicBezTo>
                      <a:pt x="737" y="12"/>
                      <a:pt x="306" y="82"/>
                      <a:pt x="16"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7" name="Freeform 446">
                <a:extLst>
                  <a:ext uri="{FF2B5EF4-FFF2-40B4-BE49-F238E27FC236}">
                    <a16:creationId xmlns:a16="http://schemas.microsoft.com/office/drawing/2014/main" id="{AE029154-8871-8A4D-1D90-66B10C134B38}"/>
                  </a:ext>
                </a:extLst>
              </p:cNvPr>
              <p:cNvSpPr>
                <a:spLocks/>
              </p:cNvSpPr>
              <p:nvPr userDrawn="1"/>
            </p:nvSpPr>
            <p:spPr bwMode="auto">
              <a:xfrm>
                <a:off x="1082" y="2179"/>
                <a:ext cx="81" cy="568"/>
              </a:xfrm>
              <a:custGeom>
                <a:avLst/>
                <a:gdLst>
                  <a:gd name="T0" fmla="*/ 117 w 150"/>
                  <a:gd name="T1" fmla="*/ 1038 h 1038"/>
                  <a:gd name="T2" fmla="*/ 141 w 150"/>
                  <a:gd name="T3" fmla="*/ 0 h 1038"/>
                  <a:gd name="T4" fmla="*/ 150 w 150"/>
                  <a:gd name="T5" fmla="*/ 5 h 1038"/>
                  <a:gd name="T6" fmla="*/ 127 w 150"/>
                  <a:gd name="T7" fmla="*/ 1034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5"/>
                      <a:pt x="10" y="288"/>
                      <a:pt x="141" y="0"/>
                    </a:cubicBezTo>
                    <a:cubicBezTo>
                      <a:pt x="150" y="5"/>
                      <a:pt x="150" y="5"/>
                      <a:pt x="150" y="5"/>
                    </a:cubicBezTo>
                    <a:cubicBezTo>
                      <a:pt x="21" y="291"/>
                      <a:pt x="10" y="752"/>
                      <a:pt x="127" y="1034"/>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8" name="Freeform 447">
                <a:extLst>
                  <a:ext uri="{FF2B5EF4-FFF2-40B4-BE49-F238E27FC236}">
                    <a16:creationId xmlns:a16="http://schemas.microsoft.com/office/drawing/2014/main" id="{278B5B2E-0090-6D9A-0A7B-59463C5FB64B}"/>
                  </a:ext>
                </a:extLst>
              </p:cNvPr>
              <p:cNvSpPr>
                <a:spLocks/>
              </p:cNvSpPr>
              <p:nvPr userDrawn="1"/>
            </p:nvSpPr>
            <p:spPr bwMode="auto">
              <a:xfrm>
                <a:off x="966" y="2211"/>
                <a:ext cx="185" cy="536"/>
              </a:xfrm>
              <a:custGeom>
                <a:avLst/>
                <a:gdLst>
                  <a:gd name="T0" fmla="*/ 330 w 340"/>
                  <a:gd name="T1" fmla="*/ 979 h 979"/>
                  <a:gd name="T2" fmla="*/ 0 w 340"/>
                  <a:gd name="T3" fmla="*/ 2 h 979"/>
                  <a:gd name="T4" fmla="*/ 10 w 340"/>
                  <a:gd name="T5" fmla="*/ 0 h 979"/>
                  <a:gd name="T6" fmla="*/ 340 w 340"/>
                  <a:gd name="T7" fmla="*/ 975 h 979"/>
                  <a:gd name="T8" fmla="*/ 330 w 340"/>
                  <a:gd name="T9" fmla="*/ 979 h 979"/>
                </a:gdLst>
                <a:ahLst/>
                <a:cxnLst>
                  <a:cxn ang="0">
                    <a:pos x="T0" y="T1"/>
                  </a:cxn>
                  <a:cxn ang="0">
                    <a:pos x="T2" y="T3"/>
                  </a:cxn>
                  <a:cxn ang="0">
                    <a:pos x="T4" y="T5"/>
                  </a:cxn>
                  <a:cxn ang="0">
                    <a:pos x="T6" y="T7"/>
                  </a:cxn>
                  <a:cxn ang="0">
                    <a:pos x="T8" y="T9"/>
                  </a:cxn>
                </a:cxnLst>
                <a:rect l="0" t="0" r="r" b="b"/>
                <a:pathLst>
                  <a:path w="340" h="979">
                    <a:moveTo>
                      <a:pt x="330" y="979"/>
                    </a:moveTo>
                    <a:cubicBezTo>
                      <a:pt x="213" y="696"/>
                      <a:pt x="64" y="258"/>
                      <a:pt x="0" y="2"/>
                    </a:cubicBezTo>
                    <a:cubicBezTo>
                      <a:pt x="10" y="0"/>
                      <a:pt x="10" y="0"/>
                      <a:pt x="10" y="0"/>
                    </a:cubicBezTo>
                    <a:cubicBezTo>
                      <a:pt x="75" y="255"/>
                      <a:pt x="223" y="693"/>
                      <a:pt x="340" y="975"/>
                    </a:cubicBezTo>
                    <a:lnTo>
                      <a:pt x="330"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9" name="Freeform 448">
                <a:extLst>
                  <a:ext uri="{FF2B5EF4-FFF2-40B4-BE49-F238E27FC236}">
                    <a16:creationId xmlns:a16="http://schemas.microsoft.com/office/drawing/2014/main" id="{D06DCBF7-6B3E-8B0F-68E9-9146C1BA35C6}"/>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0" name="Freeform 449">
                <a:extLst>
                  <a:ext uri="{FF2B5EF4-FFF2-40B4-BE49-F238E27FC236}">
                    <a16:creationId xmlns:a16="http://schemas.microsoft.com/office/drawing/2014/main" id="{80929196-8C69-83AF-E97E-362BC179D04B}"/>
                  </a:ext>
                </a:extLst>
              </p:cNvPr>
              <p:cNvSpPr>
                <a:spLocks/>
              </p:cNvSpPr>
              <p:nvPr userDrawn="1"/>
            </p:nvSpPr>
            <p:spPr bwMode="auto">
              <a:xfrm>
                <a:off x="676" y="2452"/>
                <a:ext cx="474" cy="295"/>
              </a:xfrm>
              <a:custGeom>
                <a:avLst/>
                <a:gdLst>
                  <a:gd name="T0" fmla="*/ 866 w 874"/>
                  <a:gd name="T1" fmla="*/ 539 h 539"/>
                  <a:gd name="T2" fmla="*/ 0 w 874"/>
                  <a:gd name="T3" fmla="*/ 10 h 539"/>
                  <a:gd name="T4" fmla="*/ 0 w 874"/>
                  <a:gd name="T5" fmla="*/ 0 h 539"/>
                  <a:gd name="T6" fmla="*/ 874 w 874"/>
                  <a:gd name="T7" fmla="*/ 537 h 539"/>
                  <a:gd name="T8" fmla="*/ 866 w 874"/>
                  <a:gd name="T9" fmla="*/ 539 h 539"/>
                </a:gdLst>
                <a:ahLst/>
                <a:cxnLst>
                  <a:cxn ang="0">
                    <a:pos x="T0" y="T1"/>
                  </a:cxn>
                  <a:cxn ang="0">
                    <a:pos x="T2" y="T3"/>
                  </a:cxn>
                  <a:cxn ang="0">
                    <a:pos x="T4" y="T5"/>
                  </a:cxn>
                  <a:cxn ang="0">
                    <a:pos x="T6" y="T7"/>
                  </a:cxn>
                  <a:cxn ang="0">
                    <a:pos x="T8" y="T9"/>
                  </a:cxn>
                </a:cxnLst>
                <a:rect l="0" t="0" r="r" b="b"/>
                <a:pathLst>
                  <a:path w="874" h="539">
                    <a:moveTo>
                      <a:pt x="866" y="539"/>
                    </a:moveTo>
                    <a:cubicBezTo>
                      <a:pt x="749" y="258"/>
                      <a:pt x="363" y="19"/>
                      <a:pt x="0" y="10"/>
                    </a:cubicBezTo>
                    <a:cubicBezTo>
                      <a:pt x="0" y="0"/>
                      <a:pt x="0" y="0"/>
                      <a:pt x="0" y="0"/>
                    </a:cubicBezTo>
                    <a:cubicBezTo>
                      <a:pt x="365" y="12"/>
                      <a:pt x="756" y="253"/>
                      <a:pt x="874"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1" name="Freeform 450">
                <a:extLst>
                  <a:ext uri="{FF2B5EF4-FFF2-40B4-BE49-F238E27FC236}">
                    <a16:creationId xmlns:a16="http://schemas.microsoft.com/office/drawing/2014/main" id="{0A2FB146-D941-0768-9BF4-E4A7F11E60CF}"/>
                  </a:ext>
                </a:extLst>
              </p:cNvPr>
              <p:cNvSpPr>
                <a:spLocks/>
              </p:cNvSpPr>
              <p:nvPr userDrawn="1"/>
            </p:nvSpPr>
            <p:spPr bwMode="auto">
              <a:xfrm>
                <a:off x="660" y="2520"/>
                <a:ext cx="491" cy="227"/>
              </a:xfrm>
              <a:custGeom>
                <a:avLst/>
                <a:gdLst>
                  <a:gd name="T0" fmla="*/ 896 w 906"/>
                  <a:gd name="T1" fmla="*/ 414 h 414"/>
                  <a:gd name="T2" fmla="*/ 2 w 906"/>
                  <a:gd name="T3" fmla="*/ 140 h 414"/>
                  <a:gd name="T4" fmla="*/ 0 w 906"/>
                  <a:gd name="T5" fmla="*/ 131 h 414"/>
                  <a:gd name="T6" fmla="*/ 906 w 906"/>
                  <a:gd name="T7" fmla="*/ 410 h 414"/>
                  <a:gd name="T8" fmla="*/ 896 w 906"/>
                  <a:gd name="T9" fmla="*/ 414 h 414"/>
                </a:gdLst>
                <a:ahLst/>
                <a:cxnLst>
                  <a:cxn ang="0">
                    <a:pos x="T0" y="T1"/>
                  </a:cxn>
                  <a:cxn ang="0">
                    <a:pos x="T2" y="T3"/>
                  </a:cxn>
                  <a:cxn ang="0">
                    <a:pos x="T4" y="T5"/>
                  </a:cxn>
                  <a:cxn ang="0">
                    <a:pos x="T6" y="T7"/>
                  </a:cxn>
                  <a:cxn ang="0">
                    <a:pos x="T8" y="T9"/>
                  </a:cxn>
                </a:cxnLst>
                <a:rect l="0" t="0" r="r" b="b"/>
                <a:pathLst>
                  <a:path w="906" h="414">
                    <a:moveTo>
                      <a:pt x="896" y="414"/>
                    </a:moveTo>
                    <a:cubicBezTo>
                      <a:pt x="779" y="133"/>
                      <a:pt x="379" y="11"/>
                      <a:pt x="2" y="140"/>
                    </a:cubicBezTo>
                    <a:cubicBezTo>
                      <a:pt x="0" y="131"/>
                      <a:pt x="0" y="131"/>
                      <a:pt x="0" y="131"/>
                    </a:cubicBezTo>
                    <a:cubicBezTo>
                      <a:pt x="381" y="0"/>
                      <a:pt x="789" y="124"/>
                      <a:pt x="906" y="410"/>
                    </a:cubicBezTo>
                    <a:lnTo>
                      <a:pt x="896" y="4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2" name="Freeform 451">
                <a:extLst>
                  <a:ext uri="{FF2B5EF4-FFF2-40B4-BE49-F238E27FC236}">
                    <a16:creationId xmlns:a16="http://schemas.microsoft.com/office/drawing/2014/main" id="{EC0E7CD0-5DB1-5BC4-9F24-CA55B8287FEE}"/>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3" name="Freeform 452">
                <a:extLst>
                  <a:ext uri="{FF2B5EF4-FFF2-40B4-BE49-F238E27FC236}">
                    <a16:creationId xmlns:a16="http://schemas.microsoft.com/office/drawing/2014/main" id="{CCFC02A4-87E9-BEE4-0C28-D7878E6D9B39}"/>
                  </a:ext>
                </a:extLst>
              </p:cNvPr>
              <p:cNvSpPr>
                <a:spLocks/>
              </p:cNvSpPr>
              <p:nvPr userDrawn="1"/>
            </p:nvSpPr>
            <p:spPr bwMode="auto">
              <a:xfrm>
                <a:off x="1170" y="2840"/>
                <a:ext cx="76" cy="29"/>
              </a:xfrm>
              <a:custGeom>
                <a:avLst/>
                <a:gdLst>
                  <a:gd name="T0" fmla="*/ 7 w 140"/>
                  <a:gd name="T1" fmla="*/ 52 h 52"/>
                  <a:gd name="T2" fmla="*/ 0 w 140"/>
                  <a:gd name="T3" fmla="*/ 45 h 52"/>
                  <a:gd name="T4" fmla="*/ 140 w 140"/>
                  <a:gd name="T5" fmla="*/ 24 h 52"/>
                  <a:gd name="T6" fmla="*/ 136 w 140"/>
                  <a:gd name="T7" fmla="*/ 33 h 52"/>
                  <a:gd name="T8" fmla="*/ 7 w 140"/>
                  <a:gd name="T9" fmla="*/ 52 h 52"/>
                </a:gdLst>
                <a:ahLst/>
                <a:cxnLst>
                  <a:cxn ang="0">
                    <a:pos x="T0" y="T1"/>
                  </a:cxn>
                  <a:cxn ang="0">
                    <a:pos x="T2" y="T3"/>
                  </a:cxn>
                  <a:cxn ang="0">
                    <a:pos x="T4" y="T5"/>
                  </a:cxn>
                  <a:cxn ang="0">
                    <a:pos x="T6" y="T7"/>
                  </a:cxn>
                  <a:cxn ang="0">
                    <a:pos x="T8" y="T9"/>
                  </a:cxn>
                </a:cxnLst>
                <a:rect l="0" t="0" r="r" b="b"/>
                <a:pathLst>
                  <a:path w="140" h="52">
                    <a:moveTo>
                      <a:pt x="7" y="52"/>
                    </a:moveTo>
                    <a:cubicBezTo>
                      <a:pt x="0" y="45"/>
                      <a:pt x="0" y="45"/>
                      <a:pt x="0" y="45"/>
                    </a:cubicBezTo>
                    <a:cubicBezTo>
                      <a:pt x="42" y="10"/>
                      <a:pt x="105" y="0"/>
                      <a:pt x="140" y="24"/>
                    </a:cubicBezTo>
                    <a:cubicBezTo>
                      <a:pt x="136" y="33"/>
                      <a:pt x="136" y="33"/>
                      <a:pt x="136" y="33"/>
                    </a:cubicBezTo>
                    <a:cubicBezTo>
                      <a:pt x="103" y="10"/>
                      <a:pt x="47" y="19"/>
                      <a:pt x="7"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4" name="Freeform 453">
                <a:extLst>
                  <a:ext uri="{FF2B5EF4-FFF2-40B4-BE49-F238E27FC236}">
                    <a16:creationId xmlns:a16="http://schemas.microsoft.com/office/drawing/2014/main" id="{5157FC4C-FE25-3A4F-47DE-33EAA0C099CB}"/>
                  </a:ext>
                </a:extLst>
              </p:cNvPr>
              <p:cNvSpPr>
                <a:spLocks/>
              </p:cNvSpPr>
              <p:nvPr userDrawn="1"/>
            </p:nvSpPr>
            <p:spPr bwMode="auto">
              <a:xfrm>
                <a:off x="1124" y="2825"/>
                <a:ext cx="268" cy="90"/>
              </a:xfrm>
              <a:custGeom>
                <a:avLst/>
                <a:gdLst>
                  <a:gd name="T0" fmla="*/ 7 w 494"/>
                  <a:gd name="T1" fmla="*/ 164 h 164"/>
                  <a:gd name="T2" fmla="*/ 0 w 494"/>
                  <a:gd name="T3" fmla="*/ 157 h 164"/>
                  <a:gd name="T4" fmla="*/ 494 w 494"/>
                  <a:gd name="T5" fmla="*/ 78 h 164"/>
                  <a:gd name="T6" fmla="*/ 489 w 494"/>
                  <a:gd name="T7" fmla="*/ 87 h 164"/>
                  <a:gd name="T8" fmla="*/ 7 w 494"/>
                  <a:gd name="T9" fmla="*/ 164 h 164"/>
                </a:gdLst>
                <a:ahLst/>
                <a:cxnLst>
                  <a:cxn ang="0">
                    <a:pos x="T0" y="T1"/>
                  </a:cxn>
                  <a:cxn ang="0">
                    <a:pos x="T2" y="T3"/>
                  </a:cxn>
                  <a:cxn ang="0">
                    <a:pos x="T4" y="T5"/>
                  </a:cxn>
                  <a:cxn ang="0">
                    <a:pos x="T6" y="T7"/>
                  </a:cxn>
                  <a:cxn ang="0">
                    <a:pos x="T8" y="T9"/>
                  </a:cxn>
                </a:cxnLst>
                <a:rect l="0" t="0" r="r" b="b"/>
                <a:pathLst>
                  <a:path w="494" h="164">
                    <a:moveTo>
                      <a:pt x="7" y="164"/>
                    </a:moveTo>
                    <a:cubicBezTo>
                      <a:pt x="0" y="157"/>
                      <a:pt x="0" y="157"/>
                      <a:pt x="0" y="157"/>
                    </a:cubicBezTo>
                    <a:cubicBezTo>
                      <a:pt x="147" y="35"/>
                      <a:pt x="370" y="0"/>
                      <a:pt x="494" y="78"/>
                    </a:cubicBezTo>
                    <a:cubicBezTo>
                      <a:pt x="489" y="87"/>
                      <a:pt x="489" y="87"/>
                      <a:pt x="489" y="87"/>
                    </a:cubicBezTo>
                    <a:cubicBezTo>
                      <a:pt x="367" y="10"/>
                      <a:pt x="150" y="45"/>
                      <a:pt x="7"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5" name="Freeform 454">
                <a:extLst>
                  <a:ext uri="{FF2B5EF4-FFF2-40B4-BE49-F238E27FC236}">
                    <a16:creationId xmlns:a16="http://schemas.microsoft.com/office/drawing/2014/main" id="{A0954634-CA1C-A75C-7168-31A5546EC4DB}"/>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6" name="Freeform 455">
                <a:extLst>
                  <a:ext uri="{FF2B5EF4-FFF2-40B4-BE49-F238E27FC236}">
                    <a16:creationId xmlns:a16="http://schemas.microsoft.com/office/drawing/2014/main" id="{0B82DA15-F8BE-E511-E050-42A8FC4935AA}"/>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7" name="Freeform 456">
                <a:extLst>
                  <a:ext uri="{FF2B5EF4-FFF2-40B4-BE49-F238E27FC236}">
                    <a16:creationId xmlns:a16="http://schemas.microsoft.com/office/drawing/2014/main" id="{26C78BFB-F70C-D14B-621A-E64BB727D210}"/>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8" name="Freeform 457">
                <a:extLst>
                  <a:ext uri="{FF2B5EF4-FFF2-40B4-BE49-F238E27FC236}">
                    <a16:creationId xmlns:a16="http://schemas.microsoft.com/office/drawing/2014/main" id="{0D0ACB63-5C65-D2EA-0D9F-604EB3A15338}"/>
                  </a:ext>
                </a:extLst>
              </p:cNvPr>
              <p:cNvSpPr>
                <a:spLocks/>
              </p:cNvSpPr>
              <p:nvPr userDrawn="1"/>
            </p:nvSpPr>
            <p:spPr bwMode="auto">
              <a:xfrm>
                <a:off x="1150" y="2865"/>
                <a:ext cx="24" cy="58"/>
              </a:xfrm>
              <a:custGeom>
                <a:avLst/>
                <a:gdLst>
                  <a:gd name="T0" fmla="*/ 28 w 44"/>
                  <a:gd name="T1" fmla="*/ 105 h 105"/>
                  <a:gd name="T2" fmla="*/ 2 w 44"/>
                  <a:gd name="T3" fmla="*/ 66 h 105"/>
                  <a:gd name="T4" fmla="*/ 37 w 44"/>
                  <a:gd name="T5" fmla="*/ 0 h 105"/>
                  <a:gd name="T6" fmla="*/ 44 w 44"/>
                  <a:gd name="T7" fmla="*/ 7 h 105"/>
                  <a:gd name="T8" fmla="*/ 11 w 44"/>
                  <a:gd name="T9" fmla="*/ 66 h 105"/>
                  <a:gd name="T10" fmla="*/ 32 w 44"/>
                  <a:gd name="T11" fmla="*/ 98 h 105"/>
                  <a:gd name="T12" fmla="*/ 28 w 44"/>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44" h="105">
                    <a:moveTo>
                      <a:pt x="28" y="105"/>
                    </a:moveTo>
                    <a:cubicBezTo>
                      <a:pt x="14" y="96"/>
                      <a:pt x="4" y="82"/>
                      <a:pt x="2" y="66"/>
                    </a:cubicBezTo>
                    <a:cubicBezTo>
                      <a:pt x="0" y="42"/>
                      <a:pt x="14" y="19"/>
                      <a:pt x="37" y="0"/>
                    </a:cubicBezTo>
                    <a:cubicBezTo>
                      <a:pt x="44" y="7"/>
                      <a:pt x="44" y="7"/>
                      <a:pt x="44" y="7"/>
                    </a:cubicBezTo>
                    <a:cubicBezTo>
                      <a:pt x="23" y="23"/>
                      <a:pt x="11" y="47"/>
                      <a:pt x="11" y="66"/>
                    </a:cubicBezTo>
                    <a:cubicBezTo>
                      <a:pt x="11" y="80"/>
                      <a:pt x="18" y="89"/>
                      <a:pt x="32" y="98"/>
                    </a:cubicBezTo>
                    <a:lnTo>
                      <a:pt x="28"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9" name="Freeform 458">
                <a:extLst>
                  <a:ext uri="{FF2B5EF4-FFF2-40B4-BE49-F238E27FC236}">
                    <a16:creationId xmlns:a16="http://schemas.microsoft.com/office/drawing/2014/main" id="{97A822EC-9D0E-68FA-B290-4C1D3734C463}"/>
                  </a:ext>
                </a:extLst>
              </p:cNvPr>
              <p:cNvSpPr>
                <a:spLocks/>
              </p:cNvSpPr>
              <p:nvPr userDrawn="1"/>
            </p:nvSpPr>
            <p:spPr bwMode="auto">
              <a:xfrm>
                <a:off x="1053" y="2910"/>
                <a:ext cx="73" cy="200"/>
              </a:xfrm>
              <a:custGeom>
                <a:avLst/>
                <a:gdLst>
                  <a:gd name="T0" fmla="*/ 89 w 135"/>
                  <a:gd name="T1" fmla="*/ 365 h 365"/>
                  <a:gd name="T2" fmla="*/ 4 w 135"/>
                  <a:gd name="T3" fmla="*/ 232 h 365"/>
                  <a:gd name="T4" fmla="*/ 128 w 135"/>
                  <a:gd name="T5" fmla="*/ 0 h 365"/>
                  <a:gd name="T6" fmla="*/ 135 w 135"/>
                  <a:gd name="T7" fmla="*/ 7 h 365"/>
                  <a:gd name="T8" fmla="*/ 14 w 135"/>
                  <a:gd name="T9" fmla="*/ 230 h 365"/>
                  <a:gd name="T10" fmla="*/ 93 w 135"/>
                  <a:gd name="T11" fmla="*/ 354 h 365"/>
                  <a:gd name="T12" fmla="*/ 89 w 135"/>
                  <a:gd name="T13" fmla="*/ 365 h 365"/>
                </a:gdLst>
                <a:ahLst/>
                <a:cxnLst>
                  <a:cxn ang="0">
                    <a:pos x="T0" y="T1"/>
                  </a:cxn>
                  <a:cxn ang="0">
                    <a:pos x="T2" y="T3"/>
                  </a:cxn>
                  <a:cxn ang="0">
                    <a:pos x="T4" y="T5"/>
                  </a:cxn>
                  <a:cxn ang="0">
                    <a:pos x="T6" y="T7"/>
                  </a:cxn>
                  <a:cxn ang="0">
                    <a:pos x="T8" y="T9"/>
                  </a:cxn>
                  <a:cxn ang="0">
                    <a:pos x="T10" y="T11"/>
                  </a:cxn>
                  <a:cxn ang="0">
                    <a:pos x="T12" y="T13"/>
                  </a:cxn>
                </a:cxnLst>
                <a:rect l="0" t="0" r="r" b="b"/>
                <a:pathLst>
                  <a:path w="135" h="365">
                    <a:moveTo>
                      <a:pt x="89" y="365"/>
                    </a:moveTo>
                    <a:cubicBezTo>
                      <a:pt x="37" y="333"/>
                      <a:pt x="9" y="288"/>
                      <a:pt x="4" y="232"/>
                    </a:cubicBezTo>
                    <a:cubicBezTo>
                      <a:pt x="0" y="155"/>
                      <a:pt x="44" y="70"/>
                      <a:pt x="128" y="0"/>
                    </a:cubicBezTo>
                    <a:cubicBezTo>
                      <a:pt x="135" y="7"/>
                      <a:pt x="135" y="7"/>
                      <a:pt x="135" y="7"/>
                    </a:cubicBezTo>
                    <a:cubicBezTo>
                      <a:pt x="53" y="75"/>
                      <a:pt x="9" y="155"/>
                      <a:pt x="14" y="230"/>
                    </a:cubicBezTo>
                    <a:cubicBezTo>
                      <a:pt x="16" y="281"/>
                      <a:pt x="44" y="326"/>
                      <a:pt x="93" y="354"/>
                    </a:cubicBezTo>
                    <a:lnTo>
                      <a:pt x="89" y="3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0" name="Freeform 459">
                <a:extLst>
                  <a:ext uri="{FF2B5EF4-FFF2-40B4-BE49-F238E27FC236}">
                    <a16:creationId xmlns:a16="http://schemas.microsoft.com/office/drawing/2014/main" id="{4299D7CC-9E33-CABC-DCBC-054E18B7C2AB}"/>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1" name="Freeform 460">
                <a:extLst>
                  <a:ext uri="{FF2B5EF4-FFF2-40B4-BE49-F238E27FC236}">
                    <a16:creationId xmlns:a16="http://schemas.microsoft.com/office/drawing/2014/main" id="{09E60FDB-5E88-09C2-7304-4922E1838782}"/>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2" name="Freeform 461">
                <a:extLst>
                  <a:ext uri="{FF2B5EF4-FFF2-40B4-BE49-F238E27FC236}">
                    <a16:creationId xmlns:a16="http://schemas.microsoft.com/office/drawing/2014/main" id="{9B72C340-81E0-419D-B36D-9355FE9C5BB7}"/>
                  </a:ext>
                </a:extLst>
              </p:cNvPr>
              <p:cNvSpPr>
                <a:spLocks noEditPoints="1"/>
              </p:cNvSpPr>
              <p:nvPr userDrawn="1"/>
            </p:nvSpPr>
            <p:spPr bwMode="auto">
              <a:xfrm>
                <a:off x="657" y="2095"/>
                <a:ext cx="1137" cy="782"/>
              </a:xfrm>
              <a:custGeom>
                <a:avLst/>
                <a:gdLst>
                  <a:gd name="T0" fmla="*/ 667 w 2098"/>
                  <a:gd name="T1" fmla="*/ 1429 h 1429"/>
                  <a:gd name="T2" fmla="*/ 665 w 2098"/>
                  <a:gd name="T3" fmla="*/ 1427 h 1429"/>
                  <a:gd name="T4" fmla="*/ 2 w 2098"/>
                  <a:gd name="T5" fmla="*/ 632 h 1429"/>
                  <a:gd name="T6" fmla="*/ 0 w 2098"/>
                  <a:gd name="T7" fmla="*/ 630 h 1429"/>
                  <a:gd name="T8" fmla="*/ 2 w 2098"/>
                  <a:gd name="T9" fmla="*/ 628 h 1429"/>
                  <a:gd name="T10" fmla="*/ 1978 w 2098"/>
                  <a:gd name="T11" fmla="*/ 309 h 1429"/>
                  <a:gd name="T12" fmla="*/ 1981 w 2098"/>
                  <a:gd name="T13" fmla="*/ 309 h 1429"/>
                  <a:gd name="T14" fmla="*/ 1981 w 2098"/>
                  <a:gd name="T15" fmla="*/ 311 h 1429"/>
                  <a:gd name="T16" fmla="*/ 1655 w 2098"/>
                  <a:gd name="T17" fmla="*/ 1270 h 1429"/>
                  <a:gd name="T18" fmla="*/ 1653 w 2098"/>
                  <a:gd name="T19" fmla="*/ 1270 h 1429"/>
                  <a:gd name="T20" fmla="*/ 1648 w 2098"/>
                  <a:gd name="T21" fmla="*/ 1270 h 1429"/>
                  <a:gd name="T22" fmla="*/ 670 w 2098"/>
                  <a:gd name="T23" fmla="*/ 1429 h 1429"/>
                  <a:gd name="T24" fmla="*/ 667 w 2098"/>
                  <a:gd name="T25" fmla="*/ 1429 h 1429"/>
                  <a:gd name="T26" fmla="*/ 12 w 2098"/>
                  <a:gd name="T27" fmla="*/ 632 h 1429"/>
                  <a:gd name="T28" fmla="*/ 667 w 2098"/>
                  <a:gd name="T29" fmla="*/ 1417 h 1429"/>
                  <a:gd name="T30" fmla="*/ 1651 w 2098"/>
                  <a:gd name="T31" fmla="*/ 1258 h 1429"/>
                  <a:gd name="T32" fmla="*/ 1971 w 2098"/>
                  <a:gd name="T33" fmla="*/ 316 h 1429"/>
                  <a:gd name="T34" fmla="*/ 12 w 2098"/>
                  <a:gd name="T35" fmla="*/ 632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8" h="1429">
                    <a:moveTo>
                      <a:pt x="667" y="1429"/>
                    </a:moveTo>
                    <a:cubicBezTo>
                      <a:pt x="665" y="1427"/>
                      <a:pt x="665" y="1427"/>
                      <a:pt x="665" y="1427"/>
                    </a:cubicBezTo>
                    <a:cubicBezTo>
                      <a:pt x="417" y="1272"/>
                      <a:pt x="120" y="916"/>
                      <a:pt x="2" y="632"/>
                    </a:cubicBezTo>
                    <a:cubicBezTo>
                      <a:pt x="0" y="630"/>
                      <a:pt x="0" y="630"/>
                      <a:pt x="0" y="630"/>
                    </a:cubicBezTo>
                    <a:cubicBezTo>
                      <a:pt x="2" y="628"/>
                      <a:pt x="2" y="628"/>
                      <a:pt x="2" y="628"/>
                    </a:cubicBezTo>
                    <a:cubicBezTo>
                      <a:pt x="592" y="143"/>
                      <a:pt x="1480" y="0"/>
                      <a:pt x="1978" y="309"/>
                    </a:cubicBezTo>
                    <a:cubicBezTo>
                      <a:pt x="1981" y="309"/>
                      <a:pt x="1981" y="309"/>
                      <a:pt x="1981" y="309"/>
                    </a:cubicBezTo>
                    <a:cubicBezTo>
                      <a:pt x="1981" y="311"/>
                      <a:pt x="1981" y="311"/>
                      <a:pt x="1981" y="311"/>
                    </a:cubicBezTo>
                    <a:cubicBezTo>
                      <a:pt x="2098" y="597"/>
                      <a:pt x="1953" y="1026"/>
                      <a:pt x="1655" y="1270"/>
                    </a:cubicBezTo>
                    <a:cubicBezTo>
                      <a:pt x="1653" y="1270"/>
                      <a:pt x="1653" y="1270"/>
                      <a:pt x="1653" y="1270"/>
                    </a:cubicBezTo>
                    <a:cubicBezTo>
                      <a:pt x="1648" y="1270"/>
                      <a:pt x="1648" y="1270"/>
                      <a:pt x="1648" y="1270"/>
                    </a:cubicBezTo>
                    <a:cubicBezTo>
                      <a:pt x="1403" y="1117"/>
                      <a:pt x="962" y="1188"/>
                      <a:pt x="670" y="1429"/>
                    </a:cubicBezTo>
                    <a:lnTo>
                      <a:pt x="667" y="1429"/>
                    </a:lnTo>
                    <a:close/>
                    <a:moveTo>
                      <a:pt x="12" y="632"/>
                    </a:moveTo>
                    <a:cubicBezTo>
                      <a:pt x="129" y="913"/>
                      <a:pt x="422" y="1263"/>
                      <a:pt x="667" y="1417"/>
                    </a:cubicBezTo>
                    <a:cubicBezTo>
                      <a:pt x="962" y="1176"/>
                      <a:pt x="1403" y="1106"/>
                      <a:pt x="1651" y="1258"/>
                    </a:cubicBezTo>
                    <a:cubicBezTo>
                      <a:pt x="1941" y="1017"/>
                      <a:pt x="2084" y="595"/>
                      <a:pt x="1971" y="316"/>
                    </a:cubicBezTo>
                    <a:cubicBezTo>
                      <a:pt x="1477" y="11"/>
                      <a:pt x="599" y="152"/>
                      <a:pt x="12" y="6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3" name="Freeform 462">
                <a:extLst>
                  <a:ext uri="{FF2B5EF4-FFF2-40B4-BE49-F238E27FC236}">
                    <a16:creationId xmlns:a16="http://schemas.microsoft.com/office/drawing/2014/main" id="{851F5907-5788-D119-70D5-F07CD830427F}"/>
                  </a:ext>
                </a:extLst>
              </p:cNvPr>
              <p:cNvSpPr>
                <a:spLocks/>
              </p:cNvSpPr>
              <p:nvPr userDrawn="1"/>
            </p:nvSpPr>
            <p:spPr bwMode="auto">
              <a:xfrm>
                <a:off x="1387" y="2175"/>
                <a:ext cx="81" cy="568"/>
              </a:xfrm>
              <a:custGeom>
                <a:avLst/>
                <a:gdLst>
                  <a:gd name="T0" fmla="*/ 10 w 150"/>
                  <a:gd name="T1" fmla="*/ 1038 h 1038"/>
                  <a:gd name="T2" fmla="*/ 0 w 150"/>
                  <a:gd name="T3" fmla="*/ 1034 h 1038"/>
                  <a:gd name="T4" fmla="*/ 24 w 150"/>
                  <a:gd name="T5" fmla="*/ 5 h 1038"/>
                  <a:gd name="T6" fmla="*/ 33 w 150"/>
                  <a:gd name="T7" fmla="*/ 0 h 1038"/>
                  <a:gd name="T8" fmla="*/ 10 w 150"/>
                  <a:gd name="T9" fmla="*/ 1038 h 1038"/>
                </a:gdLst>
                <a:ahLst/>
                <a:cxnLst>
                  <a:cxn ang="0">
                    <a:pos x="T0" y="T1"/>
                  </a:cxn>
                  <a:cxn ang="0">
                    <a:pos x="T2" y="T3"/>
                  </a:cxn>
                  <a:cxn ang="0">
                    <a:pos x="T4" y="T5"/>
                  </a:cxn>
                  <a:cxn ang="0">
                    <a:pos x="T6" y="T7"/>
                  </a:cxn>
                  <a:cxn ang="0">
                    <a:pos x="T8" y="T9"/>
                  </a:cxn>
                </a:cxnLst>
                <a:rect l="0" t="0" r="r" b="b"/>
                <a:pathLst>
                  <a:path w="150" h="1038">
                    <a:moveTo>
                      <a:pt x="10" y="1038"/>
                    </a:moveTo>
                    <a:cubicBezTo>
                      <a:pt x="0" y="1034"/>
                      <a:pt x="0" y="1034"/>
                      <a:pt x="0" y="1034"/>
                    </a:cubicBezTo>
                    <a:cubicBezTo>
                      <a:pt x="129" y="748"/>
                      <a:pt x="138" y="286"/>
                      <a:pt x="24" y="5"/>
                    </a:cubicBezTo>
                    <a:cubicBezTo>
                      <a:pt x="33" y="0"/>
                      <a:pt x="33" y="0"/>
                      <a:pt x="33" y="0"/>
                    </a:cubicBezTo>
                    <a:cubicBezTo>
                      <a:pt x="150" y="286"/>
                      <a:pt x="141" y="750"/>
                      <a:pt x="10"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4" name="Freeform 463">
                <a:extLst>
                  <a:ext uri="{FF2B5EF4-FFF2-40B4-BE49-F238E27FC236}">
                    <a16:creationId xmlns:a16="http://schemas.microsoft.com/office/drawing/2014/main" id="{9C0DA7C6-E3DC-E281-6749-00ADEA8009C6}"/>
                  </a:ext>
                </a:extLst>
              </p:cNvPr>
              <p:cNvSpPr>
                <a:spLocks/>
              </p:cNvSpPr>
              <p:nvPr userDrawn="1"/>
            </p:nvSpPr>
            <p:spPr bwMode="auto">
              <a:xfrm>
                <a:off x="1016" y="2238"/>
                <a:ext cx="184" cy="536"/>
              </a:xfrm>
              <a:custGeom>
                <a:avLst/>
                <a:gdLst>
                  <a:gd name="T0" fmla="*/ 330 w 339"/>
                  <a:gd name="T1" fmla="*/ 980 h 980"/>
                  <a:gd name="T2" fmla="*/ 0 w 339"/>
                  <a:gd name="T3" fmla="*/ 5 h 980"/>
                  <a:gd name="T4" fmla="*/ 9 w 339"/>
                  <a:gd name="T5" fmla="*/ 0 h 980"/>
                  <a:gd name="T6" fmla="*/ 339 w 339"/>
                  <a:gd name="T7" fmla="*/ 977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64" y="724"/>
                      <a:pt x="117" y="286"/>
                      <a:pt x="0" y="5"/>
                    </a:cubicBezTo>
                    <a:cubicBezTo>
                      <a:pt x="9" y="0"/>
                      <a:pt x="9" y="0"/>
                      <a:pt x="9" y="0"/>
                    </a:cubicBezTo>
                    <a:cubicBezTo>
                      <a:pt x="126" y="284"/>
                      <a:pt x="274" y="722"/>
                      <a:pt x="339" y="977"/>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5" name="Freeform 464">
                <a:extLst>
                  <a:ext uri="{FF2B5EF4-FFF2-40B4-BE49-F238E27FC236}">
                    <a16:creationId xmlns:a16="http://schemas.microsoft.com/office/drawing/2014/main" id="{866F3AA4-485F-5195-C38C-2DF8DC690022}"/>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6" name="Freeform 465">
                <a:extLst>
                  <a:ext uri="{FF2B5EF4-FFF2-40B4-BE49-F238E27FC236}">
                    <a16:creationId xmlns:a16="http://schemas.microsoft.com/office/drawing/2014/main" id="{E47BEDDD-4FB8-EF47-3722-23305D2FF3C7}"/>
                  </a:ext>
                </a:extLst>
              </p:cNvPr>
              <p:cNvSpPr>
                <a:spLocks/>
              </p:cNvSpPr>
              <p:nvPr userDrawn="1"/>
            </p:nvSpPr>
            <p:spPr bwMode="auto">
              <a:xfrm>
                <a:off x="431" y="2723"/>
                <a:ext cx="475" cy="295"/>
              </a:xfrm>
              <a:custGeom>
                <a:avLst/>
                <a:gdLst>
                  <a:gd name="T0" fmla="*/ 876 w 876"/>
                  <a:gd name="T1" fmla="*/ 539 h 539"/>
                  <a:gd name="T2" fmla="*/ 0 w 876"/>
                  <a:gd name="T3" fmla="*/ 5 h 539"/>
                  <a:gd name="T4" fmla="*/ 10 w 876"/>
                  <a:gd name="T5" fmla="*/ 0 h 539"/>
                  <a:gd name="T6" fmla="*/ 876 w 876"/>
                  <a:gd name="T7" fmla="*/ 529 h 539"/>
                  <a:gd name="T8" fmla="*/ 876 w 876"/>
                  <a:gd name="T9" fmla="*/ 539 h 539"/>
                </a:gdLst>
                <a:ahLst/>
                <a:cxnLst>
                  <a:cxn ang="0">
                    <a:pos x="T0" y="T1"/>
                  </a:cxn>
                  <a:cxn ang="0">
                    <a:pos x="T2" y="T3"/>
                  </a:cxn>
                  <a:cxn ang="0">
                    <a:pos x="T4" y="T5"/>
                  </a:cxn>
                  <a:cxn ang="0">
                    <a:pos x="T6" y="T7"/>
                  </a:cxn>
                  <a:cxn ang="0">
                    <a:pos x="T8" y="T9"/>
                  </a:cxn>
                </a:cxnLst>
                <a:rect l="0" t="0" r="r" b="b"/>
                <a:pathLst>
                  <a:path w="876" h="539">
                    <a:moveTo>
                      <a:pt x="876" y="539"/>
                    </a:moveTo>
                    <a:cubicBezTo>
                      <a:pt x="511" y="529"/>
                      <a:pt x="117" y="288"/>
                      <a:pt x="0" y="5"/>
                    </a:cubicBezTo>
                    <a:cubicBezTo>
                      <a:pt x="10" y="0"/>
                      <a:pt x="10" y="0"/>
                      <a:pt x="10" y="0"/>
                    </a:cubicBezTo>
                    <a:cubicBezTo>
                      <a:pt x="127" y="281"/>
                      <a:pt x="513" y="520"/>
                      <a:pt x="876" y="529"/>
                    </a:cubicBezTo>
                    <a:lnTo>
                      <a:pt x="87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7" name="Freeform 466">
                <a:extLst>
                  <a:ext uri="{FF2B5EF4-FFF2-40B4-BE49-F238E27FC236}">
                    <a16:creationId xmlns:a16="http://schemas.microsoft.com/office/drawing/2014/main" id="{1FD30CFA-3C3E-CB5A-BAFE-51B533B4F2A8}"/>
                  </a:ext>
                </a:extLst>
              </p:cNvPr>
              <p:cNvSpPr>
                <a:spLocks/>
              </p:cNvSpPr>
              <p:nvPr userDrawn="1"/>
            </p:nvSpPr>
            <p:spPr bwMode="auto">
              <a:xfrm>
                <a:off x="398" y="3005"/>
                <a:ext cx="491" cy="220"/>
              </a:xfrm>
              <a:custGeom>
                <a:avLst/>
                <a:gdLst>
                  <a:gd name="T0" fmla="*/ 597 w 906"/>
                  <a:gd name="T1" fmla="*/ 335 h 403"/>
                  <a:gd name="T2" fmla="*/ 0 w 906"/>
                  <a:gd name="T3" fmla="*/ 5 h 403"/>
                  <a:gd name="T4" fmla="*/ 9 w 906"/>
                  <a:gd name="T5" fmla="*/ 0 h 403"/>
                  <a:gd name="T6" fmla="*/ 903 w 906"/>
                  <a:gd name="T7" fmla="*/ 272 h 403"/>
                  <a:gd name="T8" fmla="*/ 906 w 906"/>
                  <a:gd name="T9" fmla="*/ 282 h 403"/>
                  <a:gd name="T10" fmla="*/ 597 w 906"/>
                  <a:gd name="T11" fmla="*/ 335 h 403"/>
                </a:gdLst>
                <a:ahLst/>
                <a:cxnLst>
                  <a:cxn ang="0">
                    <a:pos x="T0" y="T1"/>
                  </a:cxn>
                  <a:cxn ang="0">
                    <a:pos x="T2" y="T3"/>
                  </a:cxn>
                  <a:cxn ang="0">
                    <a:pos x="T4" y="T5"/>
                  </a:cxn>
                  <a:cxn ang="0">
                    <a:pos x="T6" y="T7"/>
                  </a:cxn>
                  <a:cxn ang="0">
                    <a:pos x="T8" y="T9"/>
                  </a:cxn>
                  <a:cxn ang="0">
                    <a:pos x="T10" y="T11"/>
                  </a:cxn>
                </a:cxnLst>
                <a:rect l="0" t="0" r="r" b="b"/>
                <a:pathLst>
                  <a:path w="906" h="403">
                    <a:moveTo>
                      <a:pt x="597" y="335"/>
                    </a:moveTo>
                    <a:cubicBezTo>
                      <a:pt x="325" y="335"/>
                      <a:pt x="86" y="211"/>
                      <a:pt x="0" y="5"/>
                    </a:cubicBezTo>
                    <a:cubicBezTo>
                      <a:pt x="9" y="0"/>
                      <a:pt x="9" y="0"/>
                      <a:pt x="9" y="0"/>
                    </a:cubicBezTo>
                    <a:cubicBezTo>
                      <a:pt x="124" y="282"/>
                      <a:pt x="526" y="403"/>
                      <a:pt x="903" y="272"/>
                    </a:cubicBezTo>
                    <a:cubicBezTo>
                      <a:pt x="906" y="282"/>
                      <a:pt x="906" y="282"/>
                      <a:pt x="906" y="282"/>
                    </a:cubicBezTo>
                    <a:cubicBezTo>
                      <a:pt x="803" y="319"/>
                      <a:pt x="697"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8" name="Freeform 467">
                <a:extLst>
                  <a:ext uri="{FF2B5EF4-FFF2-40B4-BE49-F238E27FC236}">
                    <a16:creationId xmlns:a16="http://schemas.microsoft.com/office/drawing/2014/main" id="{9449A061-D350-A07B-6788-DDEA984AAB42}"/>
                  </a:ext>
                </a:extLst>
              </p:cNvPr>
              <p:cNvSpPr>
                <a:spLocks noEditPoints="1"/>
              </p:cNvSpPr>
              <p:nvPr userDrawn="1"/>
            </p:nvSpPr>
            <p:spPr bwMode="auto">
              <a:xfrm>
                <a:off x="851" y="2724"/>
                <a:ext cx="705" cy="476"/>
              </a:xfrm>
              <a:custGeom>
                <a:avLst/>
                <a:gdLst>
                  <a:gd name="T0" fmla="*/ 96 w 1300"/>
                  <a:gd name="T1" fmla="*/ 870 h 870"/>
                  <a:gd name="T2" fmla="*/ 94 w 1300"/>
                  <a:gd name="T3" fmla="*/ 865 h 870"/>
                  <a:gd name="T4" fmla="*/ 307 w 1300"/>
                  <a:gd name="T5" fmla="*/ 270 h 870"/>
                  <a:gd name="T6" fmla="*/ 567 w 1300"/>
                  <a:gd name="T7" fmla="*/ 115 h 870"/>
                  <a:gd name="T8" fmla="*/ 562 w 1300"/>
                  <a:gd name="T9" fmla="*/ 96 h 870"/>
                  <a:gd name="T10" fmla="*/ 555 w 1300"/>
                  <a:gd name="T11" fmla="*/ 73 h 870"/>
                  <a:gd name="T12" fmla="*/ 543 w 1300"/>
                  <a:gd name="T13" fmla="*/ 45 h 870"/>
                  <a:gd name="T14" fmla="*/ 553 w 1300"/>
                  <a:gd name="T15" fmla="*/ 40 h 870"/>
                  <a:gd name="T16" fmla="*/ 565 w 1300"/>
                  <a:gd name="T17" fmla="*/ 75 h 870"/>
                  <a:gd name="T18" fmla="*/ 567 w 1300"/>
                  <a:gd name="T19" fmla="*/ 87 h 870"/>
                  <a:gd name="T20" fmla="*/ 574 w 1300"/>
                  <a:gd name="T21" fmla="*/ 113 h 870"/>
                  <a:gd name="T22" fmla="*/ 1295 w 1300"/>
                  <a:gd name="T23" fmla="*/ 113 h 870"/>
                  <a:gd name="T24" fmla="*/ 1300 w 1300"/>
                  <a:gd name="T25" fmla="*/ 117 h 870"/>
                  <a:gd name="T26" fmla="*/ 1297 w 1300"/>
                  <a:gd name="T27" fmla="*/ 120 h 870"/>
                  <a:gd name="T28" fmla="*/ 752 w 1300"/>
                  <a:gd name="T29" fmla="*/ 258 h 870"/>
                  <a:gd name="T30" fmla="*/ 710 w 1300"/>
                  <a:gd name="T31" fmla="*/ 263 h 870"/>
                  <a:gd name="T32" fmla="*/ 658 w 1300"/>
                  <a:gd name="T33" fmla="*/ 279 h 870"/>
                  <a:gd name="T34" fmla="*/ 576 w 1300"/>
                  <a:gd name="T35" fmla="*/ 324 h 870"/>
                  <a:gd name="T36" fmla="*/ 103 w 1300"/>
                  <a:gd name="T37" fmla="*/ 870 h 870"/>
                  <a:gd name="T38" fmla="*/ 96 w 1300"/>
                  <a:gd name="T39" fmla="*/ 870 h 870"/>
                  <a:gd name="T40" fmla="*/ 567 w 1300"/>
                  <a:gd name="T41" fmla="*/ 124 h 870"/>
                  <a:gd name="T42" fmla="*/ 312 w 1300"/>
                  <a:gd name="T43" fmla="*/ 277 h 870"/>
                  <a:gd name="T44" fmla="*/ 99 w 1300"/>
                  <a:gd name="T45" fmla="*/ 855 h 870"/>
                  <a:gd name="T46" fmla="*/ 560 w 1300"/>
                  <a:gd name="T47" fmla="*/ 331 h 870"/>
                  <a:gd name="T48" fmla="*/ 546 w 1300"/>
                  <a:gd name="T49" fmla="*/ 345 h 870"/>
                  <a:gd name="T50" fmla="*/ 539 w 1300"/>
                  <a:gd name="T51" fmla="*/ 338 h 870"/>
                  <a:gd name="T52" fmla="*/ 572 w 1300"/>
                  <a:gd name="T53" fmla="*/ 237 h 870"/>
                  <a:gd name="T54" fmla="*/ 569 w 1300"/>
                  <a:gd name="T55" fmla="*/ 129 h 870"/>
                  <a:gd name="T56" fmla="*/ 567 w 1300"/>
                  <a:gd name="T57" fmla="*/ 124 h 870"/>
                  <a:gd name="T58" fmla="*/ 567 w 1300"/>
                  <a:gd name="T59" fmla="*/ 302 h 870"/>
                  <a:gd name="T60" fmla="*/ 560 w 1300"/>
                  <a:gd name="T61" fmla="*/ 319 h 870"/>
                  <a:gd name="T62" fmla="*/ 565 w 1300"/>
                  <a:gd name="T63" fmla="*/ 317 h 870"/>
                  <a:gd name="T64" fmla="*/ 567 w 1300"/>
                  <a:gd name="T65" fmla="*/ 302 h 870"/>
                  <a:gd name="T66" fmla="*/ 576 w 1300"/>
                  <a:gd name="T67" fmla="*/ 122 h 870"/>
                  <a:gd name="T68" fmla="*/ 576 w 1300"/>
                  <a:gd name="T69" fmla="*/ 309 h 870"/>
                  <a:gd name="T70" fmla="*/ 654 w 1300"/>
                  <a:gd name="T71" fmla="*/ 270 h 870"/>
                  <a:gd name="T72" fmla="*/ 707 w 1300"/>
                  <a:gd name="T73" fmla="*/ 253 h 870"/>
                  <a:gd name="T74" fmla="*/ 733 w 1300"/>
                  <a:gd name="T75" fmla="*/ 249 h 870"/>
                  <a:gd name="T76" fmla="*/ 693 w 1300"/>
                  <a:gd name="T77" fmla="*/ 227 h 870"/>
                  <a:gd name="T78" fmla="*/ 698 w 1300"/>
                  <a:gd name="T79" fmla="*/ 218 h 870"/>
                  <a:gd name="T80" fmla="*/ 764 w 1300"/>
                  <a:gd name="T81" fmla="*/ 246 h 870"/>
                  <a:gd name="T82" fmla="*/ 761 w 1300"/>
                  <a:gd name="T83" fmla="*/ 249 h 870"/>
                  <a:gd name="T84" fmla="*/ 1283 w 1300"/>
                  <a:gd name="T85" fmla="*/ 115 h 870"/>
                  <a:gd name="T86" fmla="*/ 576 w 1300"/>
                  <a:gd name="T87" fmla="*/ 122 h 870"/>
                  <a:gd name="T88" fmla="*/ 576 w 1300"/>
                  <a:gd name="T89" fmla="*/ 122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00" h="870">
                    <a:moveTo>
                      <a:pt x="96" y="870"/>
                    </a:moveTo>
                    <a:cubicBezTo>
                      <a:pt x="94" y="865"/>
                      <a:pt x="94" y="865"/>
                      <a:pt x="94" y="865"/>
                    </a:cubicBezTo>
                    <a:cubicBezTo>
                      <a:pt x="0" y="691"/>
                      <a:pt x="85" y="452"/>
                      <a:pt x="307" y="270"/>
                    </a:cubicBezTo>
                    <a:cubicBezTo>
                      <a:pt x="384" y="206"/>
                      <a:pt x="473" y="152"/>
                      <a:pt x="567" y="115"/>
                    </a:cubicBezTo>
                    <a:cubicBezTo>
                      <a:pt x="565" y="108"/>
                      <a:pt x="565" y="103"/>
                      <a:pt x="562" y="96"/>
                    </a:cubicBezTo>
                    <a:cubicBezTo>
                      <a:pt x="560" y="87"/>
                      <a:pt x="558" y="80"/>
                      <a:pt x="555" y="73"/>
                    </a:cubicBezTo>
                    <a:cubicBezTo>
                      <a:pt x="553" y="63"/>
                      <a:pt x="548" y="54"/>
                      <a:pt x="543" y="45"/>
                    </a:cubicBezTo>
                    <a:cubicBezTo>
                      <a:pt x="553" y="40"/>
                      <a:pt x="553" y="40"/>
                      <a:pt x="553" y="40"/>
                    </a:cubicBezTo>
                    <a:cubicBezTo>
                      <a:pt x="555" y="45"/>
                      <a:pt x="560" y="59"/>
                      <a:pt x="565" y="75"/>
                    </a:cubicBezTo>
                    <a:cubicBezTo>
                      <a:pt x="565" y="80"/>
                      <a:pt x="567" y="82"/>
                      <a:pt x="567" y="87"/>
                    </a:cubicBezTo>
                    <a:cubicBezTo>
                      <a:pt x="569" y="96"/>
                      <a:pt x="572" y="103"/>
                      <a:pt x="574" y="113"/>
                    </a:cubicBezTo>
                    <a:cubicBezTo>
                      <a:pt x="829" y="7"/>
                      <a:pt x="1115" y="0"/>
                      <a:pt x="1295" y="113"/>
                    </a:cubicBezTo>
                    <a:cubicBezTo>
                      <a:pt x="1300" y="117"/>
                      <a:pt x="1300" y="117"/>
                      <a:pt x="1300" y="117"/>
                    </a:cubicBezTo>
                    <a:cubicBezTo>
                      <a:pt x="1297" y="120"/>
                      <a:pt x="1297" y="120"/>
                      <a:pt x="1297" y="120"/>
                    </a:cubicBezTo>
                    <a:cubicBezTo>
                      <a:pt x="1115" y="270"/>
                      <a:pt x="911" y="319"/>
                      <a:pt x="752" y="258"/>
                    </a:cubicBezTo>
                    <a:cubicBezTo>
                      <a:pt x="735" y="258"/>
                      <a:pt x="717" y="263"/>
                      <a:pt x="710" y="263"/>
                    </a:cubicBezTo>
                    <a:cubicBezTo>
                      <a:pt x="689" y="267"/>
                      <a:pt x="665" y="277"/>
                      <a:pt x="658" y="279"/>
                    </a:cubicBezTo>
                    <a:cubicBezTo>
                      <a:pt x="642" y="286"/>
                      <a:pt x="609" y="300"/>
                      <a:pt x="576" y="324"/>
                    </a:cubicBezTo>
                    <a:cubicBezTo>
                      <a:pt x="529" y="537"/>
                      <a:pt x="356" y="750"/>
                      <a:pt x="103" y="870"/>
                    </a:cubicBezTo>
                    <a:lnTo>
                      <a:pt x="96" y="870"/>
                    </a:lnTo>
                    <a:close/>
                    <a:moveTo>
                      <a:pt x="567" y="124"/>
                    </a:moveTo>
                    <a:cubicBezTo>
                      <a:pt x="476" y="164"/>
                      <a:pt x="389" y="216"/>
                      <a:pt x="312" y="277"/>
                    </a:cubicBezTo>
                    <a:cubicBezTo>
                      <a:pt x="96" y="455"/>
                      <a:pt x="12" y="687"/>
                      <a:pt x="99" y="855"/>
                    </a:cubicBezTo>
                    <a:cubicBezTo>
                      <a:pt x="342" y="741"/>
                      <a:pt x="513" y="537"/>
                      <a:pt x="560" y="331"/>
                    </a:cubicBezTo>
                    <a:cubicBezTo>
                      <a:pt x="555" y="335"/>
                      <a:pt x="553" y="338"/>
                      <a:pt x="546" y="345"/>
                    </a:cubicBezTo>
                    <a:cubicBezTo>
                      <a:pt x="539" y="338"/>
                      <a:pt x="539" y="338"/>
                      <a:pt x="539" y="338"/>
                    </a:cubicBezTo>
                    <a:cubicBezTo>
                      <a:pt x="551" y="321"/>
                      <a:pt x="565" y="286"/>
                      <a:pt x="572" y="237"/>
                    </a:cubicBezTo>
                    <a:cubicBezTo>
                      <a:pt x="576" y="190"/>
                      <a:pt x="572" y="152"/>
                      <a:pt x="569" y="129"/>
                    </a:cubicBezTo>
                    <a:cubicBezTo>
                      <a:pt x="567" y="127"/>
                      <a:pt x="567" y="127"/>
                      <a:pt x="567" y="124"/>
                    </a:cubicBezTo>
                    <a:close/>
                    <a:moveTo>
                      <a:pt x="567" y="302"/>
                    </a:moveTo>
                    <a:cubicBezTo>
                      <a:pt x="565" y="309"/>
                      <a:pt x="562" y="314"/>
                      <a:pt x="560" y="319"/>
                    </a:cubicBezTo>
                    <a:cubicBezTo>
                      <a:pt x="562" y="319"/>
                      <a:pt x="562" y="317"/>
                      <a:pt x="565" y="317"/>
                    </a:cubicBezTo>
                    <a:cubicBezTo>
                      <a:pt x="565" y="312"/>
                      <a:pt x="567" y="307"/>
                      <a:pt x="567" y="302"/>
                    </a:cubicBezTo>
                    <a:close/>
                    <a:moveTo>
                      <a:pt x="576" y="122"/>
                    </a:moveTo>
                    <a:cubicBezTo>
                      <a:pt x="588" y="183"/>
                      <a:pt x="588" y="246"/>
                      <a:pt x="576" y="309"/>
                    </a:cubicBezTo>
                    <a:cubicBezTo>
                      <a:pt x="607" y="288"/>
                      <a:pt x="637" y="277"/>
                      <a:pt x="654" y="270"/>
                    </a:cubicBezTo>
                    <a:cubicBezTo>
                      <a:pt x="661" y="267"/>
                      <a:pt x="684" y="258"/>
                      <a:pt x="707" y="253"/>
                    </a:cubicBezTo>
                    <a:cubicBezTo>
                      <a:pt x="712" y="253"/>
                      <a:pt x="724" y="251"/>
                      <a:pt x="733" y="249"/>
                    </a:cubicBezTo>
                    <a:cubicBezTo>
                      <a:pt x="719" y="242"/>
                      <a:pt x="707" y="234"/>
                      <a:pt x="693" y="227"/>
                    </a:cubicBezTo>
                    <a:cubicBezTo>
                      <a:pt x="698" y="218"/>
                      <a:pt x="698" y="218"/>
                      <a:pt x="698" y="218"/>
                    </a:cubicBezTo>
                    <a:cubicBezTo>
                      <a:pt x="707" y="225"/>
                      <a:pt x="735" y="242"/>
                      <a:pt x="764" y="246"/>
                    </a:cubicBezTo>
                    <a:cubicBezTo>
                      <a:pt x="761" y="249"/>
                      <a:pt x="761" y="249"/>
                      <a:pt x="761" y="249"/>
                    </a:cubicBezTo>
                    <a:cubicBezTo>
                      <a:pt x="913" y="305"/>
                      <a:pt x="1108" y="256"/>
                      <a:pt x="1283" y="115"/>
                    </a:cubicBezTo>
                    <a:cubicBezTo>
                      <a:pt x="1105" y="7"/>
                      <a:pt x="827" y="17"/>
                      <a:pt x="576" y="122"/>
                    </a:cubicBezTo>
                    <a:cubicBezTo>
                      <a:pt x="576" y="120"/>
                      <a:pt x="576" y="120"/>
                      <a:pt x="57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9" name="Freeform 468">
                <a:extLst>
                  <a:ext uri="{FF2B5EF4-FFF2-40B4-BE49-F238E27FC236}">
                    <a16:creationId xmlns:a16="http://schemas.microsoft.com/office/drawing/2014/main" id="{C5ABCABF-A011-38B3-6E05-2D7E3422267F}"/>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0" name="Freeform 469">
                <a:extLst>
                  <a:ext uri="{FF2B5EF4-FFF2-40B4-BE49-F238E27FC236}">
                    <a16:creationId xmlns:a16="http://schemas.microsoft.com/office/drawing/2014/main" id="{7C3B8A0C-5103-3820-BCB5-C60027652A3B}"/>
                  </a:ext>
                </a:extLst>
              </p:cNvPr>
              <p:cNvSpPr>
                <a:spLocks noEditPoints="1"/>
              </p:cNvSpPr>
              <p:nvPr userDrawn="1"/>
            </p:nvSpPr>
            <p:spPr bwMode="auto">
              <a:xfrm>
                <a:off x="738" y="2567"/>
                <a:ext cx="542" cy="195"/>
              </a:xfrm>
              <a:custGeom>
                <a:avLst/>
                <a:gdLst>
                  <a:gd name="T0" fmla="*/ 335 w 1000"/>
                  <a:gd name="T1" fmla="*/ 338 h 356"/>
                  <a:gd name="T2" fmla="*/ 7 w 1000"/>
                  <a:gd name="T3" fmla="*/ 256 h 356"/>
                  <a:gd name="T4" fmla="*/ 0 w 1000"/>
                  <a:gd name="T5" fmla="*/ 253 h 356"/>
                  <a:gd name="T6" fmla="*/ 5 w 1000"/>
                  <a:gd name="T7" fmla="*/ 249 h 356"/>
                  <a:gd name="T8" fmla="*/ 506 w 1000"/>
                  <a:gd name="T9" fmla="*/ 99 h 356"/>
                  <a:gd name="T10" fmla="*/ 719 w 1000"/>
                  <a:gd name="T11" fmla="*/ 251 h 356"/>
                  <a:gd name="T12" fmla="*/ 721 w 1000"/>
                  <a:gd name="T13" fmla="*/ 251 h 356"/>
                  <a:gd name="T14" fmla="*/ 737 w 1000"/>
                  <a:gd name="T15" fmla="*/ 40 h 356"/>
                  <a:gd name="T16" fmla="*/ 995 w 1000"/>
                  <a:gd name="T17" fmla="*/ 92 h 356"/>
                  <a:gd name="T18" fmla="*/ 1000 w 1000"/>
                  <a:gd name="T19" fmla="*/ 96 h 356"/>
                  <a:gd name="T20" fmla="*/ 995 w 1000"/>
                  <a:gd name="T21" fmla="*/ 101 h 356"/>
                  <a:gd name="T22" fmla="*/ 733 w 1000"/>
                  <a:gd name="T23" fmla="*/ 258 h 356"/>
                  <a:gd name="T24" fmla="*/ 759 w 1000"/>
                  <a:gd name="T25" fmla="*/ 328 h 356"/>
                  <a:gd name="T26" fmla="*/ 749 w 1000"/>
                  <a:gd name="T27" fmla="*/ 333 h 356"/>
                  <a:gd name="T28" fmla="*/ 714 w 1000"/>
                  <a:gd name="T29" fmla="*/ 265 h 356"/>
                  <a:gd name="T30" fmla="*/ 335 w 1000"/>
                  <a:gd name="T31" fmla="*/ 338 h 356"/>
                  <a:gd name="T32" fmla="*/ 16 w 1000"/>
                  <a:gd name="T33" fmla="*/ 251 h 356"/>
                  <a:gd name="T34" fmla="*/ 709 w 1000"/>
                  <a:gd name="T35" fmla="*/ 253 h 356"/>
                  <a:gd name="T36" fmla="*/ 503 w 1000"/>
                  <a:gd name="T37" fmla="*/ 106 h 356"/>
                  <a:gd name="T38" fmla="*/ 16 w 1000"/>
                  <a:gd name="T39" fmla="*/ 251 h 356"/>
                  <a:gd name="T40" fmla="*/ 803 w 1000"/>
                  <a:gd name="T41" fmla="*/ 26 h 356"/>
                  <a:gd name="T42" fmla="*/ 744 w 1000"/>
                  <a:gd name="T43" fmla="*/ 45 h 356"/>
                  <a:gd name="T44" fmla="*/ 730 w 1000"/>
                  <a:gd name="T45" fmla="*/ 244 h 356"/>
                  <a:gd name="T46" fmla="*/ 983 w 1000"/>
                  <a:gd name="T47" fmla="*/ 94 h 356"/>
                  <a:gd name="T48" fmla="*/ 803 w 1000"/>
                  <a:gd name="T49" fmla="*/ 2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0" h="356">
                    <a:moveTo>
                      <a:pt x="335" y="338"/>
                    </a:moveTo>
                    <a:cubicBezTo>
                      <a:pt x="211" y="338"/>
                      <a:pt x="96" y="312"/>
                      <a:pt x="7" y="256"/>
                    </a:cubicBezTo>
                    <a:cubicBezTo>
                      <a:pt x="0" y="253"/>
                      <a:pt x="0" y="253"/>
                      <a:pt x="0" y="253"/>
                    </a:cubicBezTo>
                    <a:cubicBezTo>
                      <a:pt x="5" y="249"/>
                      <a:pt x="5" y="249"/>
                      <a:pt x="5" y="249"/>
                    </a:cubicBezTo>
                    <a:cubicBezTo>
                      <a:pt x="169" y="113"/>
                      <a:pt x="351" y="59"/>
                      <a:pt x="506" y="99"/>
                    </a:cubicBezTo>
                    <a:cubicBezTo>
                      <a:pt x="595" y="120"/>
                      <a:pt x="667" y="174"/>
                      <a:pt x="719" y="251"/>
                    </a:cubicBezTo>
                    <a:cubicBezTo>
                      <a:pt x="721" y="251"/>
                      <a:pt x="721" y="251"/>
                      <a:pt x="721" y="251"/>
                    </a:cubicBezTo>
                    <a:cubicBezTo>
                      <a:pt x="691" y="148"/>
                      <a:pt x="695" y="75"/>
                      <a:pt x="737" y="40"/>
                    </a:cubicBezTo>
                    <a:cubicBezTo>
                      <a:pt x="787" y="0"/>
                      <a:pt x="878" y="17"/>
                      <a:pt x="995" y="92"/>
                    </a:cubicBezTo>
                    <a:cubicBezTo>
                      <a:pt x="1000" y="96"/>
                      <a:pt x="1000" y="96"/>
                      <a:pt x="1000" y="96"/>
                    </a:cubicBezTo>
                    <a:cubicBezTo>
                      <a:pt x="995" y="101"/>
                      <a:pt x="995" y="101"/>
                      <a:pt x="995" y="101"/>
                    </a:cubicBezTo>
                    <a:cubicBezTo>
                      <a:pt x="915" y="167"/>
                      <a:pt x="826" y="218"/>
                      <a:pt x="733" y="258"/>
                    </a:cubicBezTo>
                    <a:cubicBezTo>
                      <a:pt x="740" y="279"/>
                      <a:pt x="749" y="305"/>
                      <a:pt x="759" y="328"/>
                    </a:cubicBezTo>
                    <a:cubicBezTo>
                      <a:pt x="749" y="333"/>
                      <a:pt x="749" y="333"/>
                      <a:pt x="749" y="333"/>
                    </a:cubicBezTo>
                    <a:cubicBezTo>
                      <a:pt x="740" y="310"/>
                      <a:pt x="728" y="286"/>
                      <a:pt x="714" y="265"/>
                    </a:cubicBezTo>
                    <a:cubicBezTo>
                      <a:pt x="590" y="312"/>
                      <a:pt x="456" y="338"/>
                      <a:pt x="335" y="338"/>
                    </a:cubicBezTo>
                    <a:close/>
                    <a:moveTo>
                      <a:pt x="16" y="251"/>
                    </a:moveTo>
                    <a:cubicBezTo>
                      <a:pt x="192" y="356"/>
                      <a:pt x="464" y="352"/>
                      <a:pt x="709" y="253"/>
                    </a:cubicBezTo>
                    <a:cubicBezTo>
                      <a:pt x="660" y="178"/>
                      <a:pt x="590" y="129"/>
                      <a:pt x="503" y="106"/>
                    </a:cubicBezTo>
                    <a:cubicBezTo>
                      <a:pt x="356" y="68"/>
                      <a:pt x="178" y="122"/>
                      <a:pt x="16" y="251"/>
                    </a:cubicBezTo>
                    <a:close/>
                    <a:moveTo>
                      <a:pt x="803" y="26"/>
                    </a:moveTo>
                    <a:cubicBezTo>
                      <a:pt x="780" y="26"/>
                      <a:pt x="759" y="33"/>
                      <a:pt x="744" y="45"/>
                    </a:cubicBezTo>
                    <a:cubicBezTo>
                      <a:pt x="707" y="78"/>
                      <a:pt x="702" y="148"/>
                      <a:pt x="730" y="244"/>
                    </a:cubicBezTo>
                    <a:cubicBezTo>
                      <a:pt x="822" y="206"/>
                      <a:pt x="908" y="155"/>
                      <a:pt x="983" y="94"/>
                    </a:cubicBezTo>
                    <a:cubicBezTo>
                      <a:pt x="913" y="49"/>
                      <a:pt x="850" y="26"/>
                      <a:pt x="80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1" name="Freeform 470">
                <a:extLst>
                  <a:ext uri="{FF2B5EF4-FFF2-40B4-BE49-F238E27FC236}">
                    <a16:creationId xmlns:a16="http://schemas.microsoft.com/office/drawing/2014/main" id="{6C259D34-4AE1-2DA1-0825-3934C9C2A4D1}"/>
                  </a:ext>
                </a:extLst>
              </p:cNvPr>
              <p:cNvSpPr>
                <a:spLocks/>
              </p:cNvSpPr>
              <p:nvPr userDrawn="1"/>
            </p:nvSpPr>
            <p:spPr bwMode="auto">
              <a:xfrm>
                <a:off x="903" y="2628"/>
                <a:ext cx="247" cy="123"/>
              </a:xfrm>
              <a:custGeom>
                <a:avLst/>
                <a:gdLst>
                  <a:gd name="T0" fmla="*/ 10 w 455"/>
                  <a:gd name="T1" fmla="*/ 225 h 225"/>
                  <a:gd name="T2" fmla="*/ 0 w 455"/>
                  <a:gd name="T3" fmla="*/ 221 h 225"/>
                  <a:gd name="T4" fmla="*/ 234 w 455"/>
                  <a:gd name="T5" fmla="*/ 0 h 225"/>
                  <a:gd name="T6" fmla="*/ 237 w 455"/>
                  <a:gd name="T7" fmla="*/ 0 h 225"/>
                  <a:gd name="T8" fmla="*/ 455 w 455"/>
                  <a:gd name="T9" fmla="*/ 214 h 225"/>
                  <a:gd name="T10" fmla="*/ 445 w 455"/>
                  <a:gd name="T11" fmla="*/ 218 h 225"/>
                  <a:gd name="T12" fmla="*/ 237 w 455"/>
                  <a:gd name="T13" fmla="*/ 10 h 225"/>
                  <a:gd name="T14" fmla="*/ 234 w 455"/>
                  <a:gd name="T15" fmla="*/ 10 h 225"/>
                  <a:gd name="T16" fmla="*/ 10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10" y="225"/>
                    </a:moveTo>
                    <a:cubicBezTo>
                      <a:pt x="0" y="221"/>
                      <a:pt x="0" y="221"/>
                      <a:pt x="0" y="221"/>
                    </a:cubicBezTo>
                    <a:cubicBezTo>
                      <a:pt x="64" y="78"/>
                      <a:pt x="148" y="0"/>
                      <a:pt x="234" y="0"/>
                    </a:cubicBezTo>
                    <a:cubicBezTo>
                      <a:pt x="237" y="0"/>
                      <a:pt x="237" y="0"/>
                      <a:pt x="237" y="0"/>
                    </a:cubicBezTo>
                    <a:cubicBezTo>
                      <a:pt x="321" y="3"/>
                      <a:pt x="398" y="78"/>
                      <a:pt x="455" y="214"/>
                    </a:cubicBezTo>
                    <a:cubicBezTo>
                      <a:pt x="445" y="218"/>
                      <a:pt x="445" y="218"/>
                      <a:pt x="445" y="218"/>
                    </a:cubicBezTo>
                    <a:cubicBezTo>
                      <a:pt x="391" y="85"/>
                      <a:pt x="316" y="12"/>
                      <a:pt x="237" y="10"/>
                    </a:cubicBezTo>
                    <a:cubicBezTo>
                      <a:pt x="234" y="10"/>
                      <a:pt x="234" y="10"/>
                      <a:pt x="234" y="10"/>
                    </a:cubicBezTo>
                    <a:cubicBezTo>
                      <a:pt x="152" y="10"/>
                      <a:pt x="73" y="87"/>
                      <a:pt x="1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2" name="Freeform 471">
                <a:extLst>
                  <a:ext uri="{FF2B5EF4-FFF2-40B4-BE49-F238E27FC236}">
                    <a16:creationId xmlns:a16="http://schemas.microsoft.com/office/drawing/2014/main" id="{F24B6407-D9D2-35E0-62E4-86EB947638BC}"/>
                  </a:ext>
                </a:extLst>
              </p:cNvPr>
              <p:cNvSpPr>
                <a:spLocks/>
              </p:cNvSpPr>
              <p:nvPr userDrawn="1"/>
            </p:nvSpPr>
            <p:spPr bwMode="auto">
              <a:xfrm>
                <a:off x="1072" y="2614"/>
                <a:ext cx="79" cy="133"/>
              </a:xfrm>
              <a:custGeom>
                <a:avLst/>
                <a:gdLst>
                  <a:gd name="T0" fmla="*/ 135 w 145"/>
                  <a:gd name="T1" fmla="*/ 243 h 243"/>
                  <a:gd name="T2" fmla="*/ 23 w 145"/>
                  <a:gd name="T3" fmla="*/ 18 h 243"/>
                  <a:gd name="T4" fmla="*/ 54 w 145"/>
                  <a:gd name="T5" fmla="*/ 189 h 243"/>
                  <a:gd name="T6" fmla="*/ 44 w 145"/>
                  <a:gd name="T7" fmla="*/ 192 h 243"/>
                  <a:gd name="T8" fmla="*/ 21 w 145"/>
                  <a:gd name="T9" fmla="*/ 9 h 243"/>
                  <a:gd name="T10" fmla="*/ 145 w 145"/>
                  <a:gd name="T11" fmla="*/ 239 h 243"/>
                  <a:gd name="T12" fmla="*/ 135 w 14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145" h="243">
                    <a:moveTo>
                      <a:pt x="135" y="243"/>
                    </a:moveTo>
                    <a:cubicBezTo>
                      <a:pt x="47" y="28"/>
                      <a:pt x="23" y="18"/>
                      <a:pt x="23" y="18"/>
                    </a:cubicBezTo>
                    <a:cubicBezTo>
                      <a:pt x="21" y="21"/>
                      <a:pt x="14" y="37"/>
                      <a:pt x="54" y="189"/>
                    </a:cubicBezTo>
                    <a:cubicBezTo>
                      <a:pt x="44" y="192"/>
                      <a:pt x="44" y="192"/>
                      <a:pt x="44" y="192"/>
                    </a:cubicBezTo>
                    <a:cubicBezTo>
                      <a:pt x="0" y="16"/>
                      <a:pt x="14" y="11"/>
                      <a:pt x="21" y="9"/>
                    </a:cubicBezTo>
                    <a:cubicBezTo>
                      <a:pt x="28" y="7"/>
                      <a:pt x="47" y="0"/>
                      <a:pt x="145" y="239"/>
                    </a:cubicBezTo>
                    <a:lnTo>
                      <a:pt x="135" y="2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3" name="Freeform 472">
                <a:extLst>
                  <a:ext uri="{FF2B5EF4-FFF2-40B4-BE49-F238E27FC236}">
                    <a16:creationId xmlns:a16="http://schemas.microsoft.com/office/drawing/2014/main" id="{C4C5B7C0-FE9F-9D0A-065E-4E65D9A3F41B}"/>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4" name="Freeform 473">
                <a:extLst>
                  <a:ext uri="{FF2B5EF4-FFF2-40B4-BE49-F238E27FC236}">
                    <a16:creationId xmlns:a16="http://schemas.microsoft.com/office/drawing/2014/main" id="{2F994E02-9C73-111B-A1F0-F5ECE99493DD}"/>
                  </a:ext>
                </a:extLst>
              </p:cNvPr>
              <p:cNvSpPr>
                <a:spLocks/>
              </p:cNvSpPr>
              <p:nvPr userDrawn="1"/>
            </p:nvSpPr>
            <p:spPr bwMode="auto">
              <a:xfrm>
                <a:off x="1118" y="2470"/>
                <a:ext cx="272" cy="277"/>
              </a:xfrm>
              <a:custGeom>
                <a:avLst/>
                <a:gdLst>
                  <a:gd name="T0" fmla="*/ 51 w 503"/>
                  <a:gd name="T1" fmla="*/ 506 h 506"/>
                  <a:gd name="T2" fmla="*/ 70 w 503"/>
                  <a:gd name="T3" fmla="*/ 176 h 506"/>
                  <a:gd name="T4" fmla="*/ 503 w 503"/>
                  <a:gd name="T5" fmla="*/ 7 h 506"/>
                  <a:gd name="T6" fmla="*/ 503 w 503"/>
                  <a:gd name="T7" fmla="*/ 17 h 506"/>
                  <a:gd name="T8" fmla="*/ 80 w 503"/>
                  <a:gd name="T9" fmla="*/ 181 h 506"/>
                  <a:gd name="T10" fmla="*/ 61 w 503"/>
                  <a:gd name="T11" fmla="*/ 502 h 506"/>
                  <a:gd name="T12" fmla="*/ 51 w 503"/>
                  <a:gd name="T13" fmla="*/ 506 h 506"/>
                </a:gdLst>
                <a:ahLst/>
                <a:cxnLst>
                  <a:cxn ang="0">
                    <a:pos x="T0" y="T1"/>
                  </a:cxn>
                  <a:cxn ang="0">
                    <a:pos x="T2" y="T3"/>
                  </a:cxn>
                  <a:cxn ang="0">
                    <a:pos x="T4" y="T5"/>
                  </a:cxn>
                  <a:cxn ang="0">
                    <a:pos x="T6" y="T7"/>
                  </a:cxn>
                  <a:cxn ang="0">
                    <a:pos x="T8" y="T9"/>
                  </a:cxn>
                  <a:cxn ang="0">
                    <a:pos x="T10" y="T11"/>
                  </a:cxn>
                  <a:cxn ang="0">
                    <a:pos x="T12" y="T13"/>
                  </a:cxn>
                </a:cxnLst>
                <a:rect l="0" t="0" r="r" b="b"/>
                <a:pathLst>
                  <a:path w="503" h="506">
                    <a:moveTo>
                      <a:pt x="51" y="506"/>
                    </a:moveTo>
                    <a:cubicBezTo>
                      <a:pt x="0" y="384"/>
                      <a:pt x="7" y="267"/>
                      <a:pt x="70" y="176"/>
                    </a:cubicBezTo>
                    <a:cubicBezTo>
                      <a:pt x="150" y="61"/>
                      <a:pt x="307" y="0"/>
                      <a:pt x="503" y="7"/>
                    </a:cubicBezTo>
                    <a:cubicBezTo>
                      <a:pt x="503" y="17"/>
                      <a:pt x="503" y="17"/>
                      <a:pt x="503" y="17"/>
                    </a:cubicBezTo>
                    <a:cubicBezTo>
                      <a:pt x="311" y="10"/>
                      <a:pt x="155" y="70"/>
                      <a:pt x="80" y="181"/>
                    </a:cubicBezTo>
                    <a:cubicBezTo>
                      <a:pt x="19" y="267"/>
                      <a:pt x="12" y="382"/>
                      <a:pt x="61" y="502"/>
                    </a:cubicBezTo>
                    <a:lnTo>
                      <a:pt x="51" y="5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5" name="Freeform 474">
                <a:extLst>
                  <a:ext uri="{FF2B5EF4-FFF2-40B4-BE49-F238E27FC236}">
                    <a16:creationId xmlns:a16="http://schemas.microsoft.com/office/drawing/2014/main" id="{7B06FB64-9AEC-D02B-0A26-ED3BCB5451F7}"/>
                  </a:ext>
                </a:extLst>
              </p:cNvPr>
              <p:cNvSpPr>
                <a:spLocks/>
              </p:cNvSpPr>
              <p:nvPr userDrawn="1"/>
            </p:nvSpPr>
            <p:spPr bwMode="auto">
              <a:xfrm>
                <a:off x="1120" y="2333"/>
                <a:ext cx="287" cy="414"/>
              </a:xfrm>
              <a:custGeom>
                <a:avLst/>
                <a:gdLst>
                  <a:gd name="T0" fmla="*/ 46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3 h 757"/>
                  <a:gd name="T12" fmla="*/ 46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6" y="757"/>
                    </a:moveTo>
                    <a:cubicBezTo>
                      <a:pt x="0" y="643"/>
                      <a:pt x="4" y="518"/>
                      <a:pt x="58" y="394"/>
                    </a:cubicBezTo>
                    <a:cubicBezTo>
                      <a:pt x="138" y="218"/>
                      <a:pt x="309" y="75"/>
                      <a:pt x="526" y="0"/>
                    </a:cubicBezTo>
                    <a:cubicBezTo>
                      <a:pt x="529" y="10"/>
                      <a:pt x="529" y="10"/>
                      <a:pt x="529" y="10"/>
                    </a:cubicBezTo>
                    <a:cubicBezTo>
                      <a:pt x="313" y="85"/>
                      <a:pt x="145" y="225"/>
                      <a:pt x="68" y="399"/>
                    </a:cubicBezTo>
                    <a:cubicBezTo>
                      <a:pt x="14" y="518"/>
                      <a:pt x="9" y="643"/>
                      <a:pt x="56" y="753"/>
                    </a:cubicBezTo>
                    <a:lnTo>
                      <a:pt x="46"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6" name="Freeform 475">
                <a:extLst>
                  <a:ext uri="{FF2B5EF4-FFF2-40B4-BE49-F238E27FC236}">
                    <a16:creationId xmlns:a16="http://schemas.microsoft.com/office/drawing/2014/main" id="{2AD889C0-CFA8-479F-4922-8691800DB2CF}"/>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7" name="Freeform 476">
                <a:extLst>
                  <a:ext uri="{FF2B5EF4-FFF2-40B4-BE49-F238E27FC236}">
                    <a16:creationId xmlns:a16="http://schemas.microsoft.com/office/drawing/2014/main" id="{8D4CBC7E-27BA-C6A7-8A67-0E365D01FCD8}"/>
                  </a:ext>
                </a:extLst>
              </p:cNvPr>
              <p:cNvSpPr>
                <a:spLocks/>
              </p:cNvSpPr>
              <p:nvPr userDrawn="1"/>
            </p:nvSpPr>
            <p:spPr bwMode="auto">
              <a:xfrm>
                <a:off x="1150" y="2865"/>
                <a:ext cx="24" cy="58"/>
              </a:xfrm>
              <a:custGeom>
                <a:avLst/>
                <a:gdLst>
                  <a:gd name="T0" fmla="*/ 28 w 44"/>
                  <a:gd name="T1" fmla="*/ 105 h 105"/>
                  <a:gd name="T2" fmla="*/ 2 w 44"/>
                  <a:gd name="T3" fmla="*/ 66 h 105"/>
                  <a:gd name="T4" fmla="*/ 37 w 44"/>
                  <a:gd name="T5" fmla="*/ 0 h 105"/>
                  <a:gd name="T6" fmla="*/ 44 w 44"/>
                  <a:gd name="T7" fmla="*/ 7 h 105"/>
                  <a:gd name="T8" fmla="*/ 11 w 44"/>
                  <a:gd name="T9" fmla="*/ 66 h 105"/>
                  <a:gd name="T10" fmla="*/ 32 w 44"/>
                  <a:gd name="T11" fmla="*/ 98 h 105"/>
                  <a:gd name="T12" fmla="*/ 28 w 44"/>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44" h="105">
                    <a:moveTo>
                      <a:pt x="28" y="105"/>
                    </a:moveTo>
                    <a:cubicBezTo>
                      <a:pt x="14" y="96"/>
                      <a:pt x="4" y="82"/>
                      <a:pt x="2" y="66"/>
                    </a:cubicBezTo>
                    <a:cubicBezTo>
                      <a:pt x="0" y="42"/>
                      <a:pt x="14" y="19"/>
                      <a:pt x="37" y="0"/>
                    </a:cubicBezTo>
                    <a:cubicBezTo>
                      <a:pt x="44" y="7"/>
                      <a:pt x="44" y="7"/>
                      <a:pt x="44" y="7"/>
                    </a:cubicBezTo>
                    <a:cubicBezTo>
                      <a:pt x="23" y="23"/>
                      <a:pt x="11" y="47"/>
                      <a:pt x="11" y="66"/>
                    </a:cubicBezTo>
                    <a:cubicBezTo>
                      <a:pt x="11" y="80"/>
                      <a:pt x="18" y="89"/>
                      <a:pt x="32" y="98"/>
                    </a:cubicBezTo>
                    <a:lnTo>
                      <a:pt x="28"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8" name="Freeform 477">
                <a:extLst>
                  <a:ext uri="{FF2B5EF4-FFF2-40B4-BE49-F238E27FC236}">
                    <a16:creationId xmlns:a16="http://schemas.microsoft.com/office/drawing/2014/main" id="{D0D0E103-C61F-A385-6DFC-00F08AA6A0DC}"/>
                  </a:ext>
                </a:extLst>
              </p:cNvPr>
              <p:cNvSpPr>
                <a:spLocks/>
              </p:cNvSpPr>
              <p:nvPr userDrawn="1"/>
            </p:nvSpPr>
            <p:spPr bwMode="auto">
              <a:xfrm>
                <a:off x="1053" y="2910"/>
                <a:ext cx="73" cy="200"/>
              </a:xfrm>
              <a:custGeom>
                <a:avLst/>
                <a:gdLst>
                  <a:gd name="T0" fmla="*/ 89 w 135"/>
                  <a:gd name="T1" fmla="*/ 365 h 365"/>
                  <a:gd name="T2" fmla="*/ 4 w 135"/>
                  <a:gd name="T3" fmla="*/ 232 h 365"/>
                  <a:gd name="T4" fmla="*/ 128 w 135"/>
                  <a:gd name="T5" fmla="*/ 0 h 365"/>
                  <a:gd name="T6" fmla="*/ 135 w 135"/>
                  <a:gd name="T7" fmla="*/ 7 h 365"/>
                  <a:gd name="T8" fmla="*/ 14 w 135"/>
                  <a:gd name="T9" fmla="*/ 230 h 365"/>
                  <a:gd name="T10" fmla="*/ 93 w 135"/>
                  <a:gd name="T11" fmla="*/ 354 h 365"/>
                  <a:gd name="T12" fmla="*/ 89 w 135"/>
                  <a:gd name="T13" fmla="*/ 365 h 365"/>
                </a:gdLst>
                <a:ahLst/>
                <a:cxnLst>
                  <a:cxn ang="0">
                    <a:pos x="T0" y="T1"/>
                  </a:cxn>
                  <a:cxn ang="0">
                    <a:pos x="T2" y="T3"/>
                  </a:cxn>
                  <a:cxn ang="0">
                    <a:pos x="T4" y="T5"/>
                  </a:cxn>
                  <a:cxn ang="0">
                    <a:pos x="T6" y="T7"/>
                  </a:cxn>
                  <a:cxn ang="0">
                    <a:pos x="T8" y="T9"/>
                  </a:cxn>
                  <a:cxn ang="0">
                    <a:pos x="T10" y="T11"/>
                  </a:cxn>
                  <a:cxn ang="0">
                    <a:pos x="T12" y="T13"/>
                  </a:cxn>
                </a:cxnLst>
                <a:rect l="0" t="0" r="r" b="b"/>
                <a:pathLst>
                  <a:path w="135" h="365">
                    <a:moveTo>
                      <a:pt x="89" y="365"/>
                    </a:moveTo>
                    <a:cubicBezTo>
                      <a:pt x="37" y="333"/>
                      <a:pt x="9" y="288"/>
                      <a:pt x="4" y="232"/>
                    </a:cubicBezTo>
                    <a:cubicBezTo>
                      <a:pt x="0" y="155"/>
                      <a:pt x="44" y="70"/>
                      <a:pt x="128" y="0"/>
                    </a:cubicBezTo>
                    <a:cubicBezTo>
                      <a:pt x="135" y="7"/>
                      <a:pt x="135" y="7"/>
                      <a:pt x="135" y="7"/>
                    </a:cubicBezTo>
                    <a:cubicBezTo>
                      <a:pt x="53" y="75"/>
                      <a:pt x="9" y="155"/>
                      <a:pt x="14" y="230"/>
                    </a:cubicBezTo>
                    <a:cubicBezTo>
                      <a:pt x="16" y="281"/>
                      <a:pt x="44" y="326"/>
                      <a:pt x="93" y="354"/>
                    </a:cubicBezTo>
                    <a:lnTo>
                      <a:pt x="89" y="3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9" name="Freeform 478">
                <a:extLst>
                  <a:ext uri="{FF2B5EF4-FFF2-40B4-BE49-F238E27FC236}">
                    <a16:creationId xmlns:a16="http://schemas.microsoft.com/office/drawing/2014/main" id="{AD30E418-EB50-647F-36C3-527F4A730CA4}"/>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0" name="Freeform 479">
                <a:extLst>
                  <a:ext uri="{FF2B5EF4-FFF2-40B4-BE49-F238E27FC236}">
                    <a16:creationId xmlns:a16="http://schemas.microsoft.com/office/drawing/2014/main" id="{F6B2CCA0-87F5-E415-6306-5A8A3266B2ED}"/>
                  </a:ext>
                </a:extLst>
              </p:cNvPr>
              <p:cNvSpPr>
                <a:spLocks/>
              </p:cNvSpPr>
              <p:nvPr userDrawn="1"/>
            </p:nvSpPr>
            <p:spPr bwMode="auto">
              <a:xfrm>
                <a:off x="1165" y="2906"/>
                <a:ext cx="76" cy="23"/>
              </a:xfrm>
              <a:custGeom>
                <a:avLst/>
                <a:gdLst>
                  <a:gd name="T0" fmla="*/ 46 w 140"/>
                  <a:gd name="T1" fmla="*/ 42 h 42"/>
                  <a:gd name="T2" fmla="*/ 0 w 140"/>
                  <a:gd name="T3" fmla="*/ 30 h 42"/>
                  <a:gd name="T4" fmla="*/ 4 w 140"/>
                  <a:gd name="T5" fmla="*/ 21 h 42"/>
                  <a:gd name="T6" fmla="*/ 133 w 140"/>
                  <a:gd name="T7" fmla="*/ 0 h 42"/>
                  <a:gd name="T8" fmla="*/ 140 w 140"/>
                  <a:gd name="T9" fmla="*/ 7 h 42"/>
                  <a:gd name="T10" fmla="*/ 46 w 140"/>
                  <a:gd name="T11" fmla="*/ 42 h 42"/>
                </a:gdLst>
                <a:ahLst/>
                <a:cxnLst>
                  <a:cxn ang="0">
                    <a:pos x="T0" y="T1"/>
                  </a:cxn>
                  <a:cxn ang="0">
                    <a:pos x="T2" y="T3"/>
                  </a:cxn>
                  <a:cxn ang="0">
                    <a:pos x="T4" y="T5"/>
                  </a:cxn>
                  <a:cxn ang="0">
                    <a:pos x="T6" y="T7"/>
                  </a:cxn>
                  <a:cxn ang="0">
                    <a:pos x="T8" y="T9"/>
                  </a:cxn>
                  <a:cxn ang="0">
                    <a:pos x="T10" y="T11"/>
                  </a:cxn>
                </a:cxnLst>
                <a:rect l="0" t="0" r="r" b="b"/>
                <a:pathLst>
                  <a:path w="140" h="42">
                    <a:moveTo>
                      <a:pt x="46" y="42"/>
                    </a:moveTo>
                    <a:cubicBezTo>
                      <a:pt x="28" y="42"/>
                      <a:pt x="11" y="37"/>
                      <a:pt x="0" y="30"/>
                    </a:cubicBezTo>
                    <a:cubicBezTo>
                      <a:pt x="4" y="21"/>
                      <a:pt x="4" y="21"/>
                      <a:pt x="4" y="21"/>
                    </a:cubicBezTo>
                    <a:cubicBezTo>
                      <a:pt x="37" y="42"/>
                      <a:pt x="93" y="30"/>
                      <a:pt x="133" y="0"/>
                    </a:cubicBezTo>
                    <a:cubicBezTo>
                      <a:pt x="140" y="7"/>
                      <a:pt x="140" y="7"/>
                      <a:pt x="140" y="7"/>
                    </a:cubicBezTo>
                    <a:cubicBezTo>
                      <a:pt x="112" y="30"/>
                      <a:pt x="77" y="42"/>
                      <a:pt x="4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1" name="Freeform 480">
                <a:extLst>
                  <a:ext uri="{FF2B5EF4-FFF2-40B4-BE49-F238E27FC236}">
                    <a16:creationId xmlns:a16="http://schemas.microsoft.com/office/drawing/2014/main" id="{2FB73E0B-492C-068A-B686-D0CEE5102D22}"/>
                  </a:ext>
                </a:extLst>
              </p:cNvPr>
              <p:cNvSpPr>
                <a:spLocks/>
              </p:cNvSpPr>
              <p:nvPr userDrawn="1"/>
            </p:nvSpPr>
            <p:spPr bwMode="auto">
              <a:xfrm>
                <a:off x="1101" y="3061"/>
                <a:ext cx="268" cy="84"/>
              </a:xfrm>
              <a:custGeom>
                <a:avLst/>
                <a:gdLst>
                  <a:gd name="T0" fmla="*/ 163 w 494"/>
                  <a:gd name="T1" fmla="*/ 129 h 153"/>
                  <a:gd name="T2" fmla="*/ 0 w 494"/>
                  <a:gd name="T3" fmla="*/ 87 h 153"/>
                  <a:gd name="T4" fmla="*/ 4 w 494"/>
                  <a:gd name="T5" fmla="*/ 78 h 153"/>
                  <a:gd name="T6" fmla="*/ 487 w 494"/>
                  <a:gd name="T7" fmla="*/ 0 h 153"/>
                  <a:gd name="T8" fmla="*/ 494 w 494"/>
                  <a:gd name="T9" fmla="*/ 7 h 153"/>
                  <a:gd name="T10" fmla="*/ 163 w 494"/>
                  <a:gd name="T11" fmla="*/ 129 h 153"/>
                </a:gdLst>
                <a:ahLst/>
                <a:cxnLst>
                  <a:cxn ang="0">
                    <a:pos x="T0" y="T1"/>
                  </a:cxn>
                  <a:cxn ang="0">
                    <a:pos x="T2" y="T3"/>
                  </a:cxn>
                  <a:cxn ang="0">
                    <a:pos x="T4" y="T5"/>
                  </a:cxn>
                  <a:cxn ang="0">
                    <a:pos x="T6" y="T7"/>
                  </a:cxn>
                  <a:cxn ang="0">
                    <a:pos x="T8" y="T9"/>
                  </a:cxn>
                  <a:cxn ang="0">
                    <a:pos x="T10" y="T11"/>
                  </a:cxn>
                </a:cxnLst>
                <a:rect l="0" t="0" r="r" b="b"/>
                <a:pathLst>
                  <a:path w="494" h="153">
                    <a:moveTo>
                      <a:pt x="163" y="129"/>
                    </a:moveTo>
                    <a:cubicBezTo>
                      <a:pt x="103" y="129"/>
                      <a:pt x="44" y="115"/>
                      <a:pt x="0" y="87"/>
                    </a:cubicBezTo>
                    <a:cubicBezTo>
                      <a:pt x="4" y="78"/>
                      <a:pt x="4" y="78"/>
                      <a:pt x="4" y="78"/>
                    </a:cubicBezTo>
                    <a:cubicBezTo>
                      <a:pt x="126" y="153"/>
                      <a:pt x="341" y="118"/>
                      <a:pt x="487" y="0"/>
                    </a:cubicBezTo>
                    <a:cubicBezTo>
                      <a:pt x="494" y="7"/>
                      <a:pt x="494" y="7"/>
                      <a:pt x="494" y="7"/>
                    </a:cubicBezTo>
                    <a:cubicBezTo>
                      <a:pt x="400" y="87"/>
                      <a:pt x="273" y="129"/>
                      <a:pt x="163"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2" name="Freeform 481">
                <a:extLst>
                  <a:ext uri="{FF2B5EF4-FFF2-40B4-BE49-F238E27FC236}">
                    <a16:creationId xmlns:a16="http://schemas.microsoft.com/office/drawing/2014/main" id="{71999B7D-8AB0-8845-67A2-BFA30C77EE80}"/>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3" name="Freeform 482">
                <a:extLst>
                  <a:ext uri="{FF2B5EF4-FFF2-40B4-BE49-F238E27FC236}">
                    <a16:creationId xmlns:a16="http://schemas.microsoft.com/office/drawing/2014/main" id="{D62297EE-6324-0C62-FEFD-3B4763D726F3}"/>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4" name="Freeform 483">
                <a:extLst>
                  <a:ext uri="{FF2B5EF4-FFF2-40B4-BE49-F238E27FC236}">
                    <a16:creationId xmlns:a16="http://schemas.microsoft.com/office/drawing/2014/main" id="{F1F5349F-A748-9FAD-8AF4-4DD40EE2BC51}"/>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5" name="Freeform 484">
                <a:extLst>
                  <a:ext uri="{FF2B5EF4-FFF2-40B4-BE49-F238E27FC236}">
                    <a16:creationId xmlns:a16="http://schemas.microsoft.com/office/drawing/2014/main" id="{40523BDC-0F1D-7310-EE0C-992E098DF7A8}"/>
                  </a:ext>
                </a:extLst>
              </p:cNvPr>
              <p:cNvSpPr>
                <a:spLocks/>
              </p:cNvSpPr>
              <p:nvPr userDrawn="1"/>
            </p:nvSpPr>
            <p:spPr bwMode="auto">
              <a:xfrm>
                <a:off x="1237" y="2852"/>
                <a:ext cx="24" cy="59"/>
              </a:xfrm>
              <a:custGeom>
                <a:avLst/>
                <a:gdLst>
                  <a:gd name="T0" fmla="*/ 7 w 45"/>
                  <a:gd name="T1" fmla="*/ 108 h 108"/>
                  <a:gd name="T2" fmla="*/ 0 w 45"/>
                  <a:gd name="T3" fmla="*/ 101 h 108"/>
                  <a:gd name="T4" fmla="*/ 33 w 45"/>
                  <a:gd name="T5" fmla="*/ 43 h 108"/>
                  <a:gd name="T6" fmla="*/ 12 w 45"/>
                  <a:gd name="T7" fmla="*/ 10 h 108"/>
                  <a:gd name="T8" fmla="*/ 16 w 45"/>
                  <a:gd name="T9" fmla="*/ 0 h 108"/>
                  <a:gd name="T10" fmla="*/ 42 w 45"/>
                  <a:gd name="T11" fmla="*/ 40 h 108"/>
                  <a:gd name="T12" fmla="*/ 7 w 45"/>
                  <a:gd name="T13" fmla="*/ 108 h 108"/>
                </a:gdLst>
                <a:ahLst/>
                <a:cxnLst>
                  <a:cxn ang="0">
                    <a:pos x="T0" y="T1"/>
                  </a:cxn>
                  <a:cxn ang="0">
                    <a:pos x="T2" y="T3"/>
                  </a:cxn>
                  <a:cxn ang="0">
                    <a:pos x="T4" y="T5"/>
                  </a:cxn>
                  <a:cxn ang="0">
                    <a:pos x="T6" y="T7"/>
                  </a:cxn>
                  <a:cxn ang="0">
                    <a:pos x="T8" y="T9"/>
                  </a:cxn>
                  <a:cxn ang="0">
                    <a:pos x="T10" y="T11"/>
                  </a:cxn>
                  <a:cxn ang="0">
                    <a:pos x="T12" y="T13"/>
                  </a:cxn>
                </a:cxnLst>
                <a:rect l="0" t="0" r="r" b="b"/>
                <a:pathLst>
                  <a:path w="45" h="108">
                    <a:moveTo>
                      <a:pt x="7" y="108"/>
                    </a:moveTo>
                    <a:cubicBezTo>
                      <a:pt x="0" y="101"/>
                      <a:pt x="0" y="101"/>
                      <a:pt x="0" y="101"/>
                    </a:cubicBezTo>
                    <a:cubicBezTo>
                      <a:pt x="21" y="85"/>
                      <a:pt x="33" y="61"/>
                      <a:pt x="33" y="43"/>
                    </a:cubicBezTo>
                    <a:cubicBezTo>
                      <a:pt x="33" y="29"/>
                      <a:pt x="26" y="19"/>
                      <a:pt x="12" y="10"/>
                    </a:cubicBezTo>
                    <a:cubicBezTo>
                      <a:pt x="16" y="0"/>
                      <a:pt x="16" y="0"/>
                      <a:pt x="16" y="0"/>
                    </a:cubicBezTo>
                    <a:cubicBezTo>
                      <a:pt x="30" y="10"/>
                      <a:pt x="40" y="24"/>
                      <a:pt x="42" y="40"/>
                    </a:cubicBezTo>
                    <a:cubicBezTo>
                      <a:pt x="45" y="64"/>
                      <a:pt x="30" y="87"/>
                      <a:pt x="7"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6" name="Freeform 485">
                <a:extLst>
                  <a:ext uri="{FF2B5EF4-FFF2-40B4-BE49-F238E27FC236}">
                    <a16:creationId xmlns:a16="http://schemas.microsoft.com/office/drawing/2014/main" id="{CC3A5FBE-2EC7-AF0D-3E70-8B3C4D04430A}"/>
                  </a:ext>
                </a:extLst>
              </p:cNvPr>
              <p:cNvSpPr>
                <a:spLocks/>
              </p:cNvSpPr>
              <p:nvPr userDrawn="1"/>
            </p:nvSpPr>
            <p:spPr bwMode="auto">
              <a:xfrm>
                <a:off x="1365" y="2868"/>
                <a:ext cx="75" cy="198"/>
              </a:xfrm>
              <a:custGeom>
                <a:avLst/>
                <a:gdLst>
                  <a:gd name="T0" fmla="*/ 7 w 138"/>
                  <a:gd name="T1" fmla="*/ 363 h 363"/>
                  <a:gd name="T2" fmla="*/ 0 w 138"/>
                  <a:gd name="T3" fmla="*/ 356 h 363"/>
                  <a:gd name="T4" fmla="*/ 121 w 138"/>
                  <a:gd name="T5" fmla="*/ 133 h 363"/>
                  <a:gd name="T6" fmla="*/ 42 w 138"/>
                  <a:gd name="T7" fmla="*/ 9 h 363"/>
                  <a:gd name="T8" fmla="*/ 46 w 138"/>
                  <a:gd name="T9" fmla="*/ 0 h 363"/>
                  <a:gd name="T10" fmla="*/ 131 w 138"/>
                  <a:gd name="T11" fmla="*/ 133 h 363"/>
                  <a:gd name="T12" fmla="*/ 7 w 138"/>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8" h="363">
                    <a:moveTo>
                      <a:pt x="7" y="363"/>
                    </a:moveTo>
                    <a:cubicBezTo>
                      <a:pt x="0" y="356"/>
                      <a:pt x="0" y="356"/>
                      <a:pt x="0" y="356"/>
                    </a:cubicBezTo>
                    <a:cubicBezTo>
                      <a:pt x="81" y="288"/>
                      <a:pt x="126" y="208"/>
                      <a:pt x="121" y="133"/>
                    </a:cubicBezTo>
                    <a:cubicBezTo>
                      <a:pt x="119" y="82"/>
                      <a:pt x="91" y="37"/>
                      <a:pt x="42" y="9"/>
                    </a:cubicBezTo>
                    <a:cubicBezTo>
                      <a:pt x="46" y="0"/>
                      <a:pt x="46" y="0"/>
                      <a:pt x="46" y="0"/>
                    </a:cubicBezTo>
                    <a:cubicBezTo>
                      <a:pt x="98" y="32"/>
                      <a:pt x="126" y="77"/>
                      <a:pt x="131" y="133"/>
                    </a:cubicBezTo>
                    <a:cubicBezTo>
                      <a:pt x="138" y="211"/>
                      <a:pt x="91"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7" name="Freeform 486">
                <a:extLst>
                  <a:ext uri="{FF2B5EF4-FFF2-40B4-BE49-F238E27FC236}">
                    <a16:creationId xmlns:a16="http://schemas.microsoft.com/office/drawing/2014/main" id="{C671F9ED-92EA-0E1D-D207-A807116BF889}"/>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8" name="Freeform 487">
                <a:extLst>
                  <a:ext uri="{FF2B5EF4-FFF2-40B4-BE49-F238E27FC236}">
                    <a16:creationId xmlns:a16="http://schemas.microsoft.com/office/drawing/2014/main" id="{487608C8-FBCA-41F9-4413-67834CB36BAD}"/>
                  </a:ext>
                </a:extLst>
              </p:cNvPr>
              <p:cNvSpPr>
                <a:spLocks/>
              </p:cNvSpPr>
              <p:nvPr userDrawn="1"/>
            </p:nvSpPr>
            <p:spPr bwMode="auto">
              <a:xfrm>
                <a:off x="1145" y="2745"/>
                <a:ext cx="492" cy="220"/>
              </a:xfrm>
              <a:custGeom>
                <a:avLst/>
                <a:gdLst>
                  <a:gd name="T0" fmla="*/ 598 w 907"/>
                  <a:gd name="T1" fmla="*/ 335 h 403"/>
                  <a:gd name="T2" fmla="*/ 0 w 907"/>
                  <a:gd name="T3" fmla="*/ 4 h 403"/>
                  <a:gd name="T4" fmla="*/ 10 w 907"/>
                  <a:gd name="T5" fmla="*/ 0 h 403"/>
                  <a:gd name="T6" fmla="*/ 904 w 907"/>
                  <a:gd name="T7" fmla="*/ 271 h 403"/>
                  <a:gd name="T8" fmla="*/ 907 w 907"/>
                  <a:gd name="T9" fmla="*/ 281 h 403"/>
                  <a:gd name="T10" fmla="*/ 598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8"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8"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9" name="Freeform 488">
                <a:extLst>
                  <a:ext uri="{FF2B5EF4-FFF2-40B4-BE49-F238E27FC236}">
                    <a16:creationId xmlns:a16="http://schemas.microsoft.com/office/drawing/2014/main" id="{5A13A2E0-E20F-05ED-BF8C-35F4BC11A597}"/>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0" name="Freeform 489">
                <a:extLst>
                  <a:ext uri="{FF2B5EF4-FFF2-40B4-BE49-F238E27FC236}">
                    <a16:creationId xmlns:a16="http://schemas.microsoft.com/office/drawing/2014/main" id="{F5B5BE98-DE17-55FC-BE2F-359D1F766865}"/>
                  </a:ext>
                </a:extLst>
              </p:cNvPr>
              <p:cNvSpPr>
                <a:spLocks noEditPoints="1"/>
              </p:cNvSpPr>
              <p:nvPr userDrawn="1"/>
            </p:nvSpPr>
            <p:spPr bwMode="auto">
              <a:xfrm>
                <a:off x="563" y="3048"/>
                <a:ext cx="1109" cy="313"/>
              </a:xfrm>
              <a:custGeom>
                <a:avLst/>
                <a:gdLst>
                  <a:gd name="T0" fmla="*/ 358 w 2046"/>
                  <a:gd name="T1" fmla="*/ 567 h 572"/>
                  <a:gd name="T2" fmla="*/ 257 w 2046"/>
                  <a:gd name="T3" fmla="*/ 555 h 572"/>
                  <a:gd name="T4" fmla="*/ 5 w 2046"/>
                  <a:gd name="T5" fmla="*/ 328 h 572"/>
                  <a:gd name="T6" fmla="*/ 0 w 2046"/>
                  <a:gd name="T7" fmla="*/ 314 h 572"/>
                  <a:gd name="T8" fmla="*/ 14 w 2046"/>
                  <a:gd name="T9" fmla="*/ 321 h 572"/>
                  <a:gd name="T10" fmla="*/ 625 w 2046"/>
                  <a:gd name="T11" fmla="*/ 483 h 572"/>
                  <a:gd name="T12" fmla="*/ 754 w 2046"/>
                  <a:gd name="T13" fmla="*/ 396 h 572"/>
                  <a:gd name="T14" fmla="*/ 756 w 2046"/>
                  <a:gd name="T15" fmla="*/ 394 h 572"/>
                  <a:gd name="T16" fmla="*/ 758 w 2046"/>
                  <a:gd name="T17" fmla="*/ 396 h 572"/>
                  <a:gd name="T18" fmla="*/ 934 w 2046"/>
                  <a:gd name="T19" fmla="*/ 464 h 572"/>
                  <a:gd name="T20" fmla="*/ 1976 w 2046"/>
                  <a:gd name="T21" fmla="*/ 5 h 572"/>
                  <a:gd name="T22" fmla="*/ 1981 w 2046"/>
                  <a:gd name="T23" fmla="*/ 0 h 572"/>
                  <a:gd name="T24" fmla="*/ 1983 w 2046"/>
                  <a:gd name="T25" fmla="*/ 7 h 572"/>
                  <a:gd name="T26" fmla="*/ 1995 w 2046"/>
                  <a:gd name="T27" fmla="*/ 298 h 572"/>
                  <a:gd name="T28" fmla="*/ 1739 w 2046"/>
                  <a:gd name="T29" fmla="*/ 248 h 572"/>
                  <a:gd name="T30" fmla="*/ 932 w 2046"/>
                  <a:gd name="T31" fmla="*/ 473 h 572"/>
                  <a:gd name="T32" fmla="*/ 625 w 2046"/>
                  <a:gd name="T33" fmla="*/ 494 h 572"/>
                  <a:gd name="T34" fmla="*/ 358 w 2046"/>
                  <a:gd name="T35" fmla="*/ 567 h 572"/>
                  <a:gd name="T36" fmla="*/ 19 w 2046"/>
                  <a:gd name="T37" fmla="*/ 337 h 572"/>
                  <a:gd name="T38" fmla="*/ 260 w 2046"/>
                  <a:gd name="T39" fmla="*/ 546 h 572"/>
                  <a:gd name="T40" fmla="*/ 606 w 2046"/>
                  <a:gd name="T41" fmla="*/ 494 h 572"/>
                  <a:gd name="T42" fmla="*/ 19 w 2046"/>
                  <a:gd name="T43" fmla="*/ 337 h 572"/>
                  <a:gd name="T44" fmla="*/ 641 w 2046"/>
                  <a:gd name="T45" fmla="*/ 483 h 572"/>
                  <a:gd name="T46" fmla="*/ 906 w 2046"/>
                  <a:gd name="T47" fmla="*/ 466 h 572"/>
                  <a:gd name="T48" fmla="*/ 756 w 2046"/>
                  <a:gd name="T49" fmla="*/ 405 h 572"/>
                  <a:gd name="T50" fmla="*/ 641 w 2046"/>
                  <a:gd name="T51" fmla="*/ 483 h 572"/>
                  <a:gd name="T52" fmla="*/ 962 w 2046"/>
                  <a:gd name="T53" fmla="*/ 466 h 572"/>
                  <a:gd name="T54" fmla="*/ 1735 w 2046"/>
                  <a:gd name="T55" fmla="*/ 237 h 572"/>
                  <a:gd name="T56" fmla="*/ 1737 w 2046"/>
                  <a:gd name="T57" fmla="*/ 234 h 572"/>
                  <a:gd name="T58" fmla="*/ 1739 w 2046"/>
                  <a:gd name="T59" fmla="*/ 237 h 572"/>
                  <a:gd name="T60" fmla="*/ 1985 w 2046"/>
                  <a:gd name="T61" fmla="*/ 288 h 572"/>
                  <a:gd name="T62" fmla="*/ 1974 w 2046"/>
                  <a:gd name="T63" fmla="*/ 16 h 572"/>
                  <a:gd name="T64" fmla="*/ 962 w 2046"/>
                  <a:gd name="T65" fmla="*/ 46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72">
                    <a:moveTo>
                      <a:pt x="358" y="567"/>
                    </a:moveTo>
                    <a:cubicBezTo>
                      <a:pt x="323" y="567"/>
                      <a:pt x="290" y="562"/>
                      <a:pt x="257" y="555"/>
                    </a:cubicBezTo>
                    <a:cubicBezTo>
                      <a:pt x="143" y="527"/>
                      <a:pt x="54" y="445"/>
                      <a:pt x="5" y="328"/>
                    </a:cubicBezTo>
                    <a:cubicBezTo>
                      <a:pt x="0" y="314"/>
                      <a:pt x="0" y="314"/>
                      <a:pt x="0" y="314"/>
                    </a:cubicBezTo>
                    <a:cubicBezTo>
                      <a:pt x="14" y="321"/>
                      <a:pt x="14" y="321"/>
                      <a:pt x="14" y="321"/>
                    </a:cubicBezTo>
                    <a:cubicBezTo>
                      <a:pt x="182" y="426"/>
                      <a:pt x="396" y="478"/>
                      <a:pt x="625" y="483"/>
                    </a:cubicBezTo>
                    <a:cubicBezTo>
                      <a:pt x="669" y="459"/>
                      <a:pt x="712" y="429"/>
                      <a:pt x="754" y="396"/>
                    </a:cubicBezTo>
                    <a:cubicBezTo>
                      <a:pt x="756" y="394"/>
                      <a:pt x="756" y="394"/>
                      <a:pt x="756" y="394"/>
                    </a:cubicBezTo>
                    <a:cubicBezTo>
                      <a:pt x="758" y="396"/>
                      <a:pt x="758" y="396"/>
                      <a:pt x="758" y="396"/>
                    </a:cubicBezTo>
                    <a:cubicBezTo>
                      <a:pt x="810" y="429"/>
                      <a:pt x="868" y="450"/>
                      <a:pt x="934" y="464"/>
                    </a:cubicBezTo>
                    <a:cubicBezTo>
                      <a:pt x="1297" y="410"/>
                      <a:pt x="1674" y="253"/>
                      <a:pt x="1976" y="5"/>
                    </a:cubicBezTo>
                    <a:cubicBezTo>
                      <a:pt x="1981" y="0"/>
                      <a:pt x="1981" y="0"/>
                      <a:pt x="1981" y="0"/>
                    </a:cubicBezTo>
                    <a:cubicBezTo>
                      <a:pt x="1983" y="7"/>
                      <a:pt x="1983" y="7"/>
                      <a:pt x="1983" y="7"/>
                    </a:cubicBezTo>
                    <a:cubicBezTo>
                      <a:pt x="2041" y="150"/>
                      <a:pt x="2046" y="253"/>
                      <a:pt x="1995" y="298"/>
                    </a:cubicBezTo>
                    <a:cubicBezTo>
                      <a:pt x="1948" y="337"/>
                      <a:pt x="1856" y="321"/>
                      <a:pt x="1739" y="248"/>
                    </a:cubicBezTo>
                    <a:cubicBezTo>
                      <a:pt x="1505" y="438"/>
                      <a:pt x="1182" y="523"/>
                      <a:pt x="932" y="473"/>
                    </a:cubicBezTo>
                    <a:cubicBezTo>
                      <a:pt x="826" y="490"/>
                      <a:pt x="723" y="497"/>
                      <a:pt x="625" y="494"/>
                    </a:cubicBezTo>
                    <a:cubicBezTo>
                      <a:pt x="536" y="541"/>
                      <a:pt x="445" y="567"/>
                      <a:pt x="358" y="567"/>
                    </a:cubicBezTo>
                    <a:close/>
                    <a:moveTo>
                      <a:pt x="19" y="337"/>
                    </a:moveTo>
                    <a:cubicBezTo>
                      <a:pt x="68" y="445"/>
                      <a:pt x="150" y="518"/>
                      <a:pt x="260" y="546"/>
                    </a:cubicBezTo>
                    <a:cubicBezTo>
                      <a:pt x="367" y="572"/>
                      <a:pt x="487" y="553"/>
                      <a:pt x="606" y="494"/>
                    </a:cubicBezTo>
                    <a:cubicBezTo>
                      <a:pt x="386" y="485"/>
                      <a:pt x="182" y="434"/>
                      <a:pt x="19" y="337"/>
                    </a:cubicBezTo>
                    <a:close/>
                    <a:moveTo>
                      <a:pt x="641" y="483"/>
                    </a:moveTo>
                    <a:cubicBezTo>
                      <a:pt x="726" y="483"/>
                      <a:pt x="815" y="478"/>
                      <a:pt x="906" y="466"/>
                    </a:cubicBezTo>
                    <a:cubicBezTo>
                      <a:pt x="850" y="452"/>
                      <a:pt x="801" y="434"/>
                      <a:pt x="756" y="405"/>
                    </a:cubicBezTo>
                    <a:cubicBezTo>
                      <a:pt x="719" y="436"/>
                      <a:pt x="681" y="462"/>
                      <a:pt x="641" y="483"/>
                    </a:cubicBezTo>
                    <a:close/>
                    <a:moveTo>
                      <a:pt x="962" y="466"/>
                    </a:moveTo>
                    <a:cubicBezTo>
                      <a:pt x="1206" y="504"/>
                      <a:pt x="1512" y="419"/>
                      <a:pt x="1735" y="237"/>
                    </a:cubicBezTo>
                    <a:cubicBezTo>
                      <a:pt x="1737" y="234"/>
                      <a:pt x="1737" y="234"/>
                      <a:pt x="1737" y="234"/>
                    </a:cubicBezTo>
                    <a:cubicBezTo>
                      <a:pt x="1739" y="237"/>
                      <a:pt x="1739" y="237"/>
                      <a:pt x="1739" y="237"/>
                    </a:cubicBezTo>
                    <a:cubicBezTo>
                      <a:pt x="1854" y="307"/>
                      <a:pt x="1941" y="326"/>
                      <a:pt x="1985" y="288"/>
                    </a:cubicBezTo>
                    <a:cubicBezTo>
                      <a:pt x="2032" y="248"/>
                      <a:pt x="2027" y="150"/>
                      <a:pt x="1974" y="16"/>
                    </a:cubicBezTo>
                    <a:cubicBezTo>
                      <a:pt x="1683" y="255"/>
                      <a:pt x="1318" y="410"/>
                      <a:pt x="962"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1" name="Freeform 490">
                <a:extLst>
                  <a:ext uri="{FF2B5EF4-FFF2-40B4-BE49-F238E27FC236}">
                    <a16:creationId xmlns:a16="http://schemas.microsoft.com/office/drawing/2014/main" id="{8A270441-037B-A09B-3E64-92EA659CDA86}"/>
                  </a:ext>
                </a:extLst>
              </p:cNvPr>
              <p:cNvSpPr>
                <a:spLocks/>
              </p:cNvSpPr>
              <p:nvPr userDrawn="1"/>
            </p:nvSpPr>
            <p:spPr bwMode="auto">
              <a:xfrm>
                <a:off x="891" y="3310"/>
                <a:ext cx="247" cy="123"/>
              </a:xfrm>
              <a:custGeom>
                <a:avLst/>
                <a:gdLst>
                  <a:gd name="T0" fmla="*/ 220 w 456"/>
                  <a:gd name="T1" fmla="*/ 225 h 225"/>
                  <a:gd name="T2" fmla="*/ 218 w 456"/>
                  <a:gd name="T3" fmla="*/ 225 h 225"/>
                  <a:gd name="T4" fmla="*/ 0 w 456"/>
                  <a:gd name="T5" fmla="*/ 12 h 225"/>
                  <a:gd name="T6" fmla="*/ 9 w 456"/>
                  <a:gd name="T7" fmla="*/ 7 h 225"/>
                  <a:gd name="T8" fmla="*/ 220 w 456"/>
                  <a:gd name="T9" fmla="*/ 216 h 225"/>
                  <a:gd name="T10" fmla="*/ 222 w 456"/>
                  <a:gd name="T11" fmla="*/ 216 h 225"/>
                  <a:gd name="T12" fmla="*/ 447 w 456"/>
                  <a:gd name="T13" fmla="*/ 0 h 225"/>
                  <a:gd name="T14" fmla="*/ 456 w 456"/>
                  <a:gd name="T15" fmla="*/ 5 h 225"/>
                  <a:gd name="T16" fmla="*/ 220 w 456"/>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6" h="225">
                    <a:moveTo>
                      <a:pt x="220" y="225"/>
                    </a:moveTo>
                    <a:cubicBezTo>
                      <a:pt x="218" y="225"/>
                      <a:pt x="218" y="225"/>
                      <a:pt x="218" y="225"/>
                    </a:cubicBezTo>
                    <a:cubicBezTo>
                      <a:pt x="133" y="223"/>
                      <a:pt x="56" y="148"/>
                      <a:pt x="0" y="12"/>
                    </a:cubicBezTo>
                    <a:cubicBezTo>
                      <a:pt x="9" y="7"/>
                      <a:pt x="9" y="7"/>
                      <a:pt x="9" y="7"/>
                    </a:cubicBezTo>
                    <a:cubicBezTo>
                      <a:pt x="63" y="141"/>
                      <a:pt x="138" y="213"/>
                      <a:pt x="220" y="216"/>
                    </a:cubicBezTo>
                    <a:cubicBezTo>
                      <a:pt x="222" y="216"/>
                      <a:pt x="222" y="216"/>
                      <a:pt x="222" y="216"/>
                    </a:cubicBezTo>
                    <a:cubicBezTo>
                      <a:pt x="304" y="216"/>
                      <a:pt x="386" y="141"/>
                      <a:pt x="447" y="0"/>
                    </a:cubicBezTo>
                    <a:cubicBezTo>
                      <a:pt x="456" y="5"/>
                      <a:pt x="456" y="5"/>
                      <a:pt x="456" y="5"/>
                    </a:cubicBezTo>
                    <a:cubicBezTo>
                      <a:pt x="391" y="148"/>
                      <a:pt x="309" y="225"/>
                      <a:pt x="22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2" name="Freeform 491">
                <a:extLst>
                  <a:ext uri="{FF2B5EF4-FFF2-40B4-BE49-F238E27FC236}">
                    <a16:creationId xmlns:a16="http://schemas.microsoft.com/office/drawing/2014/main" id="{55C9703E-E7AB-8CBF-ACF6-E6BEE8C01A09}"/>
                  </a:ext>
                </a:extLst>
              </p:cNvPr>
              <p:cNvSpPr>
                <a:spLocks/>
              </p:cNvSpPr>
              <p:nvPr userDrawn="1"/>
            </p:nvSpPr>
            <p:spPr bwMode="auto">
              <a:xfrm>
                <a:off x="1274" y="3251"/>
                <a:ext cx="78" cy="130"/>
              </a:xfrm>
              <a:custGeom>
                <a:avLst/>
                <a:gdLst>
                  <a:gd name="T0" fmla="*/ 122 w 145"/>
                  <a:gd name="T1" fmla="*/ 237 h 237"/>
                  <a:gd name="T2" fmla="*/ 0 w 145"/>
                  <a:gd name="T3" fmla="*/ 5 h 237"/>
                  <a:gd name="T4" fmla="*/ 9 w 145"/>
                  <a:gd name="T5" fmla="*/ 0 h 237"/>
                  <a:gd name="T6" fmla="*/ 122 w 145"/>
                  <a:gd name="T7" fmla="*/ 225 h 237"/>
                  <a:gd name="T8" fmla="*/ 91 w 145"/>
                  <a:gd name="T9" fmla="*/ 54 h 237"/>
                  <a:gd name="T10" fmla="*/ 101 w 145"/>
                  <a:gd name="T11" fmla="*/ 52 h 237"/>
                  <a:gd name="T12" fmla="*/ 124 w 145"/>
                  <a:gd name="T13" fmla="*/ 235 h 237"/>
                  <a:gd name="T14" fmla="*/ 122 w 145"/>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37">
                    <a:moveTo>
                      <a:pt x="122" y="237"/>
                    </a:moveTo>
                    <a:cubicBezTo>
                      <a:pt x="112" y="237"/>
                      <a:pt x="87" y="218"/>
                      <a:pt x="0" y="5"/>
                    </a:cubicBezTo>
                    <a:cubicBezTo>
                      <a:pt x="9" y="0"/>
                      <a:pt x="9" y="0"/>
                      <a:pt x="9" y="0"/>
                    </a:cubicBezTo>
                    <a:cubicBezTo>
                      <a:pt x="98" y="216"/>
                      <a:pt x="122" y="225"/>
                      <a:pt x="122" y="225"/>
                    </a:cubicBezTo>
                    <a:cubicBezTo>
                      <a:pt x="124" y="223"/>
                      <a:pt x="131" y="206"/>
                      <a:pt x="91" y="54"/>
                    </a:cubicBezTo>
                    <a:cubicBezTo>
                      <a:pt x="101" y="52"/>
                      <a:pt x="101" y="52"/>
                      <a:pt x="101" y="52"/>
                    </a:cubicBezTo>
                    <a:cubicBezTo>
                      <a:pt x="145" y="228"/>
                      <a:pt x="131" y="232"/>
                      <a:pt x="124" y="235"/>
                    </a:cubicBezTo>
                    <a:cubicBezTo>
                      <a:pt x="124" y="237"/>
                      <a:pt x="124" y="237"/>
                      <a:pt x="122" y="2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3" name="Freeform 492">
                <a:extLst>
                  <a:ext uri="{FF2B5EF4-FFF2-40B4-BE49-F238E27FC236}">
                    <a16:creationId xmlns:a16="http://schemas.microsoft.com/office/drawing/2014/main" id="{FDB649DF-5E10-67E0-AC6D-BF13BC81D799}"/>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4" name="Freeform 493">
                <a:extLst>
                  <a:ext uri="{FF2B5EF4-FFF2-40B4-BE49-F238E27FC236}">
                    <a16:creationId xmlns:a16="http://schemas.microsoft.com/office/drawing/2014/main" id="{C488908E-49C6-6C69-1E85-489C1B9FBB56}"/>
                  </a:ext>
                </a:extLst>
              </p:cNvPr>
              <p:cNvSpPr>
                <a:spLocks/>
              </p:cNvSpPr>
              <p:nvPr userDrawn="1"/>
            </p:nvSpPr>
            <p:spPr bwMode="auto">
              <a:xfrm>
                <a:off x="1619" y="2768"/>
                <a:ext cx="273"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6" y="436"/>
                      <a:pt x="424" y="326"/>
                    </a:cubicBezTo>
                    <a:cubicBezTo>
                      <a:pt x="484" y="239"/>
                      <a:pt x="491" y="124"/>
                      <a:pt x="442" y="5"/>
                    </a:cubicBezTo>
                    <a:cubicBezTo>
                      <a:pt x="452" y="0"/>
                      <a:pt x="452" y="0"/>
                      <a:pt x="452" y="0"/>
                    </a:cubicBezTo>
                    <a:cubicBezTo>
                      <a:pt x="503" y="122"/>
                      <a:pt x="496" y="239"/>
                      <a:pt x="433" y="330"/>
                    </a:cubicBezTo>
                    <a:cubicBezTo>
                      <a:pt x="358" y="438"/>
                      <a:pt x="210"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5" name="Freeform 494">
                <a:extLst>
                  <a:ext uri="{FF2B5EF4-FFF2-40B4-BE49-F238E27FC236}">
                    <a16:creationId xmlns:a16="http://schemas.microsoft.com/office/drawing/2014/main" id="{3E399007-C5C4-52D4-0128-E89AD36A6C23}"/>
                  </a:ext>
                </a:extLst>
              </p:cNvPr>
              <p:cNvSpPr>
                <a:spLocks/>
              </p:cNvSpPr>
              <p:nvPr userDrawn="1"/>
            </p:nvSpPr>
            <p:spPr bwMode="auto">
              <a:xfrm>
                <a:off x="1635" y="2485"/>
                <a:ext cx="287" cy="415"/>
              </a:xfrm>
              <a:custGeom>
                <a:avLst/>
                <a:gdLst>
                  <a:gd name="T0" fmla="*/ 3 w 529"/>
                  <a:gd name="T1" fmla="*/ 757 h 757"/>
                  <a:gd name="T2" fmla="*/ 0 w 529"/>
                  <a:gd name="T3" fmla="*/ 748 h 757"/>
                  <a:gd name="T4" fmla="*/ 461 w 529"/>
                  <a:gd name="T5" fmla="*/ 359 h 757"/>
                  <a:gd name="T6" fmla="*/ 473 w 529"/>
                  <a:gd name="T7" fmla="*/ 5 h 757"/>
                  <a:gd name="T8" fmla="*/ 482 w 529"/>
                  <a:gd name="T9" fmla="*/ 0 h 757"/>
                  <a:gd name="T10" fmla="*/ 471 w 529"/>
                  <a:gd name="T11" fmla="*/ 364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8"/>
                      <a:pt x="0" y="748"/>
                      <a:pt x="0" y="748"/>
                    </a:cubicBezTo>
                    <a:cubicBezTo>
                      <a:pt x="216" y="673"/>
                      <a:pt x="384" y="532"/>
                      <a:pt x="461" y="359"/>
                    </a:cubicBezTo>
                    <a:cubicBezTo>
                      <a:pt x="515" y="239"/>
                      <a:pt x="520" y="115"/>
                      <a:pt x="473" y="5"/>
                    </a:cubicBezTo>
                    <a:cubicBezTo>
                      <a:pt x="482" y="0"/>
                      <a:pt x="482" y="0"/>
                      <a:pt x="482" y="0"/>
                    </a:cubicBezTo>
                    <a:cubicBezTo>
                      <a:pt x="529" y="115"/>
                      <a:pt x="525" y="239"/>
                      <a:pt x="471" y="364"/>
                    </a:cubicBezTo>
                    <a:cubicBezTo>
                      <a:pt x="391" y="537"/>
                      <a:pt x="220"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6" name="Freeform 495">
                <a:extLst>
                  <a:ext uri="{FF2B5EF4-FFF2-40B4-BE49-F238E27FC236}">
                    <a16:creationId xmlns:a16="http://schemas.microsoft.com/office/drawing/2014/main" id="{A1802F13-5A19-F0C0-A051-40FC65065F05}"/>
                  </a:ext>
                </a:extLst>
              </p:cNvPr>
              <p:cNvSpPr>
                <a:spLocks noEditPoints="1"/>
              </p:cNvSpPr>
              <p:nvPr userDrawn="1"/>
            </p:nvSpPr>
            <p:spPr bwMode="auto">
              <a:xfrm>
                <a:off x="899" y="2745"/>
                <a:ext cx="765" cy="603"/>
              </a:xfrm>
              <a:custGeom>
                <a:avLst/>
                <a:gdLst>
                  <a:gd name="T0" fmla="*/ 459 w 1410"/>
                  <a:gd name="T1" fmla="*/ 1040 h 1103"/>
                  <a:gd name="T2" fmla="*/ 131 w 1410"/>
                  <a:gd name="T3" fmla="*/ 958 h 1103"/>
                  <a:gd name="T4" fmla="*/ 3 w 1410"/>
                  <a:gd name="T5" fmla="*/ 827 h 1103"/>
                  <a:gd name="T6" fmla="*/ 0 w 1410"/>
                  <a:gd name="T7" fmla="*/ 822 h 1103"/>
                  <a:gd name="T8" fmla="*/ 5 w 1410"/>
                  <a:gd name="T9" fmla="*/ 820 h 1103"/>
                  <a:gd name="T10" fmla="*/ 452 w 1410"/>
                  <a:gd name="T11" fmla="*/ 4 h 1103"/>
                  <a:gd name="T12" fmla="*/ 462 w 1410"/>
                  <a:gd name="T13" fmla="*/ 0 h 1103"/>
                  <a:gd name="T14" fmla="*/ 1354 w 1410"/>
                  <a:gd name="T15" fmla="*/ 262 h 1103"/>
                  <a:gd name="T16" fmla="*/ 1358 w 1410"/>
                  <a:gd name="T17" fmla="*/ 260 h 1103"/>
                  <a:gd name="T18" fmla="*/ 1361 w 1410"/>
                  <a:gd name="T19" fmla="*/ 264 h 1103"/>
                  <a:gd name="T20" fmla="*/ 1122 w 1410"/>
                  <a:gd name="T21" fmla="*/ 799 h 1103"/>
                  <a:gd name="T22" fmla="*/ 459 w 1410"/>
                  <a:gd name="T23" fmla="*/ 1040 h 1103"/>
                  <a:gd name="T24" fmla="*/ 17 w 1410"/>
                  <a:gd name="T25" fmla="*/ 827 h 1103"/>
                  <a:gd name="T26" fmla="*/ 138 w 1410"/>
                  <a:gd name="T27" fmla="*/ 951 h 1103"/>
                  <a:gd name="T28" fmla="*/ 1117 w 1410"/>
                  <a:gd name="T29" fmla="*/ 792 h 1103"/>
                  <a:gd name="T30" fmla="*/ 1354 w 1410"/>
                  <a:gd name="T31" fmla="*/ 274 h 1103"/>
                  <a:gd name="T32" fmla="*/ 485 w 1410"/>
                  <a:gd name="T33" fmla="*/ 63 h 1103"/>
                  <a:gd name="T34" fmla="*/ 17 w 1410"/>
                  <a:gd name="T35" fmla="*/ 827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0" h="1103">
                    <a:moveTo>
                      <a:pt x="459" y="1040"/>
                    </a:moveTo>
                    <a:cubicBezTo>
                      <a:pt x="335" y="1040"/>
                      <a:pt x="220" y="1014"/>
                      <a:pt x="131" y="958"/>
                    </a:cubicBezTo>
                    <a:cubicBezTo>
                      <a:pt x="75" y="923"/>
                      <a:pt x="33" y="878"/>
                      <a:pt x="3" y="827"/>
                    </a:cubicBezTo>
                    <a:cubicBezTo>
                      <a:pt x="0" y="822"/>
                      <a:pt x="0" y="822"/>
                      <a:pt x="0" y="822"/>
                    </a:cubicBezTo>
                    <a:cubicBezTo>
                      <a:pt x="5" y="820"/>
                      <a:pt x="5" y="820"/>
                      <a:pt x="5" y="820"/>
                    </a:cubicBezTo>
                    <a:cubicBezTo>
                      <a:pt x="368" y="651"/>
                      <a:pt x="567" y="286"/>
                      <a:pt x="452" y="4"/>
                    </a:cubicBezTo>
                    <a:cubicBezTo>
                      <a:pt x="462" y="0"/>
                      <a:pt x="462" y="0"/>
                      <a:pt x="462" y="0"/>
                    </a:cubicBezTo>
                    <a:cubicBezTo>
                      <a:pt x="576" y="281"/>
                      <a:pt x="977" y="398"/>
                      <a:pt x="1354" y="262"/>
                    </a:cubicBezTo>
                    <a:cubicBezTo>
                      <a:pt x="1358" y="260"/>
                      <a:pt x="1358" y="260"/>
                      <a:pt x="1358" y="260"/>
                    </a:cubicBezTo>
                    <a:cubicBezTo>
                      <a:pt x="1361" y="264"/>
                      <a:pt x="1361" y="264"/>
                      <a:pt x="1361" y="264"/>
                    </a:cubicBezTo>
                    <a:cubicBezTo>
                      <a:pt x="1410" y="433"/>
                      <a:pt x="1318" y="637"/>
                      <a:pt x="1122" y="799"/>
                    </a:cubicBezTo>
                    <a:cubicBezTo>
                      <a:pt x="932" y="956"/>
                      <a:pt x="682" y="1040"/>
                      <a:pt x="459" y="1040"/>
                    </a:cubicBezTo>
                    <a:close/>
                    <a:moveTo>
                      <a:pt x="17" y="827"/>
                    </a:moveTo>
                    <a:cubicBezTo>
                      <a:pt x="45" y="876"/>
                      <a:pt x="85" y="916"/>
                      <a:pt x="138" y="951"/>
                    </a:cubicBezTo>
                    <a:cubicBezTo>
                      <a:pt x="384" y="1103"/>
                      <a:pt x="824" y="1033"/>
                      <a:pt x="1117" y="792"/>
                    </a:cubicBezTo>
                    <a:cubicBezTo>
                      <a:pt x="1307" y="635"/>
                      <a:pt x="1398" y="438"/>
                      <a:pt x="1354" y="274"/>
                    </a:cubicBezTo>
                    <a:cubicBezTo>
                      <a:pt x="1002" y="398"/>
                      <a:pt x="630" y="304"/>
                      <a:pt x="485" y="63"/>
                    </a:cubicBezTo>
                    <a:cubicBezTo>
                      <a:pt x="550" y="337"/>
                      <a:pt x="354" y="667"/>
                      <a:pt x="17" y="8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7" name="Freeform 496">
                <a:extLst>
                  <a:ext uri="{FF2B5EF4-FFF2-40B4-BE49-F238E27FC236}">
                    <a16:creationId xmlns:a16="http://schemas.microsoft.com/office/drawing/2014/main" id="{7B72BB2F-22F5-A6B3-C075-C41E6A6F77A0}"/>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8" name="Freeform 497">
                <a:extLst>
                  <a:ext uri="{FF2B5EF4-FFF2-40B4-BE49-F238E27FC236}">
                    <a16:creationId xmlns:a16="http://schemas.microsoft.com/office/drawing/2014/main" id="{F73224E1-9D7A-2E60-10D0-3E5D7607D71C}"/>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9" name="Freeform 498">
                <a:extLst>
                  <a:ext uri="{FF2B5EF4-FFF2-40B4-BE49-F238E27FC236}">
                    <a16:creationId xmlns:a16="http://schemas.microsoft.com/office/drawing/2014/main" id="{C1F349FD-2F05-E2D0-108B-9B8D953BCB18}"/>
                  </a:ext>
                </a:extLst>
              </p:cNvPr>
              <p:cNvSpPr>
                <a:spLocks/>
              </p:cNvSpPr>
              <p:nvPr userDrawn="1"/>
            </p:nvSpPr>
            <p:spPr bwMode="auto">
              <a:xfrm>
                <a:off x="1145" y="2745"/>
                <a:ext cx="84" cy="103"/>
              </a:xfrm>
              <a:custGeom>
                <a:avLst/>
                <a:gdLst>
                  <a:gd name="T0" fmla="*/ 150 w 155"/>
                  <a:gd name="T1" fmla="*/ 189 h 189"/>
                  <a:gd name="T2" fmla="*/ 0 w 155"/>
                  <a:gd name="T3" fmla="*/ 4 h 189"/>
                  <a:gd name="T4" fmla="*/ 10 w 155"/>
                  <a:gd name="T5" fmla="*/ 0 h 189"/>
                  <a:gd name="T6" fmla="*/ 33 w 155"/>
                  <a:gd name="T7" fmla="*/ 49 h 189"/>
                  <a:gd name="T8" fmla="*/ 68 w 155"/>
                  <a:gd name="T9" fmla="*/ 100 h 189"/>
                  <a:gd name="T10" fmla="*/ 155 w 155"/>
                  <a:gd name="T11" fmla="*/ 178 h 189"/>
                  <a:gd name="T12" fmla="*/ 150 w 155"/>
                  <a:gd name="T13" fmla="*/ 189 h 189"/>
                </a:gdLst>
                <a:ahLst/>
                <a:cxnLst>
                  <a:cxn ang="0">
                    <a:pos x="T0" y="T1"/>
                  </a:cxn>
                  <a:cxn ang="0">
                    <a:pos x="T2" y="T3"/>
                  </a:cxn>
                  <a:cxn ang="0">
                    <a:pos x="T4" y="T5"/>
                  </a:cxn>
                  <a:cxn ang="0">
                    <a:pos x="T6" y="T7"/>
                  </a:cxn>
                  <a:cxn ang="0">
                    <a:pos x="T8" y="T9"/>
                  </a:cxn>
                  <a:cxn ang="0">
                    <a:pos x="T10" y="T11"/>
                  </a:cxn>
                  <a:cxn ang="0">
                    <a:pos x="T12" y="T13"/>
                  </a:cxn>
                </a:cxnLst>
                <a:rect l="0" t="0" r="r" b="b"/>
                <a:pathLst>
                  <a:path w="155" h="189">
                    <a:moveTo>
                      <a:pt x="150" y="189"/>
                    </a:moveTo>
                    <a:cubicBezTo>
                      <a:pt x="85" y="147"/>
                      <a:pt x="33" y="86"/>
                      <a:pt x="0" y="4"/>
                    </a:cubicBezTo>
                    <a:cubicBezTo>
                      <a:pt x="10" y="0"/>
                      <a:pt x="10" y="0"/>
                      <a:pt x="10" y="0"/>
                    </a:cubicBezTo>
                    <a:cubicBezTo>
                      <a:pt x="19" y="21"/>
                      <a:pt x="26" y="35"/>
                      <a:pt x="33" y="49"/>
                    </a:cubicBezTo>
                    <a:cubicBezTo>
                      <a:pt x="45" y="68"/>
                      <a:pt x="59" y="89"/>
                      <a:pt x="68" y="100"/>
                    </a:cubicBezTo>
                    <a:cubicBezTo>
                      <a:pt x="101" y="140"/>
                      <a:pt x="132" y="164"/>
                      <a:pt x="155" y="178"/>
                    </a:cubicBezTo>
                    <a:lnTo>
                      <a:pt x="150" y="1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0" name="Freeform 499">
                <a:extLst>
                  <a:ext uri="{FF2B5EF4-FFF2-40B4-BE49-F238E27FC236}">
                    <a16:creationId xmlns:a16="http://schemas.microsoft.com/office/drawing/2014/main" id="{75995834-C59D-7A94-B182-C680F4ED92E7}"/>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1" name="Freeform 500">
                <a:extLst>
                  <a:ext uri="{FF2B5EF4-FFF2-40B4-BE49-F238E27FC236}">
                    <a16:creationId xmlns:a16="http://schemas.microsoft.com/office/drawing/2014/main" id="{8C9E0B8D-077B-8585-FDAF-D9D2F5F9612C}"/>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2" name="Freeform 501">
                <a:extLst>
                  <a:ext uri="{FF2B5EF4-FFF2-40B4-BE49-F238E27FC236}">
                    <a16:creationId xmlns:a16="http://schemas.microsoft.com/office/drawing/2014/main" id="{8CB4E8F6-4258-57B9-308C-A087AAD0BD40}"/>
                  </a:ext>
                </a:extLst>
              </p:cNvPr>
              <p:cNvSpPr>
                <a:spLocks/>
              </p:cNvSpPr>
              <p:nvPr userDrawn="1"/>
            </p:nvSpPr>
            <p:spPr bwMode="auto">
              <a:xfrm>
                <a:off x="1237" y="2852"/>
                <a:ext cx="24" cy="59"/>
              </a:xfrm>
              <a:custGeom>
                <a:avLst/>
                <a:gdLst>
                  <a:gd name="T0" fmla="*/ 7 w 45"/>
                  <a:gd name="T1" fmla="*/ 108 h 108"/>
                  <a:gd name="T2" fmla="*/ 0 w 45"/>
                  <a:gd name="T3" fmla="*/ 101 h 108"/>
                  <a:gd name="T4" fmla="*/ 33 w 45"/>
                  <a:gd name="T5" fmla="*/ 43 h 108"/>
                  <a:gd name="T6" fmla="*/ 12 w 45"/>
                  <a:gd name="T7" fmla="*/ 10 h 108"/>
                  <a:gd name="T8" fmla="*/ 16 w 45"/>
                  <a:gd name="T9" fmla="*/ 0 h 108"/>
                  <a:gd name="T10" fmla="*/ 42 w 45"/>
                  <a:gd name="T11" fmla="*/ 40 h 108"/>
                  <a:gd name="T12" fmla="*/ 7 w 45"/>
                  <a:gd name="T13" fmla="*/ 108 h 108"/>
                </a:gdLst>
                <a:ahLst/>
                <a:cxnLst>
                  <a:cxn ang="0">
                    <a:pos x="T0" y="T1"/>
                  </a:cxn>
                  <a:cxn ang="0">
                    <a:pos x="T2" y="T3"/>
                  </a:cxn>
                  <a:cxn ang="0">
                    <a:pos x="T4" y="T5"/>
                  </a:cxn>
                  <a:cxn ang="0">
                    <a:pos x="T6" y="T7"/>
                  </a:cxn>
                  <a:cxn ang="0">
                    <a:pos x="T8" y="T9"/>
                  </a:cxn>
                  <a:cxn ang="0">
                    <a:pos x="T10" y="T11"/>
                  </a:cxn>
                  <a:cxn ang="0">
                    <a:pos x="T12" y="T13"/>
                  </a:cxn>
                </a:cxnLst>
                <a:rect l="0" t="0" r="r" b="b"/>
                <a:pathLst>
                  <a:path w="45" h="108">
                    <a:moveTo>
                      <a:pt x="7" y="108"/>
                    </a:moveTo>
                    <a:cubicBezTo>
                      <a:pt x="0" y="101"/>
                      <a:pt x="0" y="101"/>
                      <a:pt x="0" y="101"/>
                    </a:cubicBezTo>
                    <a:cubicBezTo>
                      <a:pt x="21" y="85"/>
                      <a:pt x="33" y="61"/>
                      <a:pt x="33" y="43"/>
                    </a:cubicBezTo>
                    <a:cubicBezTo>
                      <a:pt x="33" y="29"/>
                      <a:pt x="26" y="19"/>
                      <a:pt x="12" y="10"/>
                    </a:cubicBezTo>
                    <a:cubicBezTo>
                      <a:pt x="16" y="0"/>
                      <a:pt x="16" y="0"/>
                      <a:pt x="16" y="0"/>
                    </a:cubicBezTo>
                    <a:cubicBezTo>
                      <a:pt x="30" y="10"/>
                      <a:pt x="40" y="24"/>
                      <a:pt x="42" y="40"/>
                    </a:cubicBezTo>
                    <a:cubicBezTo>
                      <a:pt x="45" y="64"/>
                      <a:pt x="30" y="87"/>
                      <a:pt x="7"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3" name="Freeform 502">
                <a:extLst>
                  <a:ext uri="{FF2B5EF4-FFF2-40B4-BE49-F238E27FC236}">
                    <a16:creationId xmlns:a16="http://schemas.microsoft.com/office/drawing/2014/main" id="{085A85AB-EB3C-0E36-3508-9394D26A43F9}"/>
                  </a:ext>
                </a:extLst>
              </p:cNvPr>
              <p:cNvSpPr>
                <a:spLocks/>
              </p:cNvSpPr>
              <p:nvPr userDrawn="1"/>
            </p:nvSpPr>
            <p:spPr bwMode="auto">
              <a:xfrm>
                <a:off x="1365" y="2868"/>
                <a:ext cx="75" cy="198"/>
              </a:xfrm>
              <a:custGeom>
                <a:avLst/>
                <a:gdLst>
                  <a:gd name="T0" fmla="*/ 7 w 138"/>
                  <a:gd name="T1" fmla="*/ 363 h 363"/>
                  <a:gd name="T2" fmla="*/ 0 w 138"/>
                  <a:gd name="T3" fmla="*/ 356 h 363"/>
                  <a:gd name="T4" fmla="*/ 121 w 138"/>
                  <a:gd name="T5" fmla="*/ 133 h 363"/>
                  <a:gd name="T6" fmla="*/ 42 w 138"/>
                  <a:gd name="T7" fmla="*/ 9 h 363"/>
                  <a:gd name="T8" fmla="*/ 46 w 138"/>
                  <a:gd name="T9" fmla="*/ 0 h 363"/>
                  <a:gd name="T10" fmla="*/ 131 w 138"/>
                  <a:gd name="T11" fmla="*/ 133 h 363"/>
                  <a:gd name="T12" fmla="*/ 7 w 138"/>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8" h="363">
                    <a:moveTo>
                      <a:pt x="7" y="363"/>
                    </a:moveTo>
                    <a:cubicBezTo>
                      <a:pt x="0" y="356"/>
                      <a:pt x="0" y="356"/>
                      <a:pt x="0" y="356"/>
                    </a:cubicBezTo>
                    <a:cubicBezTo>
                      <a:pt x="81" y="288"/>
                      <a:pt x="126" y="208"/>
                      <a:pt x="121" y="133"/>
                    </a:cubicBezTo>
                    <a:cubicBezTo>
                      <a:pt x="119" y="82"/>
                      <a:pt x="91" y="37"/>
                      <a:pt x="42" y="9"/>
                    </a:cubicBezTo>
                    <a:cubicBezTo>
                      <a:pt x="46" y="0"/>
                      <a:pt x="46" y="0"/>
                      <a:pt x="46" y="0"/>
                    </a:cubicBezTo>
                    <a:cubicBezTo>
                      <a:pt x="98" y="32"/>
                      <a:pt x="126" y="77"/>
                      <a:pt x="131" y="133"/>
                    </a:cubicBezTo>
                    <a:cubicBezTo>
                      <a:pt x="138" y="211"/>
                      <a:pt x="91"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4" name="Freeform 503">
                <a:extLst>
                  <a:ext uri="{FF2B5EF4-FFF2-40B4-BE49-F238E27FC236}">
                    <a16:creationId xmlns:a16="http://schemas.microsoft.com/office/drawing/2014/main" id="{0DF9AB5A-4841-D6E9-DEF3-00F7ABF9F1FD}"/>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5" name="Freeform 504">
                <a:extLst>
                  <a:ext uri="{FF2B5EF4-FFF2-40B4-BE49-F238E27FC236}">
                    <a16:creationId xmlns:a16="http://schemas.microsoft.com/office/drawing/2014/main" id="{6B40CD42-669A-A2E7-73CD-F208238014AE}"/>
                  </a:ext>
                </a:extLst>
              </p:cNvPr>
              <p:cNvSpPr>
                <a:spLocks noEditPoints="1"/>
              </p:cNvSpPr>
              <p:nvPr userDrawn="1"/>
            </p:nvSpPr>
            <p:spPr bwMode="auto">
              <a:xfrm>
                <a:off x="1145" y="2745"/>
                <a:ext cx="493" cy="196"/>
              </a:xfrm>
              <a:custGeom>
                <a:avLst/>
                <a:gdLst>
                  <a:gd name="T0" fmla="*/ 583 w 909"/>
                  <a:gd name="T1" fmla="*/ 330 h 358"/>
                  <a:gd name="T2" fmla="*/ 0 w 909"/>
                  <a:gd name="T3" fmla="*/ 4 h 358"/>
                  <a:gd name="T4" fmla="*/ 10 w 909"/>
                  <a:gd name="T5" fmla="*/ 0 h 358"/>
                  <a:gd name="T6" fmla="*/ 71 w 909"/>
                  <a:gd name="T7" fmla="*/ 100 h 358"/>
                  <a:gd name="T8" fmla="*/ 118 w 909"/>
                  <a:gd name="T9" fmla="*/ 147 h 358"/>
                  <a:gd name="T10" fmla="*/ 157 w 909"/>
                  <a:gd name="T11" fmla="*/ 178 h 358"/>
                  <a:gd name="T12" fmla="*/ 750 w 909"/>
                  <a:gd name="T13" fmla="*/ 70 h 358"/>
                  <a:gd name="T14" fmla="*/ 752 w 909"/>
                  <a:gd name="T15" fmla="*/ 68 h 358"/>
                  <a:gd name="T16" fmla="*/ 754 w 909"/>
                  <a:gd name="T17" fmla="*/ 70 h 358"/>
                  <a:gd name="T18" fmla="*/ 907 w 909"/>
                  <a:gd name="T19" fmla="*/ 264 h 358"/>
                  <a:gd name="T20" fmla="*/ 909 w 909"/>
                  <a:gd name="T21" fmla="*/ 269 h 358"/>
                  <a:gd name="T22" fmla="*/ 904 w 909"/>
                  <a:gd name="T23" fmla="*/ 271 h 358"/>
                  <a:gd name="T24" fmla="*/ 583 w 909"/>
                  <a:gd name="T25" fmla="*/ 330 h 358"/>
                  <a:gd name="T26" fmla="*/ 176 w 909"/>
                  <a:gd name="T27" fmla="*/ 204 h 358"/>
                  <a:gd name="T28" fmla="*/ 895 w 909"/>
                  <a:gd name="T29" fmla="*/ 264 h 358"/>
                  <a:gd name="T30" fmla="*/ 750 w 909"/>
                  <a:gd name="T31" fmla="*/ 84 h 358"/>
                  <a:gd name="T32" fmla="*/ 176 w 909"/>
                  <a:gd name="T33" fmla="*/ 20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9" h="358">
                    <a:moveTo>
                      <a:pt x="583" y="330"/>
                    </a:moveTo>
                    <a:cubicBezTo>
                      <a:pt x="317" y="330"/>
                      <a:pt x="85" y="211"/>
                      <a:pt x="0" y="4"/>
                    </a:cubicBezTo>
                    <a:cubicBezTo>
                      <a:pt x="10" y="0"/>
                      <a:pt x="10" y="0"/>
                      <a:pt x="10" y="0"/>
                    </a:cubicBezTo>
                    <a:cubicBezTo>
                      <a:pt x="17" y="14"/>
                      <a:pt x="36" y="58"/>
                      <a:pt x="71" y="100"/>
                    </a:cubicBezTo>
                    <a:cubicBezTo>
                      <a:pt x="89" y="124"/>
                      <a:pt x="101" y="133"/>
                      <a:pt x="118" y="147"/>
                    </a:cubicBezTo>
                    <a:cubicBezTo>
                      <a:pt x="129" y="157"/>
                      <a:pt x="146" y="168"/>
                      <a:pt x="157" y="178"/>
                    </a:cubicBezTo>
                    <a:cubicBezTo>
                      <a:pt x="319" y="279"/>
                      <a:pt x="546" y="236"/>
                      <a:pt x="750" y="70"/>
                    </a:cubicBezTo>
                    <a:cubicBezTo>
                      <a:pt x="752" y="68"/>
                      <a:pt x="752" y="68"/>
                      <a:pt x="752" y="68"/>
                    </a:cubicBezTo>
                    <a:cubicBezTo>
                      <a:pt x="754" y="70"/>
                      <a:pt x="754" y="70"/>
                      <a:pt x="754" y="70"/>
                    </a:cubicBezTo>
                    <a:cubicBezTo>
                      <a:pt x="832" y="119"/>
                      <a:pt x="885" y="185"/>
                      <a:pt x="907" y="264"/>
                    </a:cubicBezTo>
                    <a:cubicBezTo>
                      <a:pt x="909" y="269"/>
                      <a:pt x="909" y="269"/>
                      <a:pt x="909" y="269"/>
                    </a:cubicBezTo>
                    <a:cubicBezTo>
                      <a:pt x="904" y="271"/>
                      <a:pt x="904" y="271"/>
                      <a:pt x="904" y="271"/>
                    </a:cubicBezTo>
                    <a:cubicBezTo>
                      <a:pt x="797" y="311"/>
                      <a:pt x="686" y="330"/>
                      <a:pt x="583" y="330"/>
                    </a:cubicBezTo>
                    <a:close/>
                    <a:moveTo>
                      <a:pt x="176" y="204"/>
                    </a:moveTo>
                    <a:cubicBezTo>
                      <a:pt x="356" y="328"/>
                      <a:pt x="630" y="358"/>
                      <a:pt x="895" y="264"/>
                    </a:cubicBezTo>
                    <a:cubicBezTo>
                      <a:pt x="871" y="192"/>
                      <a:pt x="822" y="129"/>
                      <a:pt x="750" y="84"/>
                    </a:cubicBezTo>
                    <a:cubicBezTo>
                      <a:pt x="555" y="241"/>
                      <a:pt x="338" y="286"/>
                      <a:pt x="176"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6" name="Freeform 505">
                <a:extLst>
                  <a:ext uri="{FF2B5EF4-FFF2-40B4-BE49-F238E27FC236}">
                    <a16:creationId xmlns:a16="http://schemas.microsoft.com/office/drawing/2014/main" id="{FE2DBED6-9619-D97F-C43E-7961D2CD0A97}"/>
                  </a:ext>
                </a:extLst>
              </p:cNvPr>
              <p:cNvSpPr>
                <a:spLocks noEditPoints="1"/>
              </p:cNvSpPr>
              <p:nvPr userDrawn="1"/>
            </p:nvSpPr>
            <p:spPr bwMode="auto">
              <a:xfrm>
                <a:off x="657" y="2095"/>
                <a:ext cx="1137" cy="782"/>
              </a:xfrm>
              <a:custGeom>
                <a:avLst/>
                <a:gdLst>
                  <a:gd name="T0" fmla="*/ 667 w 2098"/>
                  <a:gd name="T1" fmla="*/ 1429 h 1429"/>
                  <a:gd name="T2" fmla="*/ 665 w 2098"/>
                  <a:gd name="T3" fmla="*/ 1427 h 1429"/>
                  <a:gd name="T4" fmla="*/ 2 w 2098"/>
                  <a:gd name="T5" fmla="*/ 632 h 1429"/>
                  <a:gd name="T6" fmla="*/ 0 w 2098"/>
                  <a:gd name="T7" fmla="*/ 630 h 1429"/>
                  <a:gd name="T8" fmla="*/ 2 w 2098"/>
                  <a:gd name="T9" fmla="*/ 628 h 1429"/>
                  <a:gd name="T10" fmla="*/ 1978 w 2098"/>
                  <a:gd name="T11" fmla="*/ 309 h 1429"/>
                  <a:gd name="T12" fmla="*/ 1981 w 2098"/>
                  <a:gd name="T13" fmla="*/ 309 h 1429"/>
                  <a:gd name="T14" fmla="*/ 1981 w 2098"/>
                  <a:gd name="T15" fmla="*/ 311 h 1429"/>
                  <a:gd name="T16" fmla="*/ 1655 w 2098"/>
                  <a:gd name="T17" fmla="*/ 1270 h 1429"/>
                  <a:gd name="T18" fmla="*/ 1653 w 2098"/>
                  <a:gd name="T19" fmla="*/ 1270 h 1429"/>
                  <a:gd name="T20" fmla="*/ 1648 w 2098"/>
                  <a:gd name="T21" fmla="*/ 1270 h 1429"/>
                  <a:gd name="T22" fmla="*/ 670 w 2098"/>
                  <a:gd name="T23" fmla="*/ 1429 h 1429"/>
                  <a:gd name="T24" fmla="*/ 667 w 2098"/>
                  <a:gd name="T25" fmla="*/ 1429 h 1429"/>
                  <a:gd name="T26" fmla="*/ 12 w 2098"/>
                  <a:gd name="T27" fmla="*/ 632 h 1429"/>
                  <a:gd name="T28" fmla="*/ 667 w 2098"/>
                  <a:gd name="T29" fmla="*/ 1417 h 1429"/>
                  <a:gd name="T30" fmla="*/ 1651 w 2098"/>
                  <a:gd name="T31" fmla="*/ 1258 h 1429"/>
                  <a:gd name="T32" fmla="*/ 1971 w 2098"/>
                  <a:gd name="T33" fmla="*/ 316 h 1429"/>
                  <a:gd name="T34" fmla="*/ 12 w 2098"/>
                  <a:gd name="T35" fmla="*/ 632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8" h="1429">
                    <a:moveTo>
                      <a:pt x="667" y="1429"/>
                    </a:moveTo>
                    <a:cubicBezTo>
                      <a:pt x="665" y="1427"/>
                      <a:pt x="665" y="1427"/>
                      <a:pt x="665" y="1427"/>
                    </a:cubicBezTo>
                    <a:cubicBezTo>
                      <a:pt x="417" y="1272"/>
                      <a:pt x="120" y="916"/>
                      <a:pt x="2" y="632"/>
                    </a:cubicBezTo>
                    <a:cubicBezTo>
                      <a:pt x="0" y="630"/>
                      <a:pt x="0" y="630"/>
                      <a:pt x="0" y="630"/>
                    </a:cubicBezTo>
                    <a:cubicBezTo>
                      <a:pt x="2" y="628"/>
                      <a:pt x="2" y="628"/>
                      <a:pt x="2" y="628"/>
                    </a:cubicBezTo>
                    <a:cubicBezTo>
                      <a:pt x="592" y="143"/>
                      <a:pt x="1480" y="0"/>
                      <a:pt x="1978" y="309"/>
                    </a:cubicBezTo>
                    <a:cubicBezTo>
                      <a:pt x="1981" y="309"/>
                      <a:pt x="1981" y="309"/>
                      <a:pt x="1981" y="309"/>
                    </a:cubicBezTo>
                    <a:cubicBezTo>
                      <a:pt x="1981" y="311"/>
                      <a:pt x="1981" y="311"/>
                      <a:pt x="1981" y="311"/>
                    </a:cubicBezTo>
                    <a:cubicBezTo>
                      <a:pt x="2098" y="597"/>
                      <a:pt x="1953" y="1026"/>
                      <a:pt x="1655" y="1270"/>
                    </a:cubicBezTo>
                    <a:cubicBezTo>
                      <a:pt x="1653" y="1270"/>
                      <a:pt x="1653" y="1270"/>
                      <a:pt x="1653" y="1270"/>
                    </a:cubicBezTo>
                    <a:cubicBezTo>
                      <a:pt x="1648" y="1270"/>
                      <a:pt x="1648" y="1270"/>
                      <a:pt x="1648" y="1270"/>
                    </a:cubicBezTo>
                    <a:cubicBezTo>
                      <a:pt x="1403" y="1117"/>
                      <a:pt x="962" y="1188"/>
                      <a:pt x="670" y="1429"/>
                    </a:cubicBezTo>
                    <a:lnTo>
                      <a:pt x="667" y="1429"/>
                    </a:lnTo>
                    <a:close/>
                    <a:moveTo>
                      <a:pt x="12" y="632"/>
                    </a:moveTo>
                    <a:cubicBezTo>
                      <a:pt x="129" y="913"/>
                      <a:pt x="422" y="1263"/>
                      <a:pt x="667" y="1417"/>
                    </a:cubicBezTo>
                    <a:cubicBezTo>
                      <a:pt x="962" y="1176"/>
                      <a:pt x="1403" y="1106"/>
                      <a:pt x="1651" y="1258"/>
                    </a:cubicBezTo>
                    <a:cubicBezTo>
                      <a:pt x="1941" y="1017"/>
                      <a:pt x="2084" y="595"/>
                      <a:pt x="1971" y="316"/>
                    </a:cubicBezTo>
                    <a:cubicBezTo>
                      <a:pt x="1477" y="11"/>
                      <a:pt x="599" y="152"/>
                      <a:pt x="12" y="6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7" name="Freeform 506">
                <a:extLst>
                  <a:ext uri="{FF2B5EF4-FFF2-40B4-BE49-F238E27FC236}">
                    <a16:creationId xmlns:a16="http://schemas.microsoft.com/office/drawing/2014/main" id="{5D31AB9C-B8CF-FA18-FD4B-5658ECAD1E0B}"/>
                  </a:ext>
                </a:extLst>
              </p:cNvPr>
              <p:cNvSpPr>
                <a:spLocks/>
              </p:cNvSpPr>
              <p:nvPr userDrawn="1"/>
            </p:nvSpPr>
            <p:spPr bwMode="auto">
              <a:xfrm>
                <a:off x="748" y="2280"/>
                <a:ext cx="998" cy="325"/>
              </a:xfrm>
              <a:custGeom>
                <a:avLst/>
                <a:gdLst>
                  <a:gd name="T0" fmla="*/ 7 w 1840"/>
                  <a:gd name="T1" fmla="*/ 593 h 593"/>
                  <a:gd name="T2" fmla="*/ 0 w 1840"/>
                  <a:gd name="T3" fmla="*/ 586 h 593"/>
                  <a:gd name="T4" fmla="*/ 1840 w 1840"/>
                  <a:gd name="T5" fmla="*/ 291 h 593"/>
                  <a:gd name="T6" fmla="*/ 1835 w 1840"/>
                  <a:gd name="T7" fmla="*/ 300 h 593"/>
                  <a:gd name="T8" fmla="*/ 7 w 1840"/>
                  <a:gd name="T9" fmla="*/ 593 h 593"/>
                </a:gdLst>
                <a:ahLst/>
                <a:cxnLst>
                  <a:cxn ang="0">
                    <a:pos x="T0" y="T1"/>
                  </a:cxn>
                  <a:cxn ang="0">
                    <a:pos x="T2" y="T3"/>
                  </a:cxn>
                  <a:cxn ang="0">
                    <a:pos x="T4" y="T5"/>
                  </a:cxn>
                  <a:cxn ang="0">
                    <a:pos x="T6" y="T7"/>
                  </a:cxn>
                  <a:cxn ang="0">
                    <a:pos x="T8" y="T9"/>
                  </a:cxn>
                </a:cxnLst>
                <a:rect l="0" t="0" r="r" b="b"/>
                <a:pathLst>
                  <a:path w="1840" h="593">
                    <a:moveTo>
                      <a:pt x="7" y="593"/>
                    </a:moveTo>
                    <a:cubicBezTo>
                      <a:pt x="0" y="586"/>
                      <a:pt x="0" y="586"/>
                      <a:pt x="0" y="586"/>
                    </a:cubicBezTo>
                    <a:cubicBezTo>
                      <a:pt x="550" y="134"/>
                      <a:pt x="1376" y="0"/>
                      <a:pt x="1840" y="291"/>
                    </a:cubicBezTo>
                    <a:cubicBezTo>
                      <a:pt x="1835" y="300"/>
                      <a:pt x="1835" y="300"/>
                      <a:pt x="1835" y="300"/>
                    </a:cubicBezTo>
                    <a:cubicBezTo>
                      <a:pt x="1376" y="10"/>
                      <a:pt x="557" y="143"/>
                      <a:pt x="7" y="5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8" name="Freeform 507">
                <a:extLst>
                  <a:ext uri="{FF2B5EF4-FFF2-40B4-BE49-F238E27FC236}">
                    <a16:creationId xmlns:a16="http://schemas.microsoft.com/office/drawing/2014/main" id="{5E6731D0-88F9-66DE-499E-FEDB6B21447F}"/>
                  </a:ext>
                </a:extLst>
              </p:cNvPr>
              <p:cNvSpPr>
                <a:spLocks/>
              </p:cNvSpPr>
              <p:nvPr userDrawn="1"/>
            </p:nvSpPr>
            <p:spPr bwMode="auto">
              <a:xfrm>
                <a:off x="1387" y="2175"/>
                <a:ext cx="81" cy="568"/>
              </a:xfrm>
              <a:custGeom>
                <a:avLst/>
                <a:gdLst>
                  <a:gd name="T0" fmla="*/ 10 w 150"/>
                  <a:gd name="T1" fmla="*/ 1038 h 1038"/>
                  <a:gd name="T2" fmla="*/ 0 w 150"/>
                  <a:gd name="T3" fmla="*/ 1034 h 1038"/>
                  <a:gd name="T4" fmla="*/ 24 w 150"/>
                  <a:gd name="T5" fmla="*/ 5 h 1038"/>
                  <a:gd name="T6" fmla="*/ 33 w 150"/>
                  <a:gd name="T7" fmla="*/ 0 h 1038"/>
                  <a:gd name="T8" fmla="*/ 10 w 150"/>
                  <a:gd name="T9" fmla="*/ 1038 h 1038"/>
                </a:gdLst>
                <a:ahLst/>
                <a:cxnLst>
                  <a:cxn ang="0">
                    <a:pos x="T0" y="T1"/>
                  </a:cxn>
                  <a:cxn ang="0">
                    <a:pos x="T2" y="T3"/>
                  </a:cxn>
                  <a:cxn ang="0">
                    <a:pos x="T4" y="T5"/>
                  </a:cxn>
                  <a:cxn ang="0">
                    <a:pos x="T6" y="T7"/>
                  </a:cxn>
                  <a:cxn ang="0">
                    <a:pos x="T8" y="T9"/>
                  </a:cxn>
                </a:cxnLst>
                <a:rect l="0" t="0" r="r" b="b"/>
                <a:pathLst>
                  <a:path w="150" h="1038">
                    <a:moveTo>
                      <a:pt x="10" y="1038"/>
                    </a:moveTo>
                    <a:cubicBezTo>
                      <a:pt x="0" y="1034"/>
                      <a:pt x="0" y="1034"/>
                      <a:pt x="0" y="1034"/>
                    </a:cubicBezTo>
                    <a:cubicBezTo>
                      <a:pt x="129" y="748"/>
                      <a:pt x="138" y="286"/>
                      <a:pt x="24" y="5"/>
                    </a:cubicBezTo>
                    <a:cubicBezTo>
                      <a:pt x="33" y="0"/>
                      <a:pt x="33" y="0"/>
                      <a:pt x="33" y="0"/>
                    </a:cubicBezTo>
                    <a:cubicBezTo>
                      <a:pt x="150" y="286"/>
                      <a:pt x="141" y="750"/>
                      <a:pt x="10"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9" name="Freeform 508">
                <a:extLst>
                  <a:ext uri="{FF2B5EF4-FFF2-40B4-BE49-F238E27FC236}">
                    <a16:creationId xmlns:a16="http://schemas.microsoft.com/office/drawing/2014/main" id="{C58B401A-2CBF-00DC-0590-FF1289C2C614}"/>
                  </a:ext>
                </a:extLst>
              </p:cNvPr>
              <p:cNvSpPr>
                <a:spLocks/>
              </p:cNvSpPr>
              <p:nvPr userDrawn="1"/>
            </p:nvSpPr>
            <p:spPr bwMode="auto">
              <a:xfrm>
                <a:off x="1016" y="2238"/>
                <a:ext cx="184" cy="536"/>
              </a:xfrm>
              <a:custGeom>
                <a:avLst/>
                <a:gdLst>
                  <a:gd name="T0" fmla="*/ 330 w 339"/>
                  <a:gd name="T1" fmla="*/ 980 h 980"/>
                  <a:gd name="T2" fmla="*/ 0 w 339"/>
                  <a:gd name="T3" fmla="*/ 5 h 980"/>
                  <a:gd name="T4" fmla="*/ 9 w 339"/>
                  <a:gd name="T5" fmla="*/ 0 h 980"/>
                  <a:gd name="T6" fmla="*/ 339 w 339"/>
                  <a:gd name="T7" fmla="*/ 977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64" y="724"/>
                      <a:pt x="117" y="286"/>
                      <a:pt x="0" y="5"/>
                    </a:cubicBezTo>
                    <a:cubicBezTo>
                      <a:pt x="9" y="0"/>
                      <a:pt x="9" y="0"/>
                      <a:pt x="9" y="0"/>
                    </a:cubicBezTo>
                    <a:cubicBezTo>
                      <a:pt x="126" y="284"/>
                      <a:pt x="274" y="722"/>
                      <a:pt x="339" y="977"/>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0" name="Freeform 509">
                <a:extLst>
                  <a:ext uri="{FF2B5EF4-FFF2-40B4-BE49-F238E27FC236}">
                    <a16:creationId xmlns:a16="http://schemas.microsoft.com/office/drawing/2014/main" id="{B238EE4D-F6CB-8458-66D5-DE5945441C6F}"/>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1" name="Freeform 510">
                <a:extLst>
                  <a:ext uri="{FF2B5EF4-FFF2-40B4-BE49-F238E27FC236}">
                    <a16:creationId xmlns:a16="http://schemas.microsoft.com/office/drawing/2014/main" id="{70244815-B672-71F6-EF0B-274D52DA859F}"/>
                  </a:ext>
                </a:extLst>
              </p:cNvPr>
              <p:cNvSpPr>
                <a:spLocks/>
              </p:cNvSpPr>
              <p:nvPr userDrawn="1"/>
            </p:nvSpPr>
            <p:spPr bwMode="auto">
              <a:xfrm>
                <a:off x="487" y="2600"/>
                <a:ext cx="265" cy="737"/>
              </a:xfrm>
              <a:custGeom>
                <a:avLst/>
                <a:gdLst>
                  <a:gd name="T0" fmla="*/ 326 w 490"/>
                  <a:gd name="T1" fmla="*/ 1347 h 1347"/>
                  <a:gd name="T2" fmla="*/ 19 w 490"/>
                  <a:gd name="T3" fmla="*/ 858 h 1347"/>
                  <a:gd name="T4" fmla="*/ 483 w 490"/>
                  <a:gd name="T5" fmla="*/ 0 h 1347"/>
                  <a:gd name="T6" fmla="*/ 490 w 490"/>
                  <a:gd name="T7" fmla="*/ 7 h 1347"/>
                  <a:gd name="T8" fmla="*/ 31 w 490"/>
                  <a:gd name="T9" fmla="*/ 858 h 1347"/>
                  <a:gd name="T10" fmla="*/ 333 w 490"/>
                  <a:gd name="T11" fmla="*/ 1338 h 1347"/>
                  <a:gd name="T12" fmla="*/ 326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326" y="1347"/>
                    </a:moveTo>
                    <a:cubicBezTo>
                      <a:pt x="139" y="1230"/>
                      <a:pt x="33" y="1061"/>
                      <a:pt x="19" y="858"/>
                    </a:cubicBezTo>
                    <a:cubicBezTo>
                      <a:pt x="0" y="569"/>
                      <a:pt x="169" y="258"/>
                      <a:pt x="483" y="0"/>
                    </a:cubicBezTo>
                    <a:cubicBezTo>
                      <a:pt x="490" y="7"/>
                      <a:pt x="490" y="7"/>
                      <a:pt x="490" y="7"/>
                    </a:cubicBezTo>
                    <a:cubicBezTo>
                      <a:pt x="178" y="265"/>
                      <a:pt x="12" y="574"/>
                      <a:pt x="31" y="858"/>
                    </a:cubicBezTo>
                    <a:cubicBezTo>
                      <a:pt x="45" y="1057"/>
                      <a:pt x="148" y="1223"/>
                      <a:pt x="333"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2" name="Freeform 511">
                <a:extLst>
                  <a:ext uri="{FF2B5EF4-FFF2-40B4-BE49-F238E27FC236}">
                    <a16:creationId xmlns:a16="http://schemas.microsoft.com/office/drawing/2014/main" id="{E3262F88-A1FA-041E-EBAA-64F56A97AEF6}"/>
                  </a:ext>
                </a:extLst>
              </p:cNvPr>
              <p:cNvSpPr>
                <a:spLocks/>
              </p:cNvSpPr>
              <p:nvPr userDrawn="1"/>
            </p:nvSpPr>
            <p:spPr bwMode="auto">
              <a:xfrm>
                <a:off x="431" y="2723"/>
                <a:ext cx="475" cy="295"/>
              </a:xfrm>
              <a:custGeom>
                <a:avLst/>
                <a:gdLst>
                  <a:gd name="T0" fmla="*/ 876 w 876"/>
                  <a:gd name="T1" fmla="*/ 539 h 539"/>
                  <a:gd name="T2" fmla="*/ 0 w 876"/>
                  <a:gd name="T3" fmla="*/ 5 h 539"/>
                  <a:gd name="T4" fmla="*/ 10 w 876"/>
                  <a:gd name="T5" fmla="*/ 0 h 539"/>
                  <a:gd name="T6" fmla="*/ 876 w 876"/>
                  <a:gd name="T7" fmla="*/ 529 h 539"/>
                  <a:gd name="T8" fmla="*/ 876 w 876"/>
                  <a:gd name="T9" fmla="*/ 539 h 539"/>
                </a:gdLst>
                <a:ahLst/>
                <a:cxnLst>
                  <a:cxn ang="0">
                    <a:pos x="T0" y="T1"/>
                  </a:cxn>
                  <a:cxn ang="0">
                    <a:pos x="T2" y="T3"/>
                  </a:cxn>
                  <a:cxn ang="0">
                    <a:pos x="T4" y="T5"/>
                  </a:cxn>
                  <a:cxn ang="0">
                    <a:pos x="T6" y="T7"/>
                  </a:cxn>
                  <a:cxn ang="0">
                    <a:pos x="T8" y="T9"/>
                  </a:cxn>
                </a:cxnLst>
                <a:rect l="0" t="0" r="r" b="b"/>
                <a:pathLst>
                  <a:path w="876" h="539">
                    <a:moveTo>
                      <a:pt x="876" y="539"/>
                    </a:moveTo>
                    <a:cubicBezTo>
                      <a:pt x="511" y="529"/>
                      <a:pt x="117" y="288"/>
                      <a:pt x="0" y="5"/>
                    </a:cubicBezTo>
                    <a:cubicBezTo>
                      <a:pt x="10" y="0"/>
                      <a:pt x="10" y="0"/>
                      <a:pt x="10" y="0"/>
                    </a:cubicBezTo>
                    <a:cubicBezTo>
                      <a:pt x="127" y="281"/>
                      <a:pt x="513" y="520"/>
                      <a:pt x="876" y="529"/>
                    </a:cubicBezTo>
                    <a:lnTo>
                      <a:pt x="87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3" name="Freeform 512">
                <a:extLst>
                  <a:ext uri="{FF2B5EF4-FFF2-40B4-BE49-F238E27FC236}">
                    <a16:creationId xmlns:a16="http://schemas.microsoft.com/office/drawing/2014/main" id="{56972719-D323-141B-3A74-81C3BF448A6F}"/>
                  </a:ext>
                </a:extLst>
              </p:cNvPr>
              <p:cNvSpPr>
                <a:spLocks/>
              </p:cNvSpPr>
              <p:nvPr userDrawn="1"/>
            </p:nvSpPr>
            <p:spPr bwMode="auto">
              <a:xfrm>
                <a:off x="398" y="3005"/>
                <a:ext cx="491" cy="220"/>
              </a:xfrm>
              <a:custGeom>
                <a:avLst/>
                <a:gdLst>
                  <a:gd name="T0" fmla="*/ 597 w 906"/>
                  <a:gd name="T1" fmla="*/ 335 h 403"/>
                  <a:gd name="T2" fmla="*/ 0 w 906"/>
                  <a:gd name="T3" fmla="*/ 5 h 403"/>
                  <a:gd name="T4" fmla="*/ 9 w 906"/>
                  <a:gd name="T5" fmla="*/ 0 h 403"/>
                  <a:gd name="T6" fmla="*/ 903 w 906"/>
                  <a:gd name="T7" fmla="*/ 272 h 403"/>
                  <a:gd name="T8" fmla="*/ 906 w 906"/>
                  <a:gd name="T9" fmla="*/ 282 h 403"/>
                  <a:gd name="T10" fmla="*/ 597 w 906"/>
                  <a:gd name="T11" fmla="*/ 335 h 403"/>
                </a:gdLst>
                <a:ahLst/>
                <a:cxnLst>
                  <a:cxn ang="0">
                    <a:pos x="T0" y="T1"/>
                  </a:cxn>
                  <a:cxn ang="0">
                    <a:pos x="T2" y="T3"/>
                  </a:cxn>
                  <a:cxn ang="0">
                    <a:pos x="T4" y="T5"/>
                  </a:cxn>
                  <a:cxn ang="0">
                    <a:pos x="T6" y="T7"/>
                  </a:cxn>
                  <a:cxn ang="0">
                    <a:pos x="T8" y="T9"/>
                  </a:cxn>
                  <a:cxn ang="0">
                    <a:pos x="T10" y="T11"/>
                  </a:cxn>
                </a:cxnLst>
                <a:rect l="0" t="0" r="r" b="b"/>
                <a:pathLst>
                  <a:path w="906" h="403">
                    <a:moveTo>
                      <a:pt x="597" y="335"/>
                    </a:moveTo>
                    <a:cubicBezTo>
                      <a:pt x="325" y="335"/>
                      <a:pt x="86" y="211"/>
                      <a:pt x="0" y="5"/>
                    </a:cubicBezTo>
                    <a:cubicBezTo>
                      <a:pt x="9" y="0"/>
                      <a:pt x="9" y="0"/>
                      <a:pt x="9" y="0"/>
                    </a:cubicBezTo>
                    <a:cubicBezTo>
                      <a:pt x="124" y="282"/>
                      <a:pt x="526" y="403"/>
                      <a:pt x="903" y="272"/>
                    </a:cubicBezTo>
                    <a:cubicBezTo>
                      <a:pt x="906" y="282"/>
                      <a:pt x="906" y="282"/>
                      <a:pt x="906" y="282"/>
                    </a:cubicBezTo>
                    <a:cubicBezTo>
                      <a:pt x="803" y="319"/>
                      <a:pt x="697"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4" name="Freeform 513">
                <a:extLst>
                  <a:ext uri="{FF2B5EF4-FFF2-40B4-BE49-F238E27FC236}">
                    <a16:creationId xmlns:a16="http://schemas.microsoft.com/office/drawing/2014/main" id="{88453409-4DB2-63AD-2F43-8BA0487012CA}"/>
                  </a:ext>
                </a:extLst>
              </p:cNvPr>
              <p:cNvSpPr>
                <a:spLocks noEditPoints="1"/>
              </p:cNvSpPr>
              <p:nvPr userDrawn="1"/>
            </p:nvSpPr>
            <p:spPr bwMode="auto">
              <a:xfrm>
                <a:off x="563" y="3048"/>
                <a:ext cx="1109" cy="313"/>
              </a:xfrm>
              <a:custGeom>
                <a:avLst/>
                <a:gdLst>
                  <a:gd name="T0" fmla="*/ 358 w 2046"/>
                  <a:gd name="T1" fmla="*/ 567 h 572"/>
                  <a:gd name="T2" fmla="*/ 257 w 2046"/>
                  <a:gd name="T3" fmla="*/ 555 h 572"/>
                  <a:gd name="T4" fmla="*/ 5 w 2046"/>
                  <a:gd name="T5" fmla="*/ 328 h 572"/>
                  <a:gd name="T6" fmla="*/ 0 w 2046"/>
                  <a:gd name="T7" fmla="*/ 314 h 572"/>
                  <a:gd name="T8" fmla="*/ 14 w 2046"/>
                  <a:gd name="T9" fmla="*/ 321 h 572"/>
                  <a:gd name="T10" fmla="*/ 625 w 2046"/>
                  <a:gd name="T11" fmla="*/ 483 h 572"/>
                  <a:gd name="T12" fmla="*/ 754 w 2046"/>
                  <a:gd name="T13" fmla="*/ 396 h 572"/>
                  <a:gd name="T14" fmla="*/ 756 w 2046"/>
                  <a:gd name="T15" fmla="*/ 394 h 572"/>
                  <a:gd name="T16" fmla="*/ 758 w 2046"/>
                  <a:gd name="T17" fmla="*/ 396 h 572"/>
                  <a:gd name="T18" fmla="*/ 934 w 2046"/>
                  <a:gd name="T19" fmla="*/ 464 h 572"/>
                  <a:gd name="T20" fmla="*/ 1976 w 2046"/>
                  <a:gd name="T21" fmla="*/ 5 h 572"/>
                  <a:gd name="T22" fmla="*/ 1981 w 2046"/>
                  <a:gd name="T23" fmla="*/ 0 h 572"/>
                  <a:gd name="T24" fmla="*/ 1983 w 2046"/>
                  <a:gd name="T25" fmla="*/ 7 h 572"/>
                  <a:gd name="T26" fmla="*/ 1995 w 2046"/>
                  <a:gd name="T27" fmla="*/ 298 h 572"/>
                  <a:gd name="T28" fmla="*/ 1739 w 2046"/>
                  <a:gd name="T29" fmla="*/ 248 h 572"/>
                  <a:gd name="T30" fmla="*/ 932 w 2046"/>
                  <a:gd name="T31" fmla="*/ 473 h 572"/>
                  <a:gd name="T32" fmla="*/ 625 w 2046"/>
                  <a:gd name="T33" fmla="*/ 494 h 572"/>
                  <a:gd name="T34" fmla="*/ 358 w 2046"/>
                  <a:gd name="T35" fmla="*/ 567 h 572"/>
                  <a:gd name="T36" fmla="*/ 19 w 2046"/>
                  <a:gd name="T37" fmla="*/ 337 h 572"/>
                  <a:gd name="T38" fmla="*/ 260 w 2046"/>
                  <a:gd name="T39" fmla="*/ 546 h 572"/>
                  <a:gd name="T40" fmla="*/ 606 w 2046"/>
                  <a:gd name="T41" fmla="*/ 494 h 572"/>
                  <a:gd name="T42" fmla="*/ 19 w 2046"/>
                  <a:gd name="T43" fmla="*/ 337 h 572"/>
                  <a:gd name="T44" fmla="*/ 641 w 2046"/>
                  <a:gd name="T45" fmla="*/ 483 h 572"/>
                  <a:gd name="T46" fmla="*/ 906 w 2046"/>
                  <a:gd name="T47" fmla="*/ 466 h 572"/>
                  <a:gd name="T48" fmla="*/ 756 w 2046"/>
                  <a:gd name="T49" fmla="*/ 405 h 572"/>
                  <a:gd name="T50" fmla="*/ 641 w 2046"/>
                  <a:gd name="T51" fmla="*/ 483 h 572"/>
                  <a:gd name="T52" fmla="*/ 962 w 2046"/>
                  <a:gd name="T53" fmla="*/ 466 h 572"/>
                  <a:gd name="T54" fmla="*/ 1735 w 2046"/>
                  <a:gd name="T55" fmla="*/ 237 h 572"/>
                  <a:gd name="T56" fmla="*/ 1737 w 2046"/>
                  <a:gd name="T57" fmla="*/ 234 h 572"/>
                  <a:gd name="T58" fmla="*/ 1739 w 2046"/>
                  <a:gd name="T59" fmla="*/ 237 h 572"/>
                  <a:gd name="T60" fmla="*/ 1985 w 2046"/>
                  <a:gd name="T61" fmla="*/ 288 h 572"/>
                  <a:gd name="T62" fmla="*/ 1974 w 2046"/>
                  <a:gd name="T63" fmla="*/ 16 h 572"/>
                  <a:gd name="T64" fmla="*/ 962 w 2046"/>
                  <a:gd name="T65" fmla="*/ 46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72">
                    <a:moveTo>
                      <a:pt x="358" y="567"/>
                    </a:moveTo>
                    <a:cubicBezTo>
                      <a:pt x="323" y="567"/>
                      <a:pt x="290" y="562"/>
                      <a:pt x="257" y="555"/>
                    </a:cubicBezTo>
                    <a:cubicBezTo>
                      <a:pt x="143" y="527"/>
                      <a:pt x="54" y="445"/>
                      <a:pt x="5" y="328"/>
                    </a:cubicBezTo>
                    <a:cubicBezTo>
                      <a:pt x="0" y="314"/>
                      <a:pt x="0" y="314"/>
                      <a:pt x="0" y="314"/>
                    </a:cubicBezTo>
                    <a:cubicBezTo>
                      <a:pt x="14" y="321"/>
                      <a:pt x="14" y="321"/>
                      <a:pt x="14" y="321"/>
                    </a:cubicBezTo>
                    <a:cubicBezTo>
                      <a:pt x="182" y="426"/>
                      <a:pt x="396" y="478"/>
                      <a:pt x="625" y="483"/>
                    </a:cubicBezTo>
                    <a:cubicBezTo>
                      <a:pt x="669" y="459"/>
                      <a:pt x="712" y="429"/>
                      <a:pt x="754" y="396"/>
                    </a:cubicBezTo>
                    <a:cubicBezTo>
                      <a:pt x="756" y="394"/>
                      <a:pt x="756" y="394"/>
                      <a:pt x="756" y="394"/>
                    </a:cubicBezTo>
                    <a:cubicBezTo>
                      <a:pt x="758" y="396"/>
                      <a:pt x="758" y="396"/>
                      <a:pt x="758" y="396"/>
                    </a:cubicBezTo>
                    <a:cubicBezTo>
                      <a:pt x="810" y="429"/>
                      <a:pt x="868" y="450"/>
                      <a:pt x="934" y="464"/>
                    </a:cubicBezTo>
                    <a:cubicBezTo>
                      <a:pt x="1297" y="410"/>
                      <a:pt x="1674" y="253"/>
                      <a:pt x="1976" y="5"/>
                    </a:cubicBezTo>
                    <a:cubicBezTo>
                      <a:pt x="1981" y="0"/>
                      <a:pt x="1981" y="0"/>
                      <a:pt x="1981" y="0"/>
                    </a:cubicBezTo>
                    <a:cubicBezTo>
                      <a:pt x="1983" y="7"/>
                      <a:pt x="1983" y="7"/>
                      <a:pt x="1983" y="7"/>
                    </a:cubicBezTo>
                    <a:cubicBezTo>
                      <a:pt x="2041" y="150"/>
                      <a:pt x="2046" y="253"/>
                      <a:pt x="1995" y="298"/>
                    </a:cubicBezTo>
                    <a:cubicBezTo>
                      <a:pt x="1948" y="337"/>
                      <a:pt x="1856" y="321"/>
                      <a:pt x="1739" y="248"/>
                    </a:cubicBezTo>
                    <a:cubicBezTo>
                      <a:pt x="1505" y="438"/>
                      <a:pt x="1182" y="523"/>
                      <a:pt x="932" y="473"/>
                    </a:cubicBezTo>
                    <a:cubicBezTo>
                      <a:pt x="826" y="490"/>
                      <a:pt x="723" y="497"/>
                      <a:pt x="625" y="494"/>
                    </a:cubicBezTo>
                    <a:cubicBezTo>
                      <a:pt x="536" y="541"/>
                      <a:pt x="445" y="567"/>
                      <a:pt x="358" y="567"/>
                    </a:cubicBezTo>
                    <a:close/>
                    <a:moveTo>
                      <a:pt x="19" y="337"/>
                    </a:moveTo>
                    <a:cubicBezTo>
                      <a:pt x="68" y="445"/>
                      <a:pt x="150" y="518"/>
                      <a:pt x="260" y="546"/>
                    </a:cubicBezTo>
                    <a:cubicBezTo>
                      <a:pt x="367" y="572"/>
                      <a:pt x="487" y="553"/>
                      <a:pt x="606" y="494"/>
                    </a:cubicBezTo>
                    <a:cubicBezTo>
                      <a:pt x="386" y="485"/>
                      <a:pt x="182" y="434"/>
                      <a:pt x="19" y="337"/>
                    </a:cubicBezTo>
                    <a:close/>
                    <a:moveTo>
                      <a:pt x="641" y="483"/>
                    </a:moveTo>
                    <a:cubicBezTo>
                      <a:pt x="726" y="483"/>
                      <a:pt x="815" y="478"/>
                      <a:pt x="906" y="466"/>
                    </a:cubicBezTo>
                    <a:cubicBezTo>
                      <a:pt x="850" y="452"/>
                      <a:pt x="801" y="434"/>
                      <a:pt x="756" y="405"/>
                    </a:cubicBezTo>
                    <a:cubicBezTo>
                      <a:pt x="719" y="436"/>
                      <a:pt x="681" y="462"/>
                      <a:pt x="641" y="483"/>
                    </a:cubicBezTo>
                    <a:close/>
                    <a:moveTo>
                      <a:pt x="962" y="466"/>
                    </a:moveTo>
                    <a:cubicBezTo>
                      <a:pt x="1206" y="504"/>
                      <a:pt x="1512" y="419"/>
                      <a:pt x="1735" y="237"/>
                    </a:cubicBezTo>
                    <a:cubicBezTo>
                      <a:pt x="1737" y="234"/>
                      <a:pt x="1737" y="234"/>
                      <a:pt x="1737" y="234"/>
                    </a:cubicBezTo>
                    <a:cubicBezTo>
                      <a:pt x="1739" y="237"/>
                      <a:pt x="1739" y="237"/>
                      <a:pt x="1739" y="237"/>
                    </a:cubicBezTo>
                    <a:cubicBezTo>
                      <a:pt x="1854" y="307"/>
                      <a:pt x="1941" y="326"/>
                      <a:pt x="1985" y="288"/>
                    </a:cubicBezTo>
                    <a:cubicBezTo>
                      <a:pt x="2032" y="248"/>
                      <a:pt x="2027" y="150"/>
                      <a:pt x="1974" y="16"/>
                    </a:cubicBezTo>
                    <a:cubicBezTo>
                      <a:pt x="1683" y="255"/>
                      <a:pt x="1318" y="410"/>
                      <a:pt x="962"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5" name="Freeform 514">
                <a:extLst>
                  <a:ext uri="{FF2B5EF4-FFF2-40B4-BE49-F238E27FC236}">
                    <a16:creationId xmlns:a16="http://schemas.microsoft.com/office/drawing/2014/main" id="{A269C683-8246-D5FA-E156-905C2FF93CC3}"/>
                  </a:ext>
                </a:extLst>
              </p:cNvPr>
              <p:cNvSpPr>
                <a:spLocks/>
              </p:cNvSpPr>
              <p:nvPr userDrawn="1"/>
            </p:nvSpPr>
            <p:spPr bwMode="auto">
              <a:xfrm>
                <a:off x="663" y="3170"/>
                <a:ext cx="998" cy="318"/>
              </a:xfrm>
              <a:custGeom>
                <a:avLst/>
                <a:gdLst>
                  <a:gd name="T0" fmla="*/ 609 w 1840"/>
                  <a:gd name="T1" fmla="*/ 457 h 581"/>
                  <a:gd name="T2" fmla="*/ 0 w 1840"/>
                  <a:gd name="T3" fmla="*/ 304 h 581"/>
                  <a:gd name="T4" fmla="*/ 5 w 1840"/>
                  <a:gd name="T5" fmla="*/ 295 h 581"/>
                  <a:gd name="T6" fmla="*/ 1833 w 1840"/>
                  <a:gd name="T7" fmla="*/ 0 h 581"/>
                  <a:gd name="T8" fmla="*/ 1840 w 1840"/>
                  <a:gd name="T9" fmla="*/ 7 h 581"/>
                  <a:gd name="T10" fmla="*/ 609 w 1840"/>
                  <a:gd name="T11" fmla="*/ 457 h 581"/>
                </a:gdLst>
                <a:ahLst/>
                <a:cxnLst>
                  <a:cxn ang="0">
                    <a:pos x="T0" y="T1"/>
                  </a:cxn>
                  <a:cxn ang="0">
                    <a:pos x="T2" y="T3"/>
                  </a:cxn>
                  <a:cxn ang="0">
                    <a:pos x="T4" y="T5"/>
                  </a:cxn>
                  <a:cxn ang="0">
                    <a:pos x="T6" y="T7"/>
                  </a:cxn>
                  <a:cxn ang="0">
                    <a:pos x="T8" y="T9"/>
                  </a:cxn>
                  <a:cxn ang="0">
                    <a:pos x="T10" y="T11"/>
                  </a:cxn>
                </a:cxnLst>
                <a:rect l="0" t="0" r="r" b="b"/>
                <a:pathLst>
                  <a:path w="1840" h="581">
                    <a:moveTo>
                      <a:pt x="609" y="457"/>
                    </a:moveTo>
                    <a:cubicBezTo>
                      <a:pt x="379" y="457"/>
                      <a:pt x="166" y="407"/>
                      <a:pt x="0" y="304"/>
                    </a:cubicBezTo>
                    <a:cubicBezTo>
                      <a:pt x="5" y="295"/>
                      <a:pt x="5" y="295"/>
                      <a:pt x="5" y="295"/>
                    </a:cubicBezTo>
                    <a:cubicBezTo>
                      <a:pt x="466" y="581"/>
                      <a:pt x="1285" y="450"/>
                      <a:pt x="1833" y="0"/>
                    </a:cubicBezTo>
                    <a:cubicBezTo>
                      <a:pt x="1840" y="7"/>
                      <a:pt x="1840" y="7"/>
                      <a:pt x="1840" y="7"/>
                    </a:cubicBezTo>
                    <a:cubicBezTo>
                      <a:pt x="1489" y="300"/>
                      <a:pt x="1021" y="457"/>
                      <a:pt x="609"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6" name="Freeform 515">
                <a:extLst>
                  <a:ext uri="{FF2B5EF4-FFF2-40B4-BE49-F238E27FC236}">
                    <a16:creationId xmlns:a16="http://schemas.microsoft.com/office/drawing/2014/main" id="{5FB4E41F-FF11-09A1-3A52-C940546FDE47}"/>
                  </a:ext>
                </a:extLst>
              </p:cNvPr>
              <p:cNvSpPr>
                <a:spLocks/>
              </p:cNvSpPr>
              <p:nvPr userDrawn="1"/>
            </p:nvSpPr>
            <p:spPr bwMode="auto">
              <a:xfrm>
                <a:off x="891" y="3310"/>
                <a:ext cx="247" cy="123"/>
              </a:xfrm>
              <a:custGeom>
                <a:avLst/>
                <a:gdLst>
                  <a:gd name="T0" fmla="*/ 220 w 456"/>
                  <a:gd name="T1" fmla="*/ 225 h 225"/>
                  <a:gd name="T2" fmla="*/ 218 w 456"/>
                  <a:gd name="T3" fmla="*/ 225 h 225"/>
                  <a:gd name="T4" fmla="*/ 0 w 456"/>
                  <a:gd name="T5" fmla="*/ 12 h 225"/>
                  <a:gd name="T6" fmla="*/ 9 w 456"/>
                  <a:gd name="T7" fmla="*/ 7 h 225"/>
                  <a:gd name="T8" fmla="*/ 220 w 456"/>
                  <a:gd name="T9" fmla="*/ 216 h 225"/>
                  <a:gd name="T10" fmla="*/ 222 w 456"/>
                  <a:gd name="T11" fmla="*/ 216 h 225"/>
                  <a:gd name="T12" fmla="*/ 447 w 456"/>
                  <a:gd name="T13" fmla="*/ 0 h 225"/>
                  <a:gd name="T14" fmla="*/ 456 w 456"/>
                  <a:gd name="T15" fmla="*/ 5 h 225"/>
                  <a:gd name="T16" fmla="*/ 220 w 456"/>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6" h="225">
                    <a:moveTo>
                      <a:pt x="220" y="225"/>
                    </a:moveTo>
                    <a:cubicBezTo>
                      <a:pt x="218" y="225"/>
                      <a:pt x="218" y="225"/>
                      <a:pt x="218" y="225"/>
                    </a:cubicBezTo>
                    <a:cubicBezTo>
                      <a:pt x="133" y="223"/>
                      <a:pt x="56" y="148"/>
                      <a:pt x="0" y="12"/>
                    </a:cubicBezTo>
                    <a:cubicBezTo>
                      <a:pt x="9" y="7"/>
                      <a:pt x="9" y="7"/>
                      <a:pt x="9" y="7"/>
                    </a:cubicBezTo>
                    <a:cubicBezTo>
                      <a:pt x="63" y="141"/>
                      <a:pt x="138" y="213"/>
                      <a:pt x="220" y="216"/>
                    </a:cubicBezTo>
                    <a:cubicBezTo>
                      <a:pt x="222" y="216"/>
                      <a:pt x="222" y="216"/>
                      <a:pt x="222" y="216"/>
                    </a:cubicBezTo>
                    <a:cubicBezTo>
                      <a:pt x="304" y="216"/>
                      <a:pt x="386" y="141"/>
                      <a:pt x="447" y="0"/>
                    </a:cubicBezTo>
                    <a:cubicBezTo>
                      <a:pt x="456" y="5"/>
                      <a:pt x="456" y="5"/>
                      <a:pt x="456" y="5"/>
                    </a:cubicBezTo>
                    <a:cubicBezTo>
                      <a:pt x="391" y="148"/>
                      <a:pt x="309" y="225"/>
                      <a:pt x="22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7" name="Freeform 516">
                <a:extLst>
                  <a:ext uri="{FF2B5EF4-FFF2-40B4-BE49-F238E27FC236}">
                    <a16:creationId xmlns:a16="http://schemas.microsoft.com/office/drawing/2014/main" id="{7232D515-BF17-886C-0C19-EED02B16C4B5}"/>
                  </a:ext>
                </a:extLst>
              </p:cNvPr>
              <p:cNvSpPr>
                <a:spLocks/>
              </p:cNvSpPr>
              <p:nvPr userDrawn="1"/>
            </p:nvSpPr>
            <p:spPr bwMode="auto">
              <a:xfrm>
                <a:off x="1274" y="3251"/>
                <a:ext cx="78" cy="130"/>
              </a:xfrm>
              <a:custGeom>
                <a:avLst/>
                <a:gdLst>
                  <a:gd name="T0" fmla="*/ 122 w 145"/>
                  <a:gd name="T1" fmla="*/ 237 h 237"/>
                  <a:gd name="T2" fmla="*/ 0 w 145"/>
                  <a:gd name="T3" fmla="*/ 5 h 237"/>
                  <a:gd name="T4" fmla="*/ 9 w 145"/>
                  <a:gd name="T5" fmla="*/ 0 h 237"/>
                  <a:gd name="T6" fmla="*/ 122 w 145"/>
                  <a:gd name="T7" fmla="*/ 225 h 237"/>
                  <a:gd name="T8" fmla="*/ 91 w 145"/>
                  <a:gd name="T9" fmla="*/ 54 h 237"/>
                  <a:gd name="T10" fmla="*/ 101 w 145"/>
                  <a:gd name="T11" fmla="*/ 52 h 237"/>
                  <a:gd name="T12" fmla="*/ 124 w 145"/>
                  <a:gd name="T13" fmla="*/ 235 h 237"/>
                  <a:gd name="T14" fmla="*/ 122 w 145"/>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37">
                    <a:moveTo>
                      <a:pt x="122" y="237"/>
                    </a:moveTo>
                    <a:cubicBezTo>
                      <a:pt x="112" y="237"/>
                      <a:pt x="87" y="218"/>
                      <a:pt x="0" y="5"/>
                    </a:cubicBezTo>
                    <a:cubicBezTo>
                      <a:pt x="9" y="0"/>
                      <a:pt x="9" y="0"/>
                      <a:pt x="9" y="0"/>
                    </a:cubicBezTo>
                    <a:cubicBezTo>
                      <a:pt x="98" y="216"/>
                      <a:pt x="122" y="225"/>
                      <a:pt x="122" y="225"/>
                    </a:cubicBezTo>
                    <a:cubicBezTo>
                      <a:pt x="124" y="223"/>
                      <a:pt x="131" y="206"/>
                      <a:pt x="91" y="54"/>
                    </a:cubicBezTo>
                    <a:cubicBezTo>
                      <a:pt x="101" y="52"/>
                      <a:pt x="101" y="52"/>
                      <a:pt x="101" y="52"/>
                    </a:cubicBezTo>
                    <a:cubicBezTo>
                      <a:pt x="145" y="228"/>
                      <a:pt x="131" y="232"/>
                      <a:pt x="124" y="235"/>
                    </a:cubicBezTo>
                    <a:cubicBezTo>
                      <a:pt x="124" y="237"/>
                      <a:pt x="124" y="237"/>
                      <a:pt x="122" y="2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8" name="Freeform 517">
                <a:extLst>
                  <a:ext uri="{FF2B5EF4-FFF2-40B4-BE49-F238E27FC236}">
                    <a16:creationId xmlns:a16="http://schemas.microsoft.com/office/drawing/2014/main" id="{796726E7-77E1-8C59-7B2F-62B495D83A1F}"/>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9" name="Freeform 518">
                <a:extLst>
                  <a:ext uri="{FF2B5EF4-FFF2-40B4-BE49-F238E27FC236}">
                    <a16:creationId xmlns:a16="http://schemas.microsoft.com/office/drawing/2014/main" id="{487E2E9C-E3F4-2FE4-1C5C-90589DB3F9DE}"/>
                  </a:ext>
                </a:extLst>
              </p:cNvPr>
              <p:cNvSpPr>
                <a:spLocks/>
              </p:cNvSpPr>
              <p:nvPr userDrawn="1"/>
            </p:nvSpPr>
            <p:spPr bwMode="auto">
              <a:xfrm>
                <a:off x="1658" y="2438"/>
                <a:ext cx="266" cy="737"/>
              </a:xfrm>
              <a:custGeom>
                <a:avLst/>
                <a:gdLst>
                  <a:gd name="T0" fmla="*/ 7 w 490"/>
                  <a:gd name="T1" fmla="*/ 1347 h 1347"/>
                  <a:gd name="T2" fmla="*/ 0 w 490"/>
                  <a:gd name="T3" fmla="*/ 1340 h 1347"/>
                  <a:gd name="T4" fmla="*/ 462 w 490"/>
                  <a:gd name="T5" fmla="*/ 489 h 1347"/>
                  <a:gd name="T6" fmla="*/ 160 w 490"/>
                  <a:gd name="T7" fmla="*/ 9 h 1347"/>
                  <a:gd name="T8" fmla="*/ 164 w 490"/>
                  <a:gd name="T9" fmla="*/ 0 h 1347"/>
                  <a:gd name="T10" fmla="*/ 471 w 490"/>
                  <a:gd name="T11" fmla="*/ 489 h 1347"/>
                  <a:gd name="T12" fmla="*/ 7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7" y="1347"/>
                    </a:moveTo>
                    <a:cubicBezTo>
                      <a:pt x="0" y="1340"/>
                      <a:pt x="0" y="1340"/>
                      <a:pt x="0" y="1340"/>
                    </a:cubicBezTo>
                    <a:cubicBezTo>
                      <a:pt x="312" y="1085"/>
                      <a:pt x="480" y="775"/>
                      <a:pt x="462" y="489"/>
                    </a:cubicBezTo>
                    <a:cubicBezTo>
                      <a:pt x="448" y="290"/>
                      <a:pt x="345" y="124"/>
                      <a:pt x="160" y="9"/>
                    </a:cubicBezTo>
                    <a:cubicBezTo>
                      <a:pt x="164" y="0"/>
                      <a:pt x="164" y="0"/>
                      <a:pt x="164" y="0"/>
                    </a:cubicBezTo>
                    <a:cubicBezTo>
                      <a:pt x="352" y="117"/>
                      <a:pt x="457" y="285"/>
                      <a:pt x="471" y="489"/>
                    </a:cubicBezTo>
                    <a:cubicBezTo>
                      <a:pt x="490"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0" name="Freeform 519">
                <a:extLst>
                  <a:ext uri="{FF2B5EF4-FFF2-40B4-BE49-F238E27FC236}">
                    <a16:creationId xmlns:a16="http://schemas.microsoft.com/office/drawing/2014/main" id="{2811C639-FA7D-EA9B-6E93-BF73A1C7A958}"/>
                  </a:ext>
                </a:extLst>
              </p:cNvPr>
              <p:cNvSpPr>
                <a:spLocks/>
              </p:cNvSpPr>
              <p:nvPr userDrawn="1"/>
            </p:nvSpPr>
            <p:spPr bwMode="auto">
              <a:xfrm>
                <a:off x="1619" y="2768"/>
                <a:ext cx="273"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6" y="436"/>
                      <a:pt x="424" y="326"/>
                    </a:cubicBezTo>
                    <a:cubicBezTo>
                      <a:pt x="484" y="239"/>
                      <a:pt x="491" y="124"/>
                      <a:pt x="442" y="5"/>
                    </a:cubicBezTo>
                    <a:cubicBezTo>
                      <a:pt x="452" y="0"/>
                      <a:pt x="452" y="0"/>
                      <a:pt x="452" y="0"/>
                    </a:cubicBezTo>
                    <a:cubicBezTo>
                      <a:pt x="503" y="122"/>
                      <a:pt x="496" y="239"/>
                      <a:pt x="433" y="330"/>
                    </a:cubicBezTo>
                    <a:cubicBezTo>
                      <a:pt x="358" y="438"/>
                      <a:pt x="210"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1" name="Freeform 520">
                <a:extLst>
                  <a:ext uri="{FF2B5EF4-FFF2-40B4-BE49-F238E27FC236}">
                    <a16:creationId xmlns:a16="http://schemas.microsoft.com/office/drawing/2014/main" id="{008306E9-11A9-BBF8-521B-EBF24F2F5468}"/>
                  </a:ext>
                </a:extLst>
              </p:cNvPr>
              <p:cNvSpPr>
                <a:spLocks/>
              </p:cNvSpPr>
              <p:nvPr userDrawn="1"/>
            </p:nvSpPr>
            <p:spPr bwMode="auto">
              <a:xfrm>
                <a:off x="1635" y="2485"/>
                <a:ext cx="287" cy="415"/>
              </a:xfrm>
              <a:custGeom>
                <a:avLst/>
                <a:gdLst>
                  <a:gd name="T0" fmla="*/ 3 w 529"/>
                  <a:gd name="T1" fmla="*/ 757 h 757"/>
                  <a:gd name="T2" fmla="*/ 0 w 529"/>
                  <a:gd name="T3" fmla="*/ 748 h 757"/>
                  <a:gd name="T4" fmla="*/ 461 w 529"/>
                  <a:gd name="T5" fmla="*/ 359 h 757"/>
                  <a:gd name="T6" fmla="*/ 473 w 529"/>
                  <a:gd name="T7" fmla="*/ 5 h 757"/>
                  <a:gd name="T8" fmla="*/ 482 w 529"/>
                  <a:gd name="T9" fmla="*/ 0 h 757"/>
                  <a:gd name="T10" fmla="*/ 471 w 529"/>
                  <a:gd name="T11" fmla="*/ 364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8"/>
                      <a:pt x="0" y="748"/>
                      <a:pt x="0" y="748"/>
                    </a:cubicBezTo>
                    <a:cubicBezTo>
                      <a:pt x="216" y="673"/>
                      <a:pt x="384" y="532"/>
                      <a:pt x="461" y="359"/>
                    </a:cubicBezTo>
                    <a:cubicBezTo>
                      <a:pt x="515" y="239"/>
                      <a:pt x="520" y="115"/>
                      <a:pt x="473" y="5"/>
                    </a:cubicBezTo>
                    <a:cubicBezTo>
                      <a:pt x="482" y="0"/>
                      <a:pt x="482" y="0"/>
                      <a:pt x="482" y="0"/>
                    </a:cubicBezTo>
                    <a:cubicBezTo>
                      <a:pt x="529" y="115"/>
                      <a:pt x="525" y="239"/>
                      <a:pt x="471" y="364"/>
                    </a:cubicBezTo>
                    <a:cubicBezTo>
                      <a:pt x="391" y="537"/>
                      <a:pt x="220"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2" name="Freeform 521">
                <a:extLst>
                  <a:ext uri="{FF2B5EF4-FFF2-40B4-BE49-F238E27FC236}">
                    <a16:creationId xmlns:a16="http://schemas.microsoft.com/office/drawing/2014/main" id="{DB13F5E9-3650-C091-D5E5-4CC92EDF585B}"/>
                  </a:ext>
                </a:extLst>
              </p:cNvPr>
              <p:cNvSpPr>
                <a:spLocks noEditPoints="1"/>
              </p:cNvSpPr>
              <p:nvPr userDrawn="1"/>
            </p:nvSpPr>
            <p:spPr bwMode="auto">
              <a:xfrm>
                <a:off x="623" y="2125"/>
                <a:ext cx="1109" cy="319"/>
              </a:xfrm>
              <a:custGeom>
                <a:avLst/>
                <a:gdLst>
                  <a:gd name="T0" fmla="*/ 65 w 2046"/>
                  <a:gd name="T1" fmla="*/ 583 h 583"/>
                  <a:gd name="T2" fmla="*/ 63 w 2046"/>
                  <a:gd name="T3" fmla="*/ 576 h 583"/>
                  <a:gd name="T4" fmla="*/ 51 w 2046"/>
                  <a:gd name="T5" fmla="*/ 286 h 583"/>
                  <a:gd name="T6" fmla="*/ 307 w 2046"/>
                  <a:gd name="T7" fmla="*/ 335 h 583"/>
                  <a:gd name="T8" fmla="*/ 1114 w 2046"/>
                  <a:gd name="T9" fmla="*/ 110 h 583"/>
                  <a:gd name="T10" fmla="*/ 1421 w 2046"/>
                  <a:gd name="T11" fmla="*/ 89 h 583"/>
                  <a:gd name="T12" fmla="*/ 1789 w 2046"/>
                  <a:gd name="T13" fmla="*/ 28 h 583"/>
                  <a:gd name="T14" fmla="*/ 2041 w 2046"/>
                  <a:gd name="T15" fmla="*/ 255 h 583"/>
                  <a:gd name="T16" fmla="*/ 2046 w 2046"/>
                  <a:gd name="T17" fmla="*/ 269 h 583"/>
                  <a:gd name="T18" fmla="*/ 2032 w 2046"/>
                  <a:gd name="T19" fmla="*/ 262 h 583"/>
                  <a:gd name="T20" fmla="*/ 1421 w 2046"/>
                  <a:gd name="T21" fmla="*/ 101 h 583"/>
                  <a:gd name="T22" fmla="*/ 1292 w 2046"/>
                  <a:gd name="T23" fmla="*/ 187 h 583"/>
                  <a:gd name="T24" fmla="*/ 1290 w 2046"/>
                  <a:gd name="T25" fmla="*/ 190 h 583"/>
                  <a:gd name="T26" fmla="*/ 1290 w 2046"/>
                  <a:gd name="T27" fmla="*/ 187 h 583"/>
                  <a:gd name="T28" fmla="*/ 1114 w 2046"/>
                  <a:gd name="T29" fmla="*/ 119 h 583"/>
                  <a:gd name="T30" fmla="*/ 72 w 2046"/>
                  <a:gd name="T31" fmla="*/ 579 h 583"/>
                  <a:gd name="T32" fmla="*/ 65 w 2046"/>
                  <a:gd name="T33" fmla="*/ 583 h 583"/>
                  <a:gd name="T34" fmla="*/ 117 w 2046"/>
                  <a:gd name="T35" fmla="*/ 274 h 583"/>
                  <a:gd name="T36" fmla="*/ 58 w 2046"/>
                  <a:gd name="T37" fmla="*/ 293 h 583"/>
                  <a:gd name="T38" fmla="*/ 70 w 2046"/>
                  <a:gd name="T39" fmla="*/ 565 h 583"/>
                  <a:gd name="T40" fmla="*/ 1084 w 2046"/>
                  <a:gd name="T41" fmla="*/ 112 h 583"/>
                  <a:gd name="T42" fmla="*/ 311 w 2046"/>
                  <a:gd name="T43" fmla="*/ 342 h 583"/>
                  <a:gd name="T44" fmla="*/ 307 w 2046"/>
                  <a:gd name="T45" fmla="*/ 347 h 583"/>
                  <a:gd name="T46" fmla="*/ 304 w 2046"/>
                  <a:gd name="T47" fmla="*/ 344 h 583"/>
                  <a:gd name="T48" fmla="*/ 117 w 2046"/>
                  <a:gd name="T49" fmla="*/ 274 h 583"/>
                  <a:gd name="T50" fmla="*/ 1440 w 2046"/>
                  <a:gd name="T51" fmla="*/ 89 h 583"/>
                  <a:gd name="T52" fmla="*/ 2025 w 2046"/>
                  <a:gd name="T53" fmla="*/ 244 h 583"/>
                  <a:gd name="T54" fmla="*/ 1784 w 2046"/>
                  <a:gd name="T55" fmla="*/ 35 h 583"/>
                  <a:gd name="T56" fmla="*/ 1440 w 2046"/>
                  <a:gd name="T57" fmla="*/ 89 h 583"/>
                  <a:gd name="T58" fmla="*/ 1140 w 2046"/>
                  <a:gd name="T59" fmla="*/ 115 h 583"/>
                  <a:gd name="T60" fmla="*/ 1290 w 2046"/>
                  <a:gd name="T61" fmla="*/ 176 h 583"/>
                  <a:gd name="T62" fmla="*/ 1402 w 2046"/>
                  <a:gd name="T63" fmla="*/ 98 h 583"/>
                  <a:gd name="T64" fmla="*/ 1140 w 2046"/>
                  <a:gd name="T65" fmla="*/ 115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83">
                    <a:moveTo>
                      <a:pt x="65" y="583"/>
                    </a:moveTo>
                    <a:cubicBezTo>
                      <a:pt x="63" y="576"/>
                      <a:pt x="63" y="576"/>
                      <a:pt x="63" y="576"/>
                    </a:cubicBezTo>
                    <a:cubicBezTo>
                      <a:pt x="5" y="433"/>
                      <a:pt x="0" y="330"/>
                      <a:pt x="51" y="286"/>
                    </a:cubicBezTo>
                    <a:cubicBezTo>
                      <a:pt x="98" y="246"/>
                      <a:pt x="190" y="262"/>
                      <a:pt x="307" y="335"/>
                    </a:cubicBezTo>
                    <a:cubicBezTo>
                      <a:pt x="541" y="145"/>
                      <a:pt x="864" y="61"/>
                      <a:pt x="1114" y="110"/>
                    </a:cubicBezTo>
                    <a:cubicBezTo>
                      <a:pt x="1220" y="94"/>
                      <a:pt x="1323" y="87"/>
                      <a:pt x="1421" y="89"/>
                    </a:cubicBezTo>
                    <a:cubicBezTo>
                      <a:pt x="1547" y="21"/>
                      <a:pt x="1676" y="0"/>
                      <a:pt x="1789" y="28"/>
                    </a:cubicBezTo>
                    <a:cubicBezTo>
                      <a:pt x="1903" y="56"/>
                      <a:pt x="1992" y="138"/>
                      <a:pt x="2041" y="255"/>
                    </a:cubicBezTo>
                    <a:cubicBezTo>
                      <a:pt x="2046" y="269"/>
                      <a:pt x="2046" y="269"/>
                      <a:pt x="2046" y="269"/>
                    </a:cubicBezTo>
                    <a:cubicBezTo>
                      <a:pt x="2032" y="262"/>
                      <a:pt x="2032" y="262"/>
                      <a:pt x="2032" y="262"/>
                    </a:cubicBezTo>
                    <a:cubicBezTo>
                      <a:pt x="1864" y="157"/>
                      <a:pt x="1650" y="105"/>
                      <a:pt x="1421" y="101"/>
                    </a:cubicBezTo>
                    <a:cubicBezTo>
                      <a:pt x="1377" y="124"/>
                      <a:pt x="1334" y="155"/>
                      <a:pt x="1292" y="187"/>
                    </a:cubicBezTo>
                    <a:cubicBezTo>
                      <a:pt x="1290" y="190"/>
                      <a:pt x="1290" y="190"/>
                      <a:pt x="1290" y="190"/>
                    </a:cubicBezTo>
                    <a:cubicBezTo>
                      <a:pt x="1290" y="187"/>
                      <a:pt x="1290" y="187"/>
                      <a:pt x="1290" y="187"/>
                    </a:cubicBezTo>
                    <a:cubicBezTo>
                      <a:pt x="1238" y="155"/>
                      <a:pt x="1180" y="133"/>
                      <a:pt x="1114" y="119"/>
                    </a:cubicBezTo>
                    <a:cubicBezTo>
                      <a:pt x="751" y="173"/>
                      <a:pt x="375" y="330"/>
                      <a:pt x="72" y="579"/>
                    </a:cubicBezTo>
                    <a:lnTo>
                      <a:pt x="65" y="583"/>
                    </a:lnTo>
                    <a:close/>
                    <a:moveTo>
                      <a:pt x="117" y="274"/>
                    </a:moveTo>
                    <a:cubicBezTo>
                      <a:pt x="94" y="274"/>
                      <a:pt x="72" y="281"/>
                      <a:pt x="58" y="293"/>
                    </a:cubicBezTo>
                    <a:cubicBezTo>
                      <a:pt x="12" y="333"/>
                      <a:pt x="16" y="431"/>
                      <a:pt x="70" y="565"/>
                    </a:cubicBezTo>
                    <a:cubicBezTo>
                      <a:pt x="363" y="326"/>
                      <a:pt x="728" y="171"/>
                      <a:pt x="1084" y="112"/>
                    </a:cubicBezTo>
                    <a:cubicBezTo>
                      <a:pt x="840" y="75"/>
                      <a:pt x="534" y="159"/>
                      <a:pt x="311" y="342"/>
                    </a:cubicBezTo>
                    <a:cubicBezTo>
                      <a:pt x="307" y="347"/>
                      <a:pt x="307" y="347"/>
                      <a:pt x="307" y="347"/>
                    </a:cubicBezTo>
                    <a:cubicBezTo>
                      <a:pt x="304" y="344"/>
                      <a:pt x="304" y="344"/>
                      <a:pt x="304" y="344"/>
                    </a:cubicBezTo>
                    <a:cubicBezTo>
                      <a:pt x="229" y="297"/>
                      <a:pt x="164" y="274"/>
                      <a:pt x="117" y="274"/>
                    </a:cubicBezTo>
                    <a:close/>
                    <a:moveTo>
                      <a:pt x="1440" y="89"/>
                    </a:moveTo>
                    <a:cubicBezTo>
                      <a:pt x="1660" y="96"/>
                      <a:pt x="1864" y="145"/>
                      <a:pt x="2025" y="244"/>
                    </a:cubicBezTo>
                    <a:cubicBezTo>
                      <a:pt x="1976" y="136"/>
                      <a:pt x="1894" y="63"/>
                      <a:pt x="1784" y="35"/>
                    </a:cubicBezTo>
                    <a:cubicBezTo>
                      <a:pt x="1681" y="12"/>
                      <a:pt x="1559" y="30"/>
                      <a:pt x="1440" y="89"/>
                    </a:cubicBezTo>
                    <a:close/>
                    <a:moveTo>
                      <a:pt x="1140" y="115"/>
                    </a:moveTo>
                    <a:cubicBezTo>
                      <a:pt x="1196" y="129"/>
                      <a:pt x="1245" y="147"/>
                      <a:pt x="1290" y="176"/>
                    </a:cubicBezTo>
                    <a:cubicBezTo>
                      <a:pt x="1327" y="145"/>
                      <a:pt x="1365" y="119"/>
                      <a:pt x="1402" y="98"/>
                    </a:cubicBezTo>
                    <a:cubicBezTo>
                      <a:pt x="1318" y="98"/>
                      <a:pt x="1229" y="103"/>
                      <a:pt x="1140"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3" name="Freeform 522">
                <a:extLst>
                  <a:ext uri="{FF2B5EF4-FFF2-40B4-BE49-F238E27FC236}">
                    <a16:creationId xmlns:a16="http://schemas.microsoft.com/office/drawing/2014/main" id="{F2E0722B-EE8B-3559-69BE-746D564EDF09}"/>
                  </a:ext>
                </a:extLst>
              </p:cNvPr>
              <p:cNvSpPr>
                <a:spLocks/>
              </p:cNvSpPr>
              <p:nvPr userDrawn="1"/>
            </p:nvSpPr>
            <p:spPr bwMode="auto">
              <a:xfrm>
                <a:off x="633" y="1997"/>
                <a:ext cx="999" cy="324"/>
              </a:xfrm>
              <a:custGeom>
                <a:avLst/>
                <a:gdLst>
                  <a:gd name="T0" fmla="*/ 7 w 1842"/>
                  <a:gd name="T1" fmla="*/ 592 h 592"/>
                  <a:gd name="T2" fmla="*/ 0 w 1842"/>
                  <a:gd name="T3" fmla="*/ 585 h 592"/>
                  <a:gd name="T4" fmla="*/ 1842 w 1842"/>
                  <a:gd name="T5" fmla="*/ 288 h 592"/>
                  <a:gd name="T6" fmla="*/ 1837 w 1842"/>
                  <a:gd name="T7" fmla="*/ 297 h 592"/>
                  <a:gd name="T8" fmla="*/ 7 w 1842"/>
                  <a:gd name="T9" fmla="*/ 592 h 592"/>
                </a:gdLst>
                <a:ahLst/>
                <a:cxnLst>
                  <a:cxn ang="0">
                    <a:pos x="T0" y="T1"/>
                  </a:cxn>
                  <a:cxn ang="0">
                    <a:pos x="T2" y="T3"/>
                  </a:cxn>
                  <a:cxn ang="0">
                    <a:pos x="T4" y="T5"/>
                  </a:cxn>
                  <a:cxn ang="0">
                    <a:pos x="T6" y="T7"/>
                  </a:cxn>
                  <a:cxn ang="0">
                    <a:pos x="T8" y="T9"/>
                  </a:cxn>
                </a:cxnLst>
                <a:rect l="0" t="0" r="r" b="b"/>
                <a:pathLst>
                  <a:path w="1842" h="592">
                    <a:moveTo>
                      <a:pt x="7" y="592"/>
                    </a:moveTo>
                    <a:cubicBezTo>
                      <a:pt x="0" y="585"/>
                      <a:pt x="0" y="585"/>
                      <a:pt x="0" y="585"/>
                    </a:cubicBezTo>
                    <a:cubicBezTo>
                      <a:pt x="552" y="131"/>
                      <a:pt x="1379" y="0"/>
                      <a:pt x="1842" y="288"/>
                    </a:cubicBezTo>
                    <a:cubicBezTo>
                      <a:pt x="1837" y="297"/>
                      <a:pt x="1837" y="297"/>
                      <a:pt x="1837" y="297"/>
                    </a:cubicBezTo>
                    <a:cubicBezTo>
                      <a:pt x="1376" y="9"/>
                      <a:pt x="555" y="142"/>
                      <a:pt x="7" y="5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4" name="Freeform 523">
                <a:extLst>
                  <a:ext uri="{FF2B5EF4-FFF2-40B4-BE49-F238E27FC236}">
                    <a16:creationId xmlns:a16="http://schemas.microsoft.com/office/drawing/2014/main" id="{9388BF7F-EBE1-7471-3F3A-6506A7CB4CAE}"/>
                  </a:ext>
                </a:extLst>
              </p:cNvPr>
              <p:cNvSpPr>
                <a:spLocks/>
              </p:cNvSpPr>
              <p:nvPr userDrawn="1"/>
            </p:nvSpPr>
            <p:spPr bwMode="auto">
              <a:xfrm>
                <a:off x="680" y="2013"/>
                <a:ext cx="806" cy="262"/>
              </a:xfrm>
              <a:custGeom>
                <a:avLst/>
                <a:gdLst>
                  <a:gd name="T0" fmla="*/ 7 w 1487"/>
                  <a:gd name="T1" fmla="*/ 480 h 480"/>
                  <a:gd name="T2" fmla="*/ 0 w 1487"/>
                  <a:gd name="T3" fmla="*/ 473 h 480"/>
                  <a:gd name="T4" fmla="*/ 1487 w 1487"/>
                  <a:gd name="T5" fmla="*/ 234 h 480"/>
                  <a:gd name="T6" fmla="*/ 1482 w 1487"/>
                  <a:gd name="T7" fmla="*/ 243 h 480"/>
                  <a:gd name="T8" fmla="*/ 7 w 1487"/>
                  <a:gd name="T9" fmla="*/ 480 h 480"/>
                </a:gdLst>
                <a:ahLst/>
                <a:cxnLst>
                  <a:cxn ang="0">
                    <a:pos x="T0" y="T1"/>
                  </a:cxn>
                  <a:cxn ang="0">
                    <a:pos x="T2" y="T3"/>
                  </a:cxn>
                  <a:cxn ang="0">
                    <a:pos x="T4" y="T5"/>
                  </a:cxn>
                  <a:cxn ang="0">
                    <a:pos x="T6" y="T7"/>
                  </a:cxn>
                  <a:cxn ang="0">
                    <a:pos x="T8" y="T9"/>
                  </a:cxn>
                </a:cxnLst>
                <a:rect l="0" t="0" r="r" b="b"/>
                <a:pathLst>
                  <a:path w="1487" h="480">
                    <a:moveTo>
                      <a:pt x="7" y="480"/>
                    </a:moveTo>
                    <a:cubicBezTo>
                      <a:pt x="0" y="473"/>
                      <a:pt x="0" y="473"/>
                      <a:pt x="0" y="473"/>
                    </a:cubicBezTo>
                    <a:cubicBezTo>
                      <a:pt x="445" y="107"/>
                      <a:pt x="1112" y="0"/>
                      <a:pt x="1487" y="234"/>
                    </a:cubicBezTo>
                    <a:cubicBezTo>
                      <a:pt x="1482" y="243"/>
                      <a:pt x="1482" y="243"/>
                      <a:pt x="1482" y="243"/>
                    </a:cubicBezTo>
                    <a:cubicBezTo>
                      <a:pt x="1110" y="9"/>
                      <a:pt x="450" y="117"/>
                      <a:pt x="7" y="4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5" name="Freeform 524">
                <a:extLst>
                  <a:ext uri="{FF2B5EF4-FFF2-40B4-BE49-F238E27FC236}">
                    <a16:creationId xmlns:a16="http://schemas.microsoft.com/office/drawing/2014/main" id="{747ED7D9-16EC-BE64-9FC3-A0DEEA911E57}"/>
                  </a:ext>
                </a:extLst>
              </p:cNvPr>
              <p:cNvSpPr>
                <a:spLocks/>
              </p:cNvSpPr>
              <p:nvPr userDrawn="1"/>
            </p:nvSpPr>
            <p:spPr bwMode="auto">
              <a:xfrm>
                <a:off x="1157" y="2059"/>
                <a:ext cx="246" cy="123"/>
              </a:xfrm>
              <a:custGeom>
                <a:avLst/>
                <a:gdLst>
                  <a:gd name="T0" fmla="*/ 9 w 454"/>
                  <a:gd name="T1" fmla="*/ 225 h 225"/>
                  <a:gd name="T2" fmla="*/ 0 w 454"/>
                  <a:gd name="T3" fmla="*/ 220 h 225"/>
                  <a:gd name="T4" fmla="*/ 234 w 454"/>
                  <a:gd name="T5" fmla="*/ 0 h 225"/>
                  <a:gd name="T6" fmla="*/ 236 w 454"/>
                  <a:gd name="T7" fmla="*/ 0 h 225"/>
                  <a:gd name="T8" fmla="*/ 454 w 454"/>
                  <a:gd name="T9" fmla="*/ 213 h 225"/>
                  <a:gd name="T10" fmla="*/ 444 w 454"/>
                  <a:gd name="T11" fmla="*/ 218 h 225"/>
                  <a:gd name="T12" fmla="*/ 234 w 454"/>
                  <a:gd name="T13" fmla="*/ 9 h 225"/>
                  <a:gd name="T14" fmla="*/ 231 w 454"/>
                  <a:gd name="T15" fmla="*/ 9 h 225"/>
                  <a:gd name="T16" fmla="*/ 9 w 454"/>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225">
                    <a:moveTo>
                      <a:pt x="9" y="225"/>
                    </a:moveTo>
                    <a:cubicBezTo>
                      <a:pt x="0" y="220"/>
                      <a:pt x="0" y="220"/>
                      <a:pt x="0" y="220"/>
                    </a:cubicBezTo>
                    <a:cubicBezTo>
                      <a:pt x="63" y="77"/>
                      <a:pt x="147" y="0"/>
                      <a:pt x="234" y="0"/>
                    </a:cubicBezTo>
                    <a:cubicBezTo>
                      <a:pt x="236" y="0"/>
                      <a:pt x="236" y="0"/>
                      <a:pt x="236" y="0"/>
                    </a:cubicBezTo>
                    <a:cubicBezTo>
                      <a:pt x="320" y="2"/>
                      <a:pt x="398" y="77"/>
                      <a:pt x="454" y="213"/>
                    </a:cubicBezTo>
                    <a:cubicBezTo>
                      <a:pt x="444" y="218"/>
                      <a:pt x="444" y="218"/>
                      <a:pt x="444" y="218"/>
                    </a:cubicBezTo>
                    <a:cubicBezTo>
                      <a:pt x="391" y="84"/>
                      <a:pt x="316" y="12"/>
                      <a:pt x="234" y="9"/>
                    </a:cubicBezTo>
                    <a:cubicBezTo>
                      <a:pt x="231" y="9"/>
                      <a:pt x="231" y="9"/>
                      <a:pt x="231" y="9"/>
                    </a:cubicBezTo>
                    <a:cubicBezTo>
                      <a:pt x="152" y="12"/>
                      <a:pt x="72" y="87"/>
                      <a:pt x="9"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6" name="Freeform 525">
                <a:extLst>
                  <a:ext uri="{FF2B5EF4-FFF2-40B4-BE49-F238E27FC236}">
                    <a16:creationId xmlns:a16="http://schemas.microsoft.com/office/drawing/2014/main" id="{AB674EE3-49EA-A0E2-0200-C6FC9C01A721}"/>
                  </a:ext>
                </a:extLst>
              </p:cNvPr>
              <p:cNvSpPr>
                <a:spLocks/>
              </p:cNvSpPr>
              <p:nvPr userDrawn="1"/>
            </p:nvSpPr>
            <p:spPr bwMode="auto">
              <a:xfrm>
                <a:off x="943" y="2107"/>
                <a:ext cx="78" cy="134"/>
              </a:xfrm>
              <a:custGeom>
                <a:avLst/>
                <a:gdLst>
                  <a:gd name="T0" fmla="*/ 136 w 145"/>
                  <a:gd name="T1" fmla="*/ 244 h 244"/>
                  <a:gd name="T2" fmla="*/ 23 w 145"/>
                  <a:gd name="T3" fmla="*/ 19 h 244"/>
                  <a:gd name="T4" fmla="*/ 54 w 145"/>
                  <a:gd name="T5" fmla="*/ 190 h 244"/>
                  <a:gd name="T6" fmla="*/ 44 w 145"/>
                  <a:gd name="T7" fmla="*/ 192 h 244"/>
                  <a:gd name="T8" fmla="*/ 21 w 145"/>
                  <a:gd name="T9" fmla="*/ 9 h 244"/>
                  <a:gd name="T10" fmla="*/ 145 w 145"/>
                  <a:gd name="T11" fmla="*/ 239 h 244"/>
                  <a:gd name="T12" fmla="*/ 136 w 145"/>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145" h="244">
                    <a:moveTo>
                      <a:pt x="136" y="244"/>
                    </a:moveTo>
                    <a:cubicBezTo>
                      <a:pt x="47" y="28"/>
                      <a:pt x="23" y="19"/>
                      <a:pt x="23" y="19"/>
                    </a:cubicBezTo>
                    <a:cubicBezTo>
                      <a:pt x="21" y="21"/>
                      <a:pt x="14" y="38"/>
                      <a:pt x="54" y="190"/>
                    </a:cubicBezTo>
                    <a:cubicBezTo>
                      <a:pt x="44" y="192"/>
                      <a:pt x="44" y="192"/>
                      <a:pt x="44" y="192"/>
                    </a:cubicBezTo>
                    <a:cubicBezTo>
                      <a:pt x="0" y="16"/>
                      <a:pt x="14" y="12"/>
                      <a:pt x="21" y="9"/>
                    </a:cubicBezTo>
                    <a:cubicBezTo>
                      <a:pt x="28" y="7"/>
                      <a:pt x="47" y="0"/>
                      <a:pt x="145" y="239"/>
                    </a:cubicBezTo>
                    <a:lnTo>
                      <a:pt x="136"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7" name="Freeform 526">
                <a:extLst>
                  <a:ext uri="{FF2B5EF4-FFF2-40B4-BE49-F238E27FC236}">
                    <a16:creationId xmlns:a16="http://schemas.microsoft.com/office/drawing/2014/main" id="{9723172A-6380-0BFD-034C-F57E12437DEC}"/>
                  </a:ext>
                </a:extLst>
              </p:cNvPr>
              <p:cNvSpPr>
                <a:spLocks noEditPoints="1"/>
              </p:cNvSpPr>
              <p:nvPr userDrawn="1"/>
            </p:nvSpPr>
            <p:spPr bwMode="auto">
              <a:xfrm>
                <a:off x="378" y="2260"/>
                <a:ext cx="415" cy="973"/>
              </a:xfrm>
              <a:custGeom>
                <a:avLst/>
                <a:gdLst>
                  <a:gd name="T0" fmla="*/ 361 w 766"/>
                  <a:gd name="T1" fmla="*/ 1778 h 1778"/>
                  <a:gd name="T2" fmla="*/ 347 w 766"/>
                  <a:gd name="T3" fmla="*/ 1771 h 1778"/>
                  <a:gd name="T4" fmla="*/ 19 w 766"/>
                  <a:gd name="T5" fmla="*/ 1244 h 1778"/>
                  <a:gd name="T6" fmla="*/ 515 w 766"/>
                  <a:gd name="T7" fmla="*/ 326 h 1778"/>
                  <a:gd name="T8" fmla="*/ 503 w 766"/>
                  <a:gd name="T9" fmla="*/ 40 h 1778"/>
                  <a:gd name="T10" fmla="*/ 761 w 766"/>
                  <a:gd name="T11" fmla="*/ 91 h 1778"/>
                  <a:gd name="T12" fmla="*/ 766 w 766"/>
                  <a:gd name="T13" fmla="*/ 96 h 1778"/>
                  <a:gd name="T14" fmla="*/ 761 w 766"/>
                  <a:gd name="T15" fmla="*/ 101 h 1778"/>
                  <a:gd name="T16" fmla="*/ 515 w 766"/>
                  <a:gd name="T17" fmla="*/ 555 h 1778"/>
                  <a:gd name="T18" fmla="*/ 677 w 766"/>
                  <a:gd name="T19" fmla="*/ 811 h 1778"/>
                  <a:gd name="T20" fmla="*/ 681 w 766"/>
                  <a:gd name="T21" fmla="*/ 815 h 1778"/>
                  <a:gd name="T22" fmla="*/ 677 w 766"/>
                  <a:gd name="T23" fmla="*/ 820 h 1778"/>
                  <a:gd name="T24" fmla="*/ 356 w 766"/>
                  <a:gd name="T25" fmla="*/ 1764 h 1778"/>
                  <a:gd name="T26" fmla="*/ 361 w 766"/>
                  <a:gd name="T27" fmla="*/ 1778 h 1778"/>
                  <a:gd name="T28" fmla="*/ 569 w 766"/>
                  <a:gd name="T29" fmla="*/ 28 h 1778"/>
                  <a:gd name="T30" fmla="*/ 510 w 766"/>
                  <a:gd name="T31" fmla="*/ 47 h 1778"/>
                  <a:gd name="T32" fmla="*/ 524 w 766"/>
                  <a:gd name="T33" fmla="*/ 326 h 1778"/>
                  <a:gd name="T34" fmla="*/ 527 w 766"/>
                  <a:gd name="T35" fmla="*/ 328 h 1778"/>
                  <a:gd name="T36" fmla="*/ 524 w 766"/>
                  <a:gd name="T37" fmla="*/ 333 h 1778"/>
                  <a:gd name="T38" fmla="*/ 28 w 766"/>
                  <a:gd name="T39" fmla="*/ 1244 h 1778"/>
                  <a:gd name="T40" fmla="*/ 340 w 766"/>
                  <a:gd name="T41" fmla="*/ 1753 h 1778"/>
                  <a:gd name="T42" fmla="*/ 665 w 766"/>
                  <a:gd name="T43" fmla="*/ 815 h 1778"/>
                  <a:gd name="T44" fmla="*/ 506 w 766"/>
                  <a:gd name="T45" fmla="*/ 555 h 1778"/>
                  <a:gd name="T46" fmla="*/ 752 w 766"/>
                  <a:gd name="T47" fmla="*/ 98 h 1778"/>
                  <a:gd name="T48" fmla="*/ 569 w 766"/>
                  <a:gd name="T49" fmla="*/ 28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6" h="1778">
                    <a:moveTo>
                      <a:pt x="361" y="1778"/>
                    </a:moveTo>
                    <a:cubicBezTo>
                      <a:pt x="347" y="1771"/>
                      <a:pt x="347" y="1771"/>
                      <a:pt x="347" y="1771"/>
                    </a:cubicBezTo>
                    <a:cubicBezTo>
                      <a:pt x="148" y="1645"/>
                      <a:pt x="33" y="1462"/>
                      <a:pt x="19" y="1244"/>
                    </a:cubicBezTo>
                    <a:cubicBezTo>
                      <a:pt x="0" y="937"/>
                      <a:pt x="180" y="602"/>
                      <a:pt x="515" y="326"/>
                    </a:cubicBezTo>
                    <a:cubicBezTo>
                      <a:pt x="457" y="183"/>
                      <a:pt x="454" y="82"/>
                      <a:pt x="503" y="40"/>
                    </a:cubicBezTo>
                    <a:cubicBezTo>
                      <a:pt x="553" y="0"/>
                      <a:pt x="644" y="16"/>
                      <a:pt x="761" y="91"/>
                    </a:cubicBezTo>
                    <a:cubicBezTo>
                      <a:pt x="766" y="96"/>
                      <a:pt x="766" y="96"/>
                      <a:pt x="766" y="96"/>
                    </a:cubicBezTo>
                    <a:cubicBezTo>
                      <a:pt x="761" y="101"/>
                      <a:pt x="761" y="101"/>
                      <a:pt x="761" y="101"/>
                    </a:cubicBezTo>
                    <a:cubicBezTo>
                      <a:pt x="595" y="237"/>
                      <a:pt x="503" y="403"/>
                      <a:pt x="515" y="555"/>
                    </a:cubicBezTo>
                    <a:cubicBezTo>
                      <a:pt x="522" y="661"/>
                      <a:pt x="578" y="750"/>
                      <a:pt x="677" y="811"/>
                    </a:cubicBezTo>
                    <a:cubicBezTo>
                      <a:pt x="681" y="815"/>
                      <a:pt x="681" y="815"/>
                      <a:pt x="681" y="815"/>
                    </a:cubicBezTo>
                    <a:cubicBezTo>
                      <a:pt x="677" y="820"/>
                      <a:pt x="677" y="820"/>
                      <a:pt x="677" y="820"/>
                    </a:cubicBezTo>
                    <a:cubicBezTo>
                      <a:pt x="384" y="1059"/>
                      <a:pt x="239" y="1483"/>
                      <a:pt x="356" y="1764"/>
                    </a:cubicBezTo>
                    <a:lnTo>
                      <a:pt x="361" y="1778"/>
                    </a:lnTo>
                    <a:close/>
                    <a:moveTo>
                      <a:pt x="569" y="28"/>
                    </a:moveTo>
                    <a:cubicBezTo>
                      <a:pt x="546" y="28"/>
                      <a:pt x="524" y="35"/>
                      <a:pt x="510" y="47"/>
                    </a:cubicBezTo>
                    <a:cubicBezTo>
                      <a:pt x="464" y="87"/>
                      <a:pt x="468" y="187"/>
                      <a:pt x="524" y="326"/>
                    </a:cubicBezTo>
                    <a:cubicBezTo>
                      <a:pt x="527" y="328"/>
                      <a:pt x="527" y="328"/>
                      <a:pt x="527" y="328"/>
                    </a:cubicBezTo>
                    <a:cubicBezTo>
                      <a:pt x="524" y="333"/>
                      <a:pt x="524" y="333"/>
                      <a:pt x="524" y="333"/>
                    </a:cubicBezTo>
                    <a:cubicBezTo>
                      <a:pt x="190" y="607"/>
                      <a:pt x="9" y="940"/>
                      <a:pt x="28" y="1244"/>
                    </a:cubicBezTo>
                    <a:cubicBezTo>
                      <a:pt x="42" y="1455"/>
                      <a:pt x="150" y="1631"/>
                      <a:pt x="340" y="1753"/>
                    </a:cubicBezTo>
                    <a:cubicBezTo>
                      <a:pt x="234" y="1471"/>
                      <a:pt x="377" y="1054"/>
                      <a:pt x="665" y="815"/>
                    </a:cubicBezTo>
                    <a:cubicBezTo>
                      <a:pt x="567" y="752"/>
                      <a:pt x="513" y="663"/>
                      <a:pt x="506" y="555"/>
                    </a:cubicBezTo>
                    <a:cubicBezTo>
                      <a:pt x="496" y="401"/>
                      <a:pt x="585" y="234"/>
                      <a:pt x="752" y="98"/>
                    </a:cubicBezTo>
                    <a:cubicBezTo>
                      <a:pt x="677" y="51"/>
                      <a:pt x="616" y="28"/>
                      <a:pt x="569"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8" name="Freeform 527">
                <a:extLst>
                  <a:ext uri="{FF2B5EF4-FFF2-40B4-BE49-F238E27FC236}">
                    <a16:creationId xmlns:a16="http://schemas.microsoft.com/office/drawing/2014/main" id="{2988DA7E-F297-7453-210A-151ABBD2DB13}"/>
                  </a:ext>
                </a:extLst>
              </p:cNvPr>
              <p:cNvSpPr>
                <a:spLocks/>
              </p:cNvSpPr>
              <p:nvPr userDrawn="1"/>
            </p:nvSpPr>
            <p:spPr bwMode="auto">
              <a:xfrm>
                <a:off x="371" y="2316"/>
                <a:ext cx="267" cy="737"/>
              </a:xfrm>
              <a:custGeom>
                <a:avLst/>
                <a:gdLst>
                  <a:gd name="T0" fmla="*/ 326 w 492"/>
                  <a:gd name="T1" fmla="*/ 1347 h 1347"/>
                  <a:gd name="T2" fmla="*/ 19 w 492"/>
                  <a:gd name="T3" fmla="*/ 858 h 1347"/>
                  <a:gd name="T4" fmla="*/ 485 w 492"/>
                  <a:gd name="T5" fmla="*/ 0 h 1347"/>
                  <a:gd name="T6" fmla="*/ 492 w 492"/>
                  <a:gd name="T7" fmla="*/ 7 h 1347"/>
                  <a:gd name="T8" fmla="*/ 28 w 492"/>
                  <a:gd name="T9" fmla="*/ 858 h 1347"/>
                  <a:gd name="T10" fmla="*/ 330 w 492"/>
                  <a:gd name="T11" fmla="*/ 1338 h 1347"/>
                  <a:gd name="T12" fmla="*/ 326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326" y="1347"/>
                    </a:moveTo>
                    <a:cubicBezTo>
                      <a:pt x="138" y="1230"/>
                      <a:pt x="33" y="1062"/>
                      <a:pt x="19" y="858"/>
                    </a:cubicBezTo>
                    <a:cubicBezTo>
                      <a:pt x="0" y="572"/>
                      <a:pt x="169" y="258"/>
                      <a:pt x="485" y="0"/>
                    </a:cubicBezTo>
                    <a:cubicBezTo>
                      <a:pt x="492" y="7"/>
                      <a:pt x="492" y="7"/>
                      <a:pt x="492" y="7"/>
                    </a:cubicBezTo>
                    <a:cubicBezTo>
                      <a:pt x="178" y="265"/>
                      <a:pt x="10" y="574"/>
                      <a:pt x="28" y="858"/>
                    </a:cubicBezTo>
                    <a:cubicBezTo>
                      <a:pt x="42" y="1057"/>
                      <a:pt x="145" y="1223"/>
                      <a:pt x="330"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9" name="Freeform 528">
                <a:extLst>
                  <a:ext uri="{FF2B5EF4-FFF2-40B4-BE49-F238E27FC236}">
                    <a16:creationId xmlns:a16="http://schemas.microsoft.com/office/drawing/2014/main" id="{F9E8C823-743F-6CDE-EC9C-B1BF30EC6F91}"/>
                  </a:ext>
                </a:extLst>
              </p:cNvPr>
              <p:cNvSpPr>
                <a:spLocks/>
              </p:cNvSpPr>
              <p:nvPr userDrawn="1"/>
            </p:nvSpPr>
            <p:spPr bwMode="auto">
              <a:xfrm>
                <a:off x="469" y="2271"/>
                <a:ext cx="214" cy="597"/>
              </a:xfrm>
              <a:custGeom>
                <a:avLst/>
                <a:gdLst>
                  <a:gd name="T0" fmla="*/ 262 w 395"/>
                  <a:gd name="T1" fmla="*/ 1090 h 1090"/>
                  <a:gd name="T2" fmla="*/ 14 w 395"/>
                  <a:gd name="T3" fmla="*/ 694 h 1090"/>
                  <a:gd name="T4" fmla="*/ 388 w 395"/>
                  <a:gd name="T5" fmla="*/ 0 h 1090"/>
                  <a:gd name="T6" fmla="*/ 395 w 395"/>
                  <a:gd name="T7" fmla="*/ 7 h 1090"/>
                  <a:gd name="T8" fmla="*/ 23 w 395"/>
                  <a:gd name="T9" fmla="*/ 691 h 1090"/>
                  <a:gd name="T10" fmla="*/ 267 w 395"/>
                  <a:gd name="T11" fmla="*/ 1080 h 1090"/>
                  <a:gd name="T12" fmla="*/ 262 w 395"/>
                  <a:gd name="T13" fmla="*/ 1090 h 1090"/>
                </a:gdLst>
                <a:ahLst/>
                <a:cxnLst>
                  <a:cxn ang="0">
                    <a:pos x="T0" y="T1"/>
                  </a:cxn>
                  <a:cxn ang="0">
                    <a:pos x="T2" y="T3"/>
                  </a:cxn>
                  <a:cxn ang="0">
                    <a:pos x="T4" y="T5"/>
                  </a:cxn>
                  <a:cxn ang="0">
                    <a:pos x="T6" y="T7"/>
                  </a:cxn>
                  <a:cxn ang="0">
                    <a:pos x="T8" y="T9"/>
                  </a:cxn>
                  <a:cxn ang="0">
                    <a:pos x="T10" y="T11"/>
                  </a:cxn>
                  <a:cxn ang="0">
                    <a:pos x="T12" y="T13"/>
                  </a:cxn>
                </a:cxnLst>
                <a:rect l="0" t="0" r="r" b="b"/>
                <a:pathLst>
                  <a:path w="395" h="1090">
                    <a:moveTo>
                      <a:pt x="262" y="1090"/>
                    </a:moveTo>
                    <a:cubicBezTo>
                      <a:pt x="110" y="996"/>
                      <a:pt x="25" y="858"/>
                      <a:pt x="14" y="694"/>
                    </a:cubicBezTo>
                    <a:cubicBezTo>
                      <a:pt x="0" y="462"/>
                      <a:pt x="135" y="209"/>
                      <a:pt x="388" y="0"/>
                    </a:cubicBezTo>
                    <a:cubicBezTo>
                      <a:pt x="395" y="7"/>
                      <a:pt x="395" y="7"/>
                      <a:pt x="395" y="7"/>
                    </a:cubicBezTo>
                    <a:cubicBezTo>
                      <a:pt x="142" y="213"/>
                      <a:pt x="9" y="462"/>
                      <a:pt x="23" y="691"/>
                    </a:cubicBezTo>
                    <a:cubicBezTo>
                      <a:pt x="32" y="853"/>
                      <a:pt x="117" y="987"/>
                      <a:pt x="267" y="1080"/>
                    </a:cubicBezTo>
                    <a:lnTo>
                      <a:pt x="262" y="10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0" name="Freeform 529">
                <a:extLst>
                  <a:ext uri="{FF2B5EF4-FFF2-40B4-BE49-F238E27FC236}">
                    <a16:creationId xmlns:a16="http://schemas.microsoft.com/office/drawing/2014/main" id="{5D29594D-4490-6203-1F40-01731DE6B24A}"/>
                  </a:ext>
                </a:extLst>
              </p:cNvPr>
              <p:cNvSpPr>
                <a:spLocks/>
              </p:cNvSpPr>
              <p:nvPr userDrawn="1"/>
            </p:nvSpPr>
            <p:spPr bwMode="auto">
              <a:xfrm>
                <a:off x="404" y="2448"/>
                <a:ext cx="272" cy="278"/>
              </a:xfrm>
              <a:custGeom>
                <a:avLst/>
                <a:gdLst>
                  <a:gd name="T0" fmla="*/ 49 w 501"/>
                  <a:gd name="T1" fmla="*/ 507 h 507"/>
                  <a:gd name="T2" fmla="*/ 68 w 501"/>
                  <a:gd name="T3" fmla="*/ 176 h 507"/>
                  <a:gd name="T4" fmla="*/ 501 w 501"/>
                  <a:gd name="T5" fmla="*/ 5 h 507"/>
                  <a:gd name="T6" fmla="*/ 501 w 501"/>
                  <a:gd name="T7" fmla="*/ 14 h 507"/>
                  <a:gd name="T8" fmla="*/ 77 w 501"/>
                  <a:gd name="T9" fmla="*/ 178 h 507"/>
                  <a:gd name="T10" fmla="*/ 59 w 501"/>
                  <a:gd name="T11" fmla="*/ 499 h 507"/>
                  <a:gd name="T12" fmla="*/ 49 w 501"/>
                  <a:gd name="T13" fmla="*/ 507 h 507"/>
                </a:gdLst>
                <a:ahLst/>
                <a:cxnLst>
                  <a:cxn ang="0">
                    <a:pos x="T0" y="T1"/>
                  </a:cxn>
                  <a:cxn ang="0">
                    <a:pos x="T2" y="T3"/>
                  </a:cxn>
                  <a:cxn ang="0">
                    <a:pos x="T4" y="T5"/>
                  </a:cxn>
                  <a:cxn ang="0">
                    <a:pos x="T6" y="T7"/>
                  </a:cxn>
                  <a:cxn ang="0">
                    <a:pos x="T8" y="T9"/>
                  </a:cxn>
                  <a:cxn ang="0">
                    <a:pos x="T10" y="T11"/>
                  </a:cxn>
                  <a:cxn ang="0">
                    <a:pos x="T12" y="T13"/>
                  </a:cxn>
                </a:cxnLst>
                <a:rect l="0" t="0" r="r" b="b"/>
                <a:pathLst>
                  <a:path w="501" h="507">
                    <a:moveTo>
                      <a:pt x="49" y="507"/>
                    </a:moveTo>
                    <a:cubicBezTo>
                      <a:pt x="0" y="382"/>
                      <a:pt x="7" y="265"/>
                      <a:pt x="68" y="176"/>
                    </a:cubicBezTo>
                    <a:cubicBezTo>
                      <a:pt x="148" y="61"/>
                      <a:pt x="305" y="0"/>
                      <a:pt x="501" y="5"/>
                    </a:cubicBezTo>
                    <a:cubicBezTo>
                      <a:pt x="501" y="14"/>
                      <a:pt x="501" y="14"/>
                      <a:pt x="501" y="14"/>
                    </a:cubicBezTo>
                    <a:cubicBezTo>
                      <a:pt x="309" y="7"/>
                      <a:pt x="155" y="68"/>
                      <a:pt x="77" y="178"/>
                    </a:cubicBezTo>
                    <a:cubicBezTo>
                      <a:pt x="17" y="265"/>
                      <a:pt x="10" y="380"/>
                      <a:pt x="59" y="499"/>
                    </a:cubicBezTo>
                    <a:lnTo>
                      <a:pt x="49" y="5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1" name="Freeform 530">
                <a:extLst>
                  <a:ext uri="{FF2B5EF4-FFF2-40B4-BE49-F238E27FC236}">
                    <a16:creationId xmlns:a16="http://schemas.microsoft.com/office/drawing/2014/main" id="{F9C2A8C1-8155-8ADD-8E9C-6AB9960F8617}"/>
                  </a:ext>
                </a:extLst>
              </p:cNvPr>
              <p:cNvSpPr>
                <a:spLocks/>
              </p:cNvSpPr>
              <p:nvPr userDrawn="1"/>
            </p:nvSpPr>
            <p:spPr bwMode="auto">
              <a:xfrm>
                <a:off x="373" y="2593"/>
                <a:ext cx="287" cy="414"/>
              </a:xfrm>
              <a:custGeom>
                <a:avLst/>
                <a:gdLst>
                  <a:gd name="T0" fmla="*/ 47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2 h 757"/>
                  <a:gd name="T12" fmla="*/ 47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7" y="757"/>
                    </a:moveTo>
                    <a:cubicBezTo>
                      <a:pt x="0" y="642"/>
                      <a:pt x="4" y="518"/>
                      <a:pt x="58" y="394"/>
                    </a:cubicBezTo>
                    <a:cubicBezTo>
                      <a:pt x="138" y="218"/>
                      <a:pt x="309" y="75"/>
                      <a:pt x="526" y="0"/>
                    </a:cubicBezTo>
                    <a:cubicBezTo>
                      <a:pt x="529" y="10"/>
                      <a:pt x="529" y="10"/>
                      <a:pt x="529" y="10"/>
                    </a:cubicBezTo>
                    <a:cubicBezTo>
                      <a:pt x="313" y="85"/>
                      <a:pt x="145" y="225"/>
                      <a:pt x="68" y="399"/>
                    </a:cubicBezTo>
                    <a:cubicBezTo>
                      <a:pt x="14" y="518"/>
                      <a:pt x="9" y="640"/>
                      <a:pt x="56" y="752"/>
                    </a:cubicBezTo>
                    <a:lnTo>
                      <a:pt x="47"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2" name="Freeform 531">
                <a:extLst>
                  <a:ext uri="{FF2B5EF4-FFF2-40B4-BE49-F238E27FC236}">
                    <a16:creationId xmlns:a16="http://schemas.microsoft.com/office/drawing/2014/main" id="{BE2D8069-4AE2-5D2C-FC88-E40C806565A1}"/>
                  </a:ext>
                </a:extLst>
              </p:cNvPr>
              <p:cNvSpPr>
                <a:spLocks noEditPoints="1"/>
              </p:cNvSpPr>
              <p:nvPr userDrawn="1"/>
            </p:nvSpPr>
            <p:spPr bwMode="auto">
              <a:xfrm>
                <a:off x="501" y="2614"/>
                <a:ext cx="1136" cy="778"/>
              </a:xfrm>
              <a:custGeom>
                <a:avLst/>
                <a:gdLst>
                  <a:gd name="T0" fmla="*/ 773 w 2096"/>
                  <a:gd name="T1" fmla="*/ 1286 h 1422"/>
                  <a:gd name="T2" fmla="*/ 120 w 2096"/>
                  <a:gd name="T3" fmla="*/ 1122 h 1422"/>
                  <a:gd name="T4" fmla="*/ 117 w 2096"/>
                  <a:gd name="T5" fmla="*/ 1122 h 1422"/>
                  <a:gd name="T6" fmla="*/ 117 w 2096"/>
                  <a:gd name="T7" fmla="*/ 1120 h 1422"/>
                  <a:gd name="T8" fmla="*/ 443 w 2096"/>
                  <a:gd name="T9" fmla="*/ 161 h 1422"/>
                  <a:gd name="T10" fmla="*/ 445 w 2096"/>
                  <a:gd name="T11" fmla="*/ 159 h 1422"/>
                  <a:gd name="T12" fmla="*/ 447 w 2096"/>
                  <a:gd name="T13" fmla="*/ 161 h 1422"/>
                  <a:gd name="T14" fmla="*/ 1426 w 2096"/>
                  <a:gd name="T15" fmla="*/ 2 h 1422"/>
                  <a:gd name="T16" fmla="*/ 1428 w 2096"/>
                  <a:gd name="T17" fmla="*/ 0 h 1422"/>
                  <a:gd name="T18" fmla="*/ 1431 w 2096"/>
                  <a:gd name="T19" fmla="*/ 2 h 1422"/>
                  <a:gd name="T20" fmla="*/ 2093 w 2096"/>
                  <a:gd name="T21" fmla="*/ 796 h 1422"/>
                  <a:gd name="T22" fmla="*/ 2096 w 2096"/>
                  <a:gd name="T23" fmla="*/ 799 h 1422"/>
                  <a:gd name="T24" fmla="*/ 2093 w 2096"/>
                  <a:gd name="T25" fmla="*/ 801 h 1422"/>
                  <a:gd name="T26" fmla="*/ 773 w 2096"/>
                  <a:gd name="T27" fmla="*/ 1286 h 1422"/>
                  <a:gd name="T28" fmla="*/ 127 w 2096"/>
                  <a:gd name="T29" fmla="*/ 1115 h 1422"/>
                  <a:gd name="T30" fmla="*/ 2086 w 2096"/>
                  <a:gd name="T31" fmla="*/ 799 h 1422"/>
                  <a:gd name="T32" fmla="*/ 1431 w 2096"/>
                  <a:gd name="T33" fmla="*/ 14 h 1422"/>
                  <a:gd name="T34" fmla="*/ 447 w 2096"/>
                  <a:gd name="T35" fmla="*/ 173 h 1422"/>
                  <a:gd name="T36" fmla="*/ 127 w 2096"/>
                  <a:gd name="T37" fmla="*/ 1115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6" h="1422">
                    <a:moveTo>
                      <a:pt x="773" y="1286"/>
                    </a:moveTo>
                    <a:cubicBezTo>
                      <a:pt x="527" y="1286"/>
                      <a:pt x="297" y="1232"/>
                      <a:pt x="120" y="1122"/>
                    </a:cubicBezTo>
                    <a:cubicBezTo>
                      <a:pt x="117" y="1122"/>
                      <a:pt x="117" y="1122"/>
                      <a:pt x="117" y="1122"/>
                    </a:cubicBezTo>
                    <a:cubicBezTo>
                      <a:pt x="117" y="1120"/>
                      <a:pt x="117" y="1120"/>
                      <a:pt x="117" y="1120"/>
                    </a:cubicBezTo>
                    <a:cubicBezTo>
                      <a:pt x="0" y="834"/>
                      <a:pt x="145" y="405"/>
                      <a:pt x="443" y="161"/>
                    </a:cubicBezTo>
                    <a:cubicBezTo>
                      <a:pt x="445" y="159"/>
                      <a:pt x="445" y="159"/>
                      <a:pt x="445" y="159"/>
                    </a:cubicBezTo>
                    <a:cubicBezTo>
                      <a:pt x="447" y="161"/>
                      <a:pt x="447" y="161"/>
                      <a:pt x="447" y="161"/>
                    </a:cubicBezTo>
                    <a:cubicBezTo>
                      <a:pt x="693" y="314"/>
                      <a:pt x="1133" y="243"/>
                      <a:pt x="1426" y="2"/>
                    </a:cubicBezTo>
                    <a:cubicBezTo>
                      <a:pt x="1428" y="0"/>
                      <a:pt x="1428" y="0"/>
                      <a:pt x="1428" y="0"/>
                    </a:cubicBezTo>
                    <a:cubicBezTo>
                      <a:pt x="1431" y="2"/>
                      <a:pt x="1431" y="2"/>
                      <a:pt x="1431" y="2"/>
                    </a:cubicBezTo>
                    <a:cubicBezTo>
                      <a:pt x="1679" y="157"/>
                      <a:pt x="1976" y="513"/>
                      <a:pt x="2093" y="796"/>
                    </a:cubicBezTo>
                    <a:cubicBezTo>
                      <a:pt x="2096" y="799"/>
                      <a:pt x="2096" y="799"/>
                      <a:pt x="2096" y="799"/>
                    </a:cubicBezTo>
                    <a:cubicBezTo>
                      <a:pt x="2093" y="801"/>
                      <a:pt x="2093" y="801"/>
                      <a:pt x="2093" y="801"/>
                    </a:cubicBezTo>
                    <a:cubicBezTo>
                      <a:pt x="1716" y="1117"/>
                      <a:pt x="1215" y="1286"/>
                      <a:pt x="773" y="1286"/>
                    </a:cubicBezTo>
                    <a:close/>
                    <a:moveTo>
                      <a:pt x="127" y="1115"/>
                    </a:moveTo>
                    <a:cubicBezTo>
                      <a:pt x="621" y="1422"/>
                      <a:pt x="1499" y="1279"/>
                      <a:pt x="2086" y="799"/>
                    </a:cubicBezTo>
                    <a:cubicBezTo>
                      <a:pt x="1969" y="518"/>
                      <a:pt x="1676" y="168"/>
                      <a:pt x="1431" y="14"/>
                    </a:cubicBezTo>
                    <a:cubicBezTo>
                      <a:pt x="1136" y="255"/>
                      <a:pt x="695" y="325"/>
                      <a:pt x="447" y="173"/>
                    </a:cubicBezTo>
                    <a:cubicBezTo>
                      <a:pt x="157" y="414"/>
                      <a:pt x="12" y="834"/>
                      <a:pt x="127" y="1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3" name="Freeform 532">
                <a:extLst>
                  <a:ext uri="{FF2B5EF4-FFF2-40B4-BE49-F238E27FC236}">
                    <a16:creationId xmlns:a16="http://schemas.microsoft.com/office/drawing/2014/main" id="{14640948-254D-D886-F252-3E3B0093DF59}"/>
                  </a:ext>
                </a:extLst>
              </p:cNvPr>
              <p:cNvSpPr>
                <a:spLocks/>
              </p:cNvSpPr>
              <p:nvPr userDrawn="1"/>
            </p:nvSpPr>
            <p:spPr bwMode="auto">
              <a:xfrm>
                <a:off x="548" y="2888"/>
                <a:ext cx="999" cy="318"/>
              </a:xfrm>
              <a:custGeom>
                <a:avLst/>
                <a:gdLst>
                  <a:gd name="T0" fmla="*/ 608 w 1842"/>
                  <a:gd name="T1" fmla="*/ 455 h 581"/>
                  <a:gd name="T2" fmla="*/ 0 w 1842"/>
                  <a:gd name="T3" fmla="*/ 302 h 581"/>
                  <a:gd name="T4" fmla="*/ 4 w 1842"/>
                  <a:gd name="T5" fmla="*/ 293 h 581"/>
                  <a:gd name="T6" fmla="*/ 1835 w 1842"/>
                  <a:gd name="T7" fmla="*/ 0 h 581"/>
                  <a:gd name="T8" fmla="*/ 1842 w 1842"/>
                  <a:gd name="T9" fmla="*/ 7 h 581"/>
                  <a:gd name="T10" fmla="*/ 608 w 1842"/>
                  <a:gd name="T11" fmla="*/ 455 h 581"/>
                </a:gdLst>
                <a:ahLst/>
                <a:cxnLst>
                  <a:cxn ang="0">
                    <a:pos x="T0" y="T1"/>
                  </a:cxn>
                  <a:cxn ang="0">
                    <a:pos x="T2" y="T3"/>
                  </a:cxn>
                  <a:cxn ang="0">
                    <a:pos x="T4" y="T5"/>
                  </a:cxn>
                  <a:cxn ang="0">
                    <a:pos x="T6" y="T7"/>
                  </a:cxn>
                  <a:cxn ang="0">
                    <a:pos x="T8" y="T9"/>
                  </a:cxn>
                  <a:cxn ang="0">
                    <a:pos x="T10" y="T11"/>
                  </a:cxn>
                </a:cxnLst>
                <a:rect l="0" t="0" r="r" b="b"/>
                <a:pathLst>
                  <a:path w="1842" h="581">
                    <a:moveTo>
                      <a:pt x="608" y="455"/>
                    </a:moveTo>
                    <a:cubicBezTo>
                      <a:pt x="379" y="455"/>
                      <a:pt x="166" y="405"/>
                      <a:pt x="0" y="302"/>
                    </a:cubicBezTo>
                    <a:cubicBezTo>
                      <a:pt x="4" y="293"/>
                      <a:pt x="4" y="293"/>
                      <a:pt x="4" y="293"/>
                    </a:cubicBezTo>
                    <a:cubicBezTo>
                      <a:pt x="466" y="581"/>
                      <a:pt x="1287" y="450"/>
                      <a:pt x="1835" y="0"/>
                    </a:cubicBezTo>
                    <a:cubicBezTo>
                      <a:pt x="1842" y="7"/>
                      <a:pt x="1842" y="7"/>
                      <a:pt x="1842" y="7"/>
                    </a:cubicBezTo>
                    <a:cubicBezTo>
                      <a:pt x="1486" y="298"/>
                      <a:pt x="1021" y="455"/>
                      <a:pt x="608" y="4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4" name="Freeform 533">
                <a:extLst>
                  <a:ext uri="{FF2B5EF4-FFF2-40B4-BE49-F238E27FC236}">
                    <a16:creationId xmlns:a16="http://schemas.microsoft.com/office/drawing/2014/main" id="{5408384C-C705-E246-4844-49B0686A5858}"/>
                  </a:ext>
                </a:extLst>
              </p:cNvPr>
              <p:cNvSpPr>
                <a:spLocks/>
              </p:cNvSpPr>
              <p:nvPr userDrawn="1"/>
            </p:nvSpPr>
            <p:spPr bwMode="auto">
              <a:xfrm>
                <a:off x="611" y="2730"/>
                <a:ext cx="807" cy="258"/>
              </a:xfrm>
              <a:custGeom>
                <a:avLst/>
                <a:gdLst>
                  <a:gd name="T0" fmla="*/ 491 w 1487"/>
                  <a:gd name="T1" fmla="*/ 372 h 471"/>
                  <a:gd name="T2" fmla="*/ 0 w 1487"/>
                  <a:gd name="T3" fmla="*/ 248 h 471"/>
                  <a:gd name="T4" fmla="*/ 5 w 1487"/>
                  <a:gd name="T5" fmla="*/ 239 h 471"/>
                  <a:gd name="T6" fmla="*/ 1479 w 1487"/>
                  <a:gd name="T7" fmla="*/ 0 h 471"/>
                  <a:gd name="T8" fmla="*/ 1487 w 1487"/>
                  <a:gd name="T9" fmla="*/ 7 h 471"/>
                  <a:gd name="T10" fmla="*/ 491 w 1487"/>
                  <a:gd name="T11" fmla="*/ 372 h 471"/>
                </a:gdLst>
                <a:ahLst/>
                <a:cxnLst>
                  <a:cxn ang="0">
                    <a:pos x="T0" y="T1"/>
                  </a:cxn>
                  <a:cxn ang="0">
                    <a:pos x="T2" y="T3"/>
                  </a:cxn>
                  <a:cxn ang="0">
                    <a:pos x="T4" y="T5"/>
                  </a:cxn>
                  <a:cxn ang="0">
                    <a:pos x="T6" y="T7"/>
                  </a:cxn>
                  <a:cxn ang="0">
                    <a:pos x="T8" y="T9"/>
                  </a:cxn>
                  <a:cxn ang="0">
                    <a:pos x="T10" y="T11"/>
                  </a:cxn>
                </a:cxnLst>
                <a:rect l="0" t="0" r="r" b="b"/>
                <a:pathLst>
                  <a:path w="1487" h="471">
                    <a:moveTo>
                      <a:pt x="491" y="372"/>
                    </a:moveTo>
                    <a:cubicBezTo>
                      <a:pt x="307" y="372"/>
                      <a:pt x="133" y="333"/>
                      <a:pt x="0" y="248"/>
                    </a:cubicBezTo>
                    <a:cubicBezTo>
                      <a:pt x="5" y="239"/>
                      <a:pt x="5" y="239"/>
                      <a:pt x="5" y="239"/>
                    </a:cubicBezTo>
                    <a:cubicBezTo>
                      <a:pt x="377" y="471"/>
                      <a:pt x="1039" y="363"/>
                      <a:pt x="1479" y="0"/>
                    </a:cubicBezTo>
                    <a:cubicBezTo>
                      <a:pt x="1487" y="7"/>
                      <a:pt x="1487" y="7"/>
                      <a:pt x="1487" y="7"/>
                    </a:cubicBezTo>
                    <a:cubicBezTo>
                      <a:pt x="1201" y="246"/>
                      <a:pt x="824" y="372"/>
                      <a:pt x="491" y="3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5" name="Freeform 534">
                <a:extLst>
                  <a:ext uri="{FF2B5EF4-FFF2-40B4-BE49-F238E27FC236}">
                    <a16:creationId xmlns:a16="http://schemas.microsoft.com/office/drawing/2014/main" id="{CF0C9BC9-1AC4-38B1-9AB9-A10547719C8E}"/>
                  </a:ext>
                </a:extLst>
              </p:cNvPr>
              <p:cNvSpPr>
                <a:spLocks/>
              </p:cNvSpPr>
              <p:nvPr userDrawn="1"/>
            </p:nvSpPr>
            <p:spPr bwMode="auto">
              <a:xfrm>
                <a:off x="827" y="2749"/>
                <a:ext cx="81" cy="568"/>
              </a:xfrm>
              <a:custGeom>
                <a:avLst/>
                <a:gdLst>
                  <a:gd name="T0" fmla="*/ 117 w 150"/>
                  <a:gd name="T1" fmla="*/ 1038 h 1038"/>
                  <a:gd name="T2" fmla="*/ 140 w 150"/>
                  <a:gd name="T3" fmla="*/ 0 h 1038"/>
                  <a:gd name="T4" fmla="*/ 150 w 150"/>
                  <a:gd name="T5" fmla="*/ 4 h 1038"/>
                  <a:gd name="T6" fmla="*/ 126 w 150"/>
                  <a:gd name="T7" fmla="*/ 1033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4"/>
                      <a:pt x="9" y="288"/>
                      <a:pt x="140" y="0"/>
                    </a:cubicBezTo>
                    <a:cubicBezTo>
                      <a:pt x="150" y="4"/>
                      <a:pt x="150" y="4"/>
                      <a:pt x="150" y="4"/>
                    </a:cubicBezTo>
                    <a:cubicBezTo>
                      <a:pt x="21" y="290"/>
                      <a:pt x="12" y="752"/>
                      <a:pt x="126" y="1033"/>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6" name="Freeform 535">
                <a:extLst>
                  <a:ext uri="{FF2B5EF4-FFF2-40B4-BE49-F238E27FC236}">
                    <a16:creationId xmlns:a16="http://schemas.microsoft.com/office/drawing/2014/main" id="{640FFB8B-5DE1-4871-6959-9F68EC475AB1}"/>
                  </a:ext>
                </a:extLst>
              </p:cNvPr>
              <p:cNvSpPr>
                <a:spLocks/>
              </p:cNvSpPr>
              <p:nvPr userDrawn="1"/>
            </p:nvSpPr>
            <p:spPr bwMode="auto">
              <a:xfrm>
                <a:off x="1095" y="2717"/>
                <a:ext cx="184" cy="537"/>
              </a:xfrm>
              <a:custGeom>
                <a:avLst/>
                <a:gdLst>
                  <a:gd name="T0" fmla="*/ 330 w 339"/>
                  <a:gd name="T1" fmla="*/ 980 h 980"/>
                  <a:gd name="T2" fmla="*/ 0 w 339"/>
                  <a:gd name="T3" fmla="*/ 3 h 980"/>
                  <a:gd name="T4" fmla="*/ 9 w 339"/>
                  <a:gd name="T5" fmla="*/ 0 h 980"/>
                  <a:gd name="T6" fmla="*/ 339 w 339"/>
                  <a:gd name="T7" fmla="*/ 975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13" y="696"/>
                      <a:pt x="65" y="258"/>
                      <a:pt x="0" y="3"/>
                    </a:cubicBezTo>
                    <a:cubicBezTo>
                      <a:pt x="9" y="0"/>
                      <a:pt x="9" y="0"/>
                      <a:pt x="9" y="0"/>
                    </a:cubicBezTo>
                    <a:cubicBezTo>
                      <a:pt x="75" y="256"/>
                      <a:pt x="222" y="694"/>
                      <a:pt x="339" y="975"/>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7" name="Freeform 536">
                <a:extLst>
                  <a:ext uri="{FF2B5EF4-FFF2-40B4-BE49-F238E27FC236}">
                    <a16:creationId xmlns:a16="http://schemas.microsoft.com/office/drawing/2014/main" id="{CB6212C3-B04B-29FE-FD9D-A5A06B1DFC0A}"/>
                  </a:ext>
                </a:extLst>
              </p:cNvPr>
              <p:cNvSpPr>
                <a:spLocks noEditPoints="1"/>
              </p:cNvSpPr>
              <p:nvPr userDrawn="1"/>
            </p:nvSpPr>
            <p:spPr bwMode="auto">
              <a:xfrm>
                <a:off x="1273" y="2119"/>
                <a:ext cx="645" cy="938"/>
              </a:xfrm>
              <a:custGeom>
                <a:avLst/>
                <a:gdLst>
                  <a:gd name="T0" fmla="*/ 667 w 1191"/>
                  <a:gd name="T1" fmla="*/ 1715 h 1715"/>
                  <a:gd name="T2" fmla="*/ 665 w 1191"/>
                  <a:gd name="T3" fmla="*/ 1708 h 1715"/>
                  <a:gd name="T4" fmla="*/ 4 w 1191"/>
                  <a:gd name="T5" fmla="*/ 919 h 1715"/>
                  <a:gd name="T6" fmla="*/ 0 w 1191"/>
                  <a:gd name="T7" fmla="*/ 914 h 1715"/>
                  <a:gd name="T8" fmla="*/ 4 w 1191"/>
                  <a:gd name="T9" fmla="*/ 909 h 1715"/>
                  <a:gd name="T10" fmla="*/ 250 w 1191"/>
                  <a:gd name="T11" fmla="*/ 455 h 1715"/>
                  <a:gd name="T12" fmla="*/ 89 w 1191"/>
                  <a:gd name="T13" fmla="*/ 199 h 1715"/>
                  <a:gd name="T14" fmla="*/ 84 w 1191"/>
                  <a:gd name="T15" fmla="*/ 195 h 1715"/>
                  <a:gd name="T16" fmla="*/ 89 w 1191"/>
                  <a:gd name="T17" fmla="*/ 190 h 1715"/>
                  <a:gd name="T18" fmla="*/ 590 w 1191"/>
                  <a:gd name="T19" fmla="*/ 40 h 1715"/>
                  <a:gd name="T20" fmla="*/ 842 w 1191"/>
                  <a:gd name="T21" fmla="*/ 265 h 1715"/>
                  <a:gd name="T22" fmla="*/ 1170 w 1191"/>
                  <a:gd name="T23" fmla="*/ 790 h 1715"/>
                  <a:gd name="T24" fmla="*/ 672 w 1191"/>
                  <a:gd name="T25" fmla="*/ 1711 h 1715"/>
                  <a:gd name="T26" fmla="*/ 667 w 1191"/>
                  <a:gd name="T27" fmla="*/ 1715 h 1715"/>
                  <a:gd name="T28" fmla="*/ 16 w 1191"/>
                  <a:gd name="T29" fmla="*/ 912 h 1715"/>
                  <a:gd name="T30" fmla="*/ 672 w 1191"/>
                  <a:gd name="T31" fmla="*/ 1697 h 1715"/>
                  <a:gd name="T32" fmla="*/ 1161 w 1191"/>
                  <a:gd name="T33" fmla="*/ 787 h 1715"/>
                  <a:gd name="T34" fmla="*/ 835 w 1191"/>
                  <a:gd name="T35" fmla="*/ 270 h 1715"/>
                  <a:gd name="T36" fmla="*/ 833 w 1191"/>
                  <a:gd name="T37" fmla="*/ 270 h 1715"/>
                  <a:gd name="T38" fmla="*/ 833 w 1191"/>
                  <a:gd name="T39" fmla="*/ 267 h 1715"/>
                  <a:gd name="T40" fmla="*/ 587 w 1191"/>
                  <a:gd name="T41" fmla="*/ 45 h 1715"/>
                  <a:gd name="T42" fmla="*/ 100 w 1191"/>
                  <a:gd name="T43" fmla="*/ 195 h 1715"/>
                  <a:gd name="T44" fmla="*/ 259 w 1191"/>
                  <a:gd name="T45" fmla="*/ 455 h 1715"/>
                  <a:gd name="T46" fmla="*/ 16 w 1191"/>
                  <a:gd name="T47" fmla="*/ 912 h 1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1" h="1715">
                    <a:moveTo>
                      <a:pt x="667" y="1715"/>
                    </a:moveTo>
                    <a:cubicBezTo>
                      <a:pt x="665" y="1708"/>
                      <a:pt x="665" y="1708"/>
                      <a:pt x="665" y="1708"/>
                    </a:cubicBezTo>
                    <a:cubicBezTo>
                      <a:pt x="547" y="1427"/>
                      <a:pt x="252" y="1071"/>
                      <a:pt x="4" y="919"/>
                    </a:cubicBezTo>
                    <a:cubicBezTo>
                      <a:pt x="0" y="914"/>
                      <a:pt x="0" y="914"/>
                      <a:pt x="0" y="914"/>
                    </a:cubicBezTo>
                    <a:cubicBezTo>
                      <a:pt x="4" y="909"/>
                      <a:pt x="4" y="909"/>
                      <a:pt x="4" y="909"/>
                    </a:cubicBezTo>
                    <a:cubicBezTo>
                      <a:pt x="171" y="773"/>
                      <a:pt x="262" y="607"/>
                      <a:pt x="250" y="455"/>
                    </a:cubicBezTo>
                    <a:cubicBezTo>
                      <a:pt x="243" y="349"/>
                      <a:pt x="187" y="260"/>
                      <a:pt x="89" y="199"/>
                    </a:cubicBezTo>
                    <a:cubicBezTo>
                      <a:pt x="84" y="195"/>
                      <a:pt x="84" y="195"/>
                      <a:pt x="84" y="195"/>
                    </a:cubicBezTo>
                    <a:cubicBezTo>
                      <a:pt x="89" y="190"/>
                      <a:pt x="89" y="190"/>
                      <a:pt x="89" y="190"/>
                    </a:cubicBezTo>
                    <a:cubicBezTo>
                      <a:pt x="252" y="56"/>
                      <a:pt x="435" y="0"/>
                      <a:pt x="590" y="40"/>
                    </a:cubicBezTo>
                    <a:cubicBezTo>
                      <a:pt x="704" y="68"/>
                      <a:pt x="793" y="148"/>
                      <a:pt x="842" y="265"/>
                    </a:cubicBezTo>
                    <a:cubicBezTo>
                      <a:pt x="1044" y="389"/>
                      <a:pt x="1156" y="572"/>
                      <a:pt x="1170" y="790"/>
                    </a:cubicBezTo>
                    <a:cubicBezTo>
                      <a:pt x="1191" y="1099"/>
                      <a:pt x="1009" y="1434"/>
                      <a:pt x="672" y="1711"/>
                    </a:cubicBezTo>
                    <a:lnTo>
                      <a:pt x="667" y="1715"/>
                    </a:lnTo>
                    <a:close/>
                    <a:moveTo>
                      <a:pt x="16" y="912"/>
                    </a:moveTo>
                    <a:cubicBezTo>
                      <a:pt x="262" y="1066"/>
                      <a:pt x="552" y="1418"/>
                      <a:pt x="672" y="1697"/>
                    </a:cubicBezTo>
                    <a:cubicBezTo>
                      <a:pt x="1002" y="1423"/>
                      <a:pt x="1182" y="1092"/>
                      <a:pt x="1161" y="787"/>
                    </a:cubicBezTo>
                    <a:cubicBezTo>
                      <a:pt x="1147" y="572"/>
                      <a:pt x="1034" y="394"/>
                      <a:pt x="835" y="270"/>
                    </a:cubicBezTo>
                    <a:cubicBezTo>
                      <a:pt x="833" y="270"/>
                      <a:pt x="833" y="270"/>
                      <a:pt x="833" y="270"/>
                    </a:cubicBezTo>
                    <a:cubicBezTo>
                      <a:pt x="833" y="267"/>
                      <a:pt x="833" y="267"/>
                      <a:pt x="833" y="267"/>
                    </a:cubicBezTo>
                    <a:cubicBezTo>
                      <a:pt x="784" y="150"/>
                      <a:pt x="700" y="75"/>
                      <a:pt x="587" y="45"/>
                    </a:cubicBezTo>
                    <a:cubicBezTo>
                      <a:pt x="437" y="12"/>
                      <a:pt x="262" y="63"/>
                      <a:pt x="100" y="195"/>
                    </a:cubicBezTo>
                    <a:cubicBezTo>
                      <a:pt x="199" y="258"/>
                      <a:pt x="252" y="347"/>
                      <a:pt x="259" y="455"/>
                    </a:cubicBezTo>
                    <a:cubicBezTo>
                      <a:pt x="271" y="609"/>
                      <a:pt x="182" y="776"/>
                      <a:pt x="16"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8" name="Freeform 537">
                <a:extLst>
                  <a:ext uri="{FF2B5EF4-FFF2-40B4-BE49-F238E27FC236}">
                    <a16:creationId xmlns:a16="http://schemas.microsoft.com/office/drawing/2014/main" id="{FD5ED382-486B-C9B6-E0DF-0EB2E5201F18}"/>
                  </a:ext>
                </a:extLst>
              </p:cNvPr>
              <p:cNvSpPr>
                <a:spLocks/>
              </p:cNvSpPr>
              <p:nvPr userDrawn="1"/>
            </p:nvSpPr>
            <p:spPr bwMode="auto">
              <a:xfrm>
                <a:off x="1542" y="2155"/>
                <a:ext cx="266" cy="737"/>
              </a:xfrm>
              <a:custGeom>
                <a:avLst/>
                <a:gdLst>
                  <a:gd name="T0" fmla="*/ 7 w 492"/>
                  <a:gd name="T1" fmla="*/ 1347 h 1347"/>
                  <a:gd name="T2" fmla="*/ 0 w 492"/>
                  <a:gd name="T3" fmla="*/ 1340 h 1347"/>
                  <a:gd name="T4" fmla="*/ 461 w 492"/>
                  <a:gd name="T5" fmla="*/ 489 h 1347"/>
                  <a:gd name="T6" fmla="*/ 159 w 492"/>
                  <a:gd name="T7" fmla="*/ 9 h 1347"/>
                  <a:gd name="T8" fmla="*/ 164 w 492"/>
                  <a:gd name="T9" fmla="*/ 0 h 1347"/>
                  <a:gd name="T10" fmla="*/ 471 w 492"/>
                  <a:gd name="T11" fmla="*/ 489 h 1347"/>
                  <a:gd name="T12" fmla="*/ 7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7" y="1347"/>
                    </a:moveTo>
                    <a:cubicBezTo>
                      <a:pt x="0" y="1340"/>
                      <a:pt x="0" y="1340"/>
                      <a:pt x="0" y="1340"/>
                    </a:cubicBezTo>
                    <a:cubicBezTo>
                      <a:pt x="311" y="1085"/>
                      <a:pt x="480" y="775"/>
                      <a:pt x="461" y="489"/>
                    </a:cubicBezTo>
                    <a:cubicBezTo>
                      <a:pt x="447" y="290"/>
                      <a:pt x="344" y="124"/>
                      <a:pt x="159" y="9"/>
                    </a:cubicBezTo>
                    <a:cubicBezTo>
                      <a:pt x="164" y="0"/>
                      <a:pt x="164" y="0"/>
                      <a:pt x="164" y="0"/>
                    </a:cubicBezTo>
                    <a:cubicBezTo>
                      <a:pt x="351" y="117"/>
                      <a:pt x="456" y="286"/>
                      <a:pt x="471" y="489"/>
                    </a:cubicBezTo>
                    <a:cubicBezTo>
                      <a:pt x="492"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9" name="Freeform 538">
                <a:extLst>
                  <a:ext uri="{FF2B5EF4-FFF2-40B4-BE49-F238E27FC236}">
                    <a16:creationId xmlns:a16="http://schemas.microsoft.com/office/drawing/2014/main" id="{BFCB6278-D8F7-DDE6-2E64-BA4B186DB445}"/>
                  </a:ext>
                </a:extLst>
              </p:cNvPr>
              <p:cNvSpPr>
                <a:spLocks/>
              </p:cNvSpPr>
              <p:nvPr userDrawn="1"/>
            </p:nvSpPr>
            <p:spPr bwMode="auto">
              <a:xfrm>
                <a:off x="1413" y="2139"/>
                <a:ext cx="216" cy="598"/>
              </a:xfrm>
              <a:custGeom>
                <a:avLst/>
                <a:gdLst>
                  <a:gd name="T0" fmla="*/ 8 w 398"/>
                  <a:gd name="T1" fmla="*/ 1092 h 1092"/>
                  <a:gd name="T2" fmla="*/ 0 w 398"/>
                  <a:gd name="T3" fmla="*/ 1085 h 1092"/>
                  <a:gd name="T4" fmla="*/ 373 w 398"/>
                  <a:gd name="T5" fmla="*/ 398 h 1092"/>
                  <a:gd name="T6" fmla="*/ 129 w 398"/>
                  <a:gd name="T7" fmla="*/ 9 h 1092"/>
                  <a:gd name="T8" fmla="*/ 134 w 398"/>
                  <a:gd name="T9" fmla="*/ 0 h 1092"/>
                  <a:gd name="T10" fmla="*/ 382 w 398"/>
                  <a:gd name="T11" fmla="*/ 396 h 1092"/>
                  <a:gd name="T12" fmla="*/ 8 w 398"/>
                  <a:gd name="T13" fmla="*/ 1092 h 1092"/>
                </a:gdLst>
                <a:ahLst/>
                <a:cxnLst>
                  <a:cxn ang="0">
                    <a:pos x="T0" y="T1"/>
                  </a:cxn>
                  <a:cxn ang="0">
                    <a:pos x="T2" y="T3"/>
                  </a:cxn>
                  <a:cxn ang="0">
                    <a:pos x="T4" y="T5"/>
                  </a:cxn>
                  <a:cxn ang="0">
                    <a:pos x="T6" y="T7"/>
                  </a:cxn>
                  <a:cxn ang="0">
                    <a:pos x="T8" y="T9"/>
                  </a:cxn>
                  <a:cxn ang="0">
                    <a:pos x="T10" y="T11"/>
                  </a:cxn>
                  <a:cxn ang="0">
                    <a:pos x="T12" y="T13"/>
                  </a:cxn>
                </a:cxnLst>
                <a:rect l="0" t="0" r="r" b="b"/>
                <a:pathLst>
                  <a:path w="398" h="1092">
                    <a:moveTo>
                      <a:pt x="8" y="1092"/>
                    </a:moveTo>
                    <a:cubicBezTo>
                      <a:pt x="0" y="1085"/>
                      <a:pt x="0" y="1085"/>
                      <a:pt x="0" y="1085"/>
                    </a:cubicBezTo>
                    <a:cubicBezTo>
                      <a:pt x="253" y="876"/>
                      <a:pt x="389" y="628"/>
                      <a:pt x="373" y="398"/>
                    </a:cubicBezTo>
                    <a:cubicBezTo>
                      <a:pt x="363" y="236"/>
                      <a:pt x="279" y="103"/>
                      <a:pt x="129" y="9"/>
                    </a:cubicBezTo>
                    <a:cubicBezTo>
                      <a:pt x="134" y="0"/>
                      <a:pt x="134" y="0"/>
                      <a:pt x="134" y="0"/>
                    </a:cubicBezTo>
                    <a:cubicBezTo>
                      <a:pt x="286" y="93"/>
                      <a:pt x="370" y="232"/>
                      <a:pt x="382" y="396"/>
                    </a:cubicBezTo>
                    <a:cubicBezTo>
                      <a:pt x="398" y="630"/>
                      <a:pt x="260" y="883"/>
                      <a:pt x="8" y="10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0" name="Freeform 539">
                <a:extLst>
                  <a:ext uri="{FF2B5EF4-FFF2-40B4-BE49-F238E27FC236}">
                    <a16:creationId xmlns:a16="http://schemas.microsoft.com/office/drawing/2014/main" id="{009E27CE-EC3D-F3B5-A8B2-312E82FC108F}"/>
                  </a:ext>
                </a:extLst>
              </p:cNvPr>
              <p:cNvSpPr>
                <a:spLocks/>
              </p:cNvSpPr>
              <p:nvPr userDrawn="1"/>
            </p:nvSpPr>
            <p:spPr bwMode="auto">
              <a:xfrm>
                <a:off x="1389" y="2474"/>
                <a:ext cx="474" cy="295"/>
              </a:xfrm>
              <a:custGeom>
                <a:avLst/>
                <a:gdLst>
                  <a:gd name="T0" fmla="*/ 866 w 873"/>
                  <a:gd name="T1" fmla="*/ 539 h 539"/>
                  <a:gd name="T2" fmla="*/ 0 w 873"/>
                  <a:gd name="T3" fmla="*/ 10 h 539"/>
                  <a:gd name="T4" fmla="*/ 0 w 873"/>
                  <a:gd name="T5" fmla="*/ 0 h 539"/>
                  <a:gd name="T6" fmla="*/ 873 w 873"/>
                  <a:gd name="T7" fmla="*/ 537 h 539"/>
                  <a:gd name="T8" fmla="*/ 866 w 873"/>
                  <a:gd name="T9" fmla="*/ 539 h 539"/>
                </a:gdLst>
                <a:ahLst/>
                <a:cxnLst>
                  <a:cxn ang="0">
                    <a:pos x="T0" y="T1"/>
                  </a:cxn>
                  <a:cxn ang="0">
                    <a:pos x="T2" y="T3"/>
                  </a:cxn>
                  <a:cxn ang="0">
                    <a:pos x="T4" y="T5"/>
                  </a:cxn>
                  <a:cxn ang="0">
                    <a:pos x="T6" y="T7"/>
                  </a:cxn>
                  <a:cxn ang="0">
                    <a:pos x="T8" y="T9"/>
                  </a:cxn>
                </a:cxnLst>
                <a:rect l="0" t="0" r="r" b="b"/>
                <a:pathLst>
                  <a:path w="873" h="539">
                    <a:moveTo>
                      <a:pt x="866" y="539"/>
                    </a:moveTo>
                    <a:cubicBezTo>
                      <a:pt x="749" y="258"/>
                      <a:pt x="363" y="19"/>
                      <a:pt x="0" y="10"/>
                    </a:cubicBezTo>
                    <a:cubicBezTo>
                      <a:pt x="0" y="0"/>
                      <a:pt x="0" y="0"/>
                      <a:pt x="0" y="0"/>
                    </a:cubicBezTo>
                    <a:cubicBezTo>
                      <a:pt x="365" y="12"/>
                      <a:pt x="756" y="253"/>
                      <a:pt x="873"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1" name="Freeform 540">
                <a:extLst>
                  <a:ext uri="{FF2B5EF4-FFF2-40B4-BE49-F238E27FC236}">
                    <a16:creationId xmlns:a16="http://schemas.microsoft.com/office/drawing/2014/main" id="{30E18540-FFC9-E50C-2896-3CFA577DBBCF}"/>
                  </a:ext>
                </a:extLst>
              </p:cNvPr>
              <p:cNvSpPr>
                <a:spLocks/>
              </p:cNvSpPr>
              <p:nvPr userDrawn="1"/>
            </p:nvSpPr>
            <p:spPr bwMode="auto">
              <a:xfrm>
                <a:off x="1406" y="2261"/>
                <a:ext cx="491" cy="226"/>
              </a:xfrm>
              <a:custGeom>
                <a:avLst/>
                <a:gdLst>
                  <a:gd name="T0" fmla="*/ 897 w 906"/>
                  <a:gd name="T1" fmla="*/ 413 h 413"/>
                  <a:gd name="T2" fmla="*/ 3 w 906"/>
                  <a:gd name="T3" fmla="*/ 141 h 413"/>
                  <a:gd name="T4" fmla="*/ 0 w 906"/>
                  <a:gd name="T5" fmla="*/ 131 h 413"/>
                  <a:gd name="T6" fmla="*/ 906 w 906"/>
                  <a:gd name="T7" fmla="*/ 410 h 413"/>
                  <a:gd name="T8" fmla="*/ 897 w 906"/>
                  <a:gd name="T9" fmla="*/ 413 h 413"/>
                </a:gdLst>
                <a:ahLst/>
                <a:cxnLst>
                  <a:cxn ang="0">
                    <a:pos x="T0" y="T1"/>
                  </a:cxn>
                  <a:cxn ang="0">
                    <a:pos x="T2" y="T3"/>
                  </a:cxn>
                  <a:cxn ang="0">
                    <a:pos x="T4" y="T5"/>
                  </a:cxn>
                  <a:cxn ang="0">
                    <a:pos x="T6" y="T7"/>
                  </a:cxn>
                  <a:cxn ang="0">
                    <a:pos x="T8" y="T9"/>
                  </a:cxn>
                </a:cxnLst>
                <a:rect l="0" t="0" r="r" b="b"/>
                <a:pathLst>
                  <a:path w="906" h="413">
                    <a:moveTo>
                      <a:pt x="897" y="413"/>
                    </a:moveTo>
                    <a:cubicBezTo>
                      <a:pt x="782" y="131"/>
                      <a:pt x="380" y="10"/>
                      <a:pt x="3" y="141"/>
                    </a:cubicBezTo>
                    <a:cubicBezTo>
                      <a:pt x="0" y="131"/>
                      <a:pt x="0" y="131"/>
                      <a:pt x="0" y="131"/>
                    </a:cubicBezTo>
                    <a:cubicBezTo>
                      <a:pt x="382" y="0"/>
                      <a:pt x="789" y="124"/>
                      <a:pt x="906" y="410"/>
                    </a:cubicBezTo>
                    <a:lnTo>
                      <a:pt x="897"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2" name="Freeform 541">
                <a:extLst>
                  <a:ext uri="{FF2B5EF4-FFF2-40B4-BE49-F238E27FC236}">
                    <a16:creationId xmlns:a16="http://schemas.microsoft.com/office/drawing/2014/main" id="{43A37F3C-D647-9F1A-0C53-C61FA44AB127}"/>
                  </a:ext>
                </a:extLst>
              </p:cNvPr>
              <p:cNvSpPr>
                <a:spLocks noEditPoints="1"/>
              </p:cNvSpPr>
              <p:nvPr userDrawn="1"/>
            </p:nvSpPr>
            <p:spPr bwMode="auto">
              <a:xfrm>
                <a:off x="371" y="2060"/>
                <a:ext cx="1553" cy="1373"/>
              </a:xfrm>
              <a:custGeom>
                <a:avLst/>
                <a:gdLst>
                  <a:gd name="T0" fmla="*/ 1019 w 2864"/>
                  <a:gd name="T1" fmla="*/ 2498 h 2510"/>
                  <a:gd name="T2" fmla="*/ 508 w 2864"/>
                  <a:gd name="T3" fmla="*/ 2318 h 2510"/>
                  <a:gd name="T4" fmla="*/ 218 w 2864"/>
                  <a:gd name="T5" fmla="*/ 2055 h 2510"/>
                  <a:gd name="T6" fmla="*/ 78 w 2864"/>
                  <a:gd name="T7" fmla="*/ 1814 h 2510"/>
                  <a:gd name="T8" fmla="*/ 12 w 2864"/>
                  <a:gd name="T9" fmla="*/ 1573 h 2510"/>
                  <a:gd name="T10" fmla="*/ 10 w 2864"/>
                  <a:gd name="T11" fmla="*/ 1256 h 2510"/>
                  <a:gd name="T12" fmla="*/ 57 w 2864"/>
                  <a:gd name="T13" fmla="*/ 1052 h 2510"/>
                  <a:gd name="T14" fmla="*/ 225 w 2864"/>
                  <a:gd name="T15" fmla="*/ 717 h 2510"/>
                  <a:gd name="T16" fmla="*/ 1016 w 2864"/>
                  <a:gd name="T17" fmla="*/ 120 h 2510"/>
                  <a:gd name="T18" fmla="*/ 1564 w 2864"/>
                  <a:gd name="T19" fmla="*/ 3 h 2510"/>
                  <a:gd name="T20" fmla="*/ 1951 w 2864"/>
                  <a:gd name="T21" fmla="*/ 31 h 2510"/>
                  <a:gd name="T22" fmla="*/ 2337 w 2864"/>
                  <a:gd name="T23" fmla="*/ 183 h 2510"/>
                  <a:gd name="T24" fmla="*/ 2494 w 2864"/>
                  <a:gd name="T25" fmla="*/ 296 h 2510"/>
                  <a:gd name="T26" fmla="*/ 2723 w 2864"/>
                  <a:gd name="T27" fmla="*/ 570 h 2510"/>
                  <a:gd name="T28" fmla="*/ 2814 w 2864"/>
                  <a:gd name="T29" fmla="*/ 776 h 2510"/>
                  <a:gd name="T30" fmla="*/ 2857 w 2864"/>
                  <a:gd name="T31" fmla="*/ 1233 h 2510"/>
                  <a:gd name="T32" fmla="*/ 2810 w 2864"/>
                  <a:gd name="T33" fmla="*/ 1448 h 2510"/>
                  <a:gd name="T34" fmla="*/ 2728 w 2864"/>
                  <a:gd name="T35" fmla="*/ 1643 h 2510"/>
                  <a:gd name="T36" fmla="*/ 2189 w 2864"/>
                  <a:gd name="T37" fmla="*/ 2219 h 2510"/>
                  <a:gd name="T38" fmla="*/ 1667 w 2864"/>
                  <a:gd name="T39" fmla="*/ 2451 h 2510"/>
                  <a:gd name="T40" fmla="*/ 1239 w 2864"/>
                  <a:gd name="T41" fmla="*/ 2510 h 2510"/>
                  <a:gd name="T42" fmla="*/ 1286 w 2864"/>
                  <a:gd name="T43" fmla="*/ 47 h 2510"/>
                  <a:gd name="T44" fmla="*/ 850 w 2864"/>
                  <a:gd name="T45" fmla="*/ 200 h 2510"/>
                  <a:gd name="T46" fmla="*/ 145 w 2864"/>
                  <a:gd name="T47" fmla="*/ 872 h 2510"/>
                  <a:gd name="T48" fmla="*/ 64 w 2864"/>
                  <a:gd name="T49" fmla="*/ 1064 h 2510"/>
                  <a:gd name="T50" fmla="*/ 17 w 2864"/>
                  <a:gd name="T51" fmla="*/ 1280 h 2510"/>
                  <a:gd name="T52" fmla="*/ 59 w 2864"/>
                  <a:gd name="T53" fmla="*/ 1730 h 2510"/>
                  <a:gd name="T54" fmla="*/ 138 w 2864"/>
                  <a:gd name="T55" fmla="*/ 1908 h 2510"/>
                  <a:gd name="T56" fmla="*/ 267 w 2864"/>
                  <a:gd name="T57" fmla="*/ 2093 h 2510"/>
                  <a:gd name="T58" fmla="*/ 747 w 2864"/>
                  <a:gd name="T59" fmla="*/ 2416 h 2510"/>
                  <a:gd name="T60" fmla="*/ 1122 w 2864"/>
                  <a:gd name="T61" fmla="*/ 2494 h 2510"/>
                  <a:gd name="T62" fmla="*/ 1670 w 2864"/>
                  <a:gd name="T63" fmla="*/ 2437 h 2510"/>
                  <a:gd name="T64" fmla="*/ 2185 w 2864"/>
                  <a:gd name="T65" fmla="*/ 2210 h 2510"/>
                  <a:gd name="T66" fmla="*/ 2721 w 2864"/>
                  <a:gd name="T67" fmla="*/ 1634 h 2510"/>
                  <a:gd name="T68" fmla="*/ 2803 w 2864"/>
                  <a:gd name="T69" fmla="*/ 1439 h 2510"/>
                  <a:gd name="T70" fmla="*/ 2847 w 2864"/>
                  <a:gd name="T71" fmla="*/ 1226 h 2510"/>
                  <a:gd name="T72" fmla="*/ 2805 w 2864"/>
                  <a:gd name="T73" fmla="*/ 776 h 2510"/>
                  <a:gd name="T74" fmla="*/ 2714 w 2864"/>
                  <a:gd name="T75" fmla="*/ 574 h 2510"/>
                  <a:gd name="T76" fmla="*/ 2487 w 2864"/>
                  <a:gd name="T77" fmla="*/ 303 h 2510"/>
                  <a:gd name="T78" fmla="*/ 2332 w 2864"/>
                  <a:gd name="T79" fmla="*/ 192 h 2510"/>
                  <a:gd name="T80" fmla="*/ 1672 w 2864"/>
                  <a:gd name="T81" fmla="*/ 1027 h 2510"/>
                  <a:gd name="T82" fmla="*/ 766 w 2864"/>
                  <a:gd name="T83" fmla="*/ 460 h 2510"/>
                  <a:gd name="T84" fmla="*/ 2227 w 2864"/>
                  <a:gd name="T85" fmla="*/ 132 h 2510"/>
                  <a:gd name="T86" fmla="*/ 1843 w 2864"/>
                  <a:gd name="T87" fmla="*/ 21 h 2510"/>
                  <a:gd name="T88" fmla="*/ 1431 w 2864"/>
                  <a:gd name="T89" fmla="*/ 225 h 2510"/>
                  <a:gd name="T90" fmla="*/ 689 w 2864"/>
                  <a:gd name="T91" fmla="*/ 1177 h 2510"/>
                  <a:gd name="T92" fmla="*/ 1752 w 2864"/>
                  <a:gd name="T93" fmla="*/ 307 h 2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64" h="2510">
                    <a:moveTo>
                      <a:pt x="1239" y="2510"/>
                    </a:moveTo>
                    <a:cubicBezTo>
                      <a:pt x="1194" y="2510"/>
                      <a:pt x="1148" y="2508"/>
                      <a:pt x="1119" y="2508"/>
                    </a:cubicBezTo>
                    <a:cubicBezTo>
                      <a:pt x="1089" y="2505"/>
                      <a:pt x="1047" y="2501"/>
                      <a:pt x="1019" y="2498"/>
                    </a:cubicBezTo>
                    <a:cubicBezTo>
                      <a:pt x="986" y="2494"/>
                      <a:pt x="944" y="2487"/>
                      <a:pt x="911" y="2480"/>
                    </a:cubicBezTo>
                    <a:cubicBezTo>
                      <a:pt x="881" y="2473"/>
                      <a:pt x="799" y="2451"/>
                      <a:pt x="740" y="2430"/>
                    </a:cubicBezTo>
                    <a:cubicBezTo>
                      <a:pt x="618" y="2388"/>
                      <a:pt x="518" y="2325"/>
                      <a:pt x="508" y="2318"/>
                    </a:cubicBezTo>
                    <a:cubicBezTo>
                      <a:pt x="473" y="2297"/>
                      <a:pt x="410" y="2255"/>
                      <a:pt x="368" y="2215"/>
                    </a:cubicBezTo>
                    <a:cubicBezTo>
                      <a:pt x="333" y="2182"/>
                      <a:pt x="288" y="2137"/>
                      <a:pt x="256" y="2102"/>
                    </a:cubicBezTo>
                    <a:cubicBezTo>
                      <a:pt x="244" y="2088"/>
                      <a:pt x="230" y="2072"/>
                      <a:pt x="218" y="2055"/>
                    </a:cubicBezTo>
                    <a:cubicBezTo>
                      <a:pt x="213" y="2048"/>
                      <a:pt x="209" y="2044"/>
                      <a:pt x="204" y="2037"/>
                    </a:cubicBezTo>
                    <a:cubicBezTo>
                      <a:pt x="178" y="2004"/>
                      <a:pt x="148" y="1955"/>
                      <a:pt x="127" y="1915"/>
                    </a:cubicBezTo>
                    <a:cubicBezTo>
                      <a:pt x="120" y="1901"/>
                      <a:pt x="96" y="1854"/>
                      <a:pt x="78" y="1814"/>
                    </a:cubicBezTo>
                    <a:cubicBezTo>
                      <a:pt x="71" y="1798"/>
                      <a:pt x="64" y="1779"/>
                      <a:pt x="57" y="1758"/>
                    </a:cubicBezTo>
                    <a:cubicBezTo>
                      <a:pt x="54" y="1751"/>
                      <a:pt x="52" y="1741"/>
                      <a:pt x="50" y="1734"/>
                    </a:cubicBezTo>
                    <a:cubicBezTo>
                      <a:pt x="33" y="1688"/>
                      <a:pt x="19" y="1620"/>
                      <a:pt x="12" y="1573"/>
                    </a:cubicBezTo>
                    <a:cubicBezTo>
                      <a:pt x="5" y="1526"/>
                      <a:pt x="0" y="1470"/>
                      <a:pt x="0" y="1427"/>
                    </a:cubicBezTo>
                    <a:cubicBezTo>
                      <a:pt x="0" y="1388"/>
                      <a:pt x="0" y="1324"/>
                      <a:pt x="7" y="1277"/>
                    </a:cubicBezTo>
                    <a:cubicBezTo>
                      <a:pt x="7" y="1270"/>
                      <a:pt x="10" y="1263"/>
                      <a:pt x="10" y="1256"/>
                    </a:cubicBezTo>
                    <a:cubicBezTo>
                      <a:pt x="12" y="1235"/>
                      <a:pt x="17" y="1212"/>
                      <a:pt x="19" y="1195"/>
                    </a:cubicBezTo>
                    <a:cubicBezTo>
                      <a:pt x="28" y="1149"/>
                      <a:pt x="40" y="1099"/>
                      <a:pt x="54" y="1062"/>
                    </a:cubicBezTo>
                    <a:cubicBezTo>
                      <a:pt x="57" y="1052"/>
                      <a:pt x="57" y="1052"/>
                      <a:pt x="57" y="1052"/>
                    </a:cubicBezTo>
                    <a:cubicBezTo>
                      <a:pt x="64" y="1029"/>
                      <a:pt x="73" y="1003"/>
                      <a:pt x="82" y="982"/>
                    </a:cubicBezTo>
                    <a:cubicBezTo>
                      <a:pt x="96" y="947"/>
                      <a:pt x="117" y="903"/>
                      <a:pt x="134" y="870"/>
                    </a:cubicBezTo>
                    <a:cubicBezTo>
                      <a:pt x="155" y="825"/>
                      <a:pt x="192" y="767"/>
                      <a:pt x="225" y="717"/>
                    </a:cubicBezTo>
                    <a:cubicBezTo>
                      <a:pt x="328" y="570"/>
                      <a:pt x="436" y="471"/>
                      <a:pt x="508" y="413"/>
                    </a:cubicBezTo>
                    <a:cubicBezTo>
                      <a:pt x="665" y="282"/>
                      <a:pt x="824" y="204"/>
                      <a:pt x="843" y="195"/>
                    </a:cubicBezTo>
                    <a:cubicBezTo>
                      <a:pt x="890" y="171"/>
                      <a:pt x="960" y="139"/>
                      <a:pt x="1016" y="120"/>
                    </a:cubicBezTo>
                    <a:cubicBezTo>
                      <a:pt x="1068" y="101"/>
                      <a:pt x="1141" y="78"/>
                      <a:pt x="1194" y="61"/>
                    </a:cubicBezTo>
                    <a:cubicBezTo>
                      <a:pt x="1220" y="54"/>
                      <a:pt x="1258" y="45"/>
                      <a:pt x="1286" y="40"/>
                    </a:cubicBezTo>
                    <a:cubicBezTo>
                      <a:pt x="1382" y="19"/>
                      <a:pt x="1475" y="7"/>
                      <a:pt x="1564" y="3"/>
                    </a:cubicBezTo>
                    <a:cubicBezTo>
                      <a:pt x="1625" y="0"/>
                      <a:pt x="1705" y="3"/>
                      <a:pt x="1747" y="5"/>
                    </a:cubicBezTo>
                    <a:cubicBezTo>
                      <a:pt x="1777" y="7"/>
                      <a:pt x="1819" y="12"/>
                      <a:pt x="1848" y="14"/>
                    </a:cubicBezTo>
                    <a:cubicBezTo>
                      <a:pt x="1873" y="17"/>
                      <a:pt x="1918" y="21"/>
                      <a:pt x="1951" y="31"/>
                    </a:cubicBezTo>
                    <a:cubicBezTo>
                      <a:pt x="1981" y="38"/>
                      <a:pt x="2063" y="59"/>
                      <a:pt x="2121" y="80"/>
                    </a:cubicBezTo>
                    <a:cubicBezTo>
                      <a:pt x="2157" y="92"/>
                      <a:pt x="2201" y="110"/>
                      <a:pt x="2232" y="127"/>
                    </a:cubicBezTo>
                    <a:cubicBezTo>
                      <a:pt x="2264" y="143"/>
                      <a:pt x="2306" y="164"/>
                      <a:pt x="2337" y="183"/>
                    </a:cubicBezTo>
                    <a:cubicBezTo>
                      <a:pt x="2342" y="185"/>
                      <a:pt x="2349" y="190"/>
                      <a:pt x="2353" y="192"/>
                    </a:cubicBezTo>
                    <a:cubicBezTo>
                      <a:pt x="2360" y="197"/>
                      <a:pt x="2360" y="197"/>
                      <a:pt x="2360" y="197"/>
                    </a:cubicBezTo>
                    <a:cubicBezTo>
                      <a:pt x="2402" y="225"/>
                      <a:pt x="2456" y="263"/>
                      <a:pt x="2494" y="296"/>
                    </a:cubicBezTo>
                    <a:cubicBezTo>
                      <a:pt x="2522" y="321"/>
                      <a:pt x="2559" y="359"/>
                      <a:pt x="2587" y="387"/>
                    </a:cubicBezTo>
                    <a:cubicBezTo>
                      <a:pt x="2601" y="401"/>
                      <a:pt x="2620" y="422"/>
                      <a:pt x="2641" y="450"/>
                    </a:cubicBezTo>
                    <a:cubicBezTo>
                      <a:pt x="2653" y="467"/>
                      <a:pt x="2697" y="521"/>
                      <a:pt x="2723" y="570"/>
                    </a:cubicBezTo>
                    <a:cubicBezTo>
                      <a:pt x="2742" y="605"/>
                      <a:pt x="2768" y="656"/>
                      <a:pt x="2784" y="696"/>
                    </a:cubicBezTo>
                    <a:cubicBezTo>
                      <a:pt x="2791" y="713"/>
                      <a:pt x="2798" y="731"/>
                      <a:pt x="2805" y="753"/>
                    </a:cubicBezTo>
                    <a:cubicBezTo>
                      <a:pt x="2807" y="762"/>
                      <a:pt x="2810" y="769"/>
                      <a:pt x="2814" y="776"/>
                    </a:cubicBezTo>
                    <a:cubicBezTo>
                      <a:pt x="2831" y="825"/>
                      <a:pt x="2845" y="891"/>
                      <a:pt x="2852" y="938"/>
                    </a:cubicBezTo>
                    <a:cubicBezTo>
                      <a:pt x="2859" y="985"/>
                      <a:pt x="2864" y="1041"/>
                      <a:pt x="2864" y="1083"/>
                    </a:cubicBezTo>
                    <a:cubicBezTo>
                      <a:pt x="2864" y="1123"/>
                      <a:pt x="2864" y="1186"/>
                      <a:pt x="2857" y="1233"/>
                    </a:cubicBezTo>
                    <a:cubicBezTo>
                      <a:pt x="2857" y="1240"/>
                      <a:pt x="2854" y="1247"/>
                      <a:pt x="2854" y="1254"/>
                    </a:cubicBezTo>
                    <a:cubicBezTo>
                      <a:pt x="2852" y="1275"/>
                      <a:pt x="2847" y="1299"/>
                      <a:pt x="2845" y="1315"/>
                    </a:cubicBezTo>
                    <a:cubicBezTo>
                      <a:pt x="2836" y="1362"/>
                      <a:pt x="2824" y="1411"/>
                      <a:pt x="2810" y="1448"/>
                    </a:cubicBezTo>
                    <a:cubicBezTo>
                      <a:pt x="2805" y="1460"/>
                      <a:pt x="2805" y="1460"/>
                      <a:pt x="2805" y="1460"/>
                    </a:cubicBezTo>
                    <a:cubicBezTo>
                      <a:pt x="2798" y="1484"/>
                      <a:pt x="2789" y="1509"/>
                      <a:pt x="2779" y="1531"/>
                    </a:cubicBezTo>
                    <a:cubicBezTo>
                      <a:pt x="2765" y="1566"/>
                      <a:pt x="2744" y="1610"/>
                      <a:pt x="2728" y="1643"/>
                    </a:cubicBezTo>
                    <a:cubicBezTo>
                      <a:pt x="2707" y="1688"/>
                      <a:pt x="2669" y="1746"/>
                      <a:pt x="2637" y="1795"/>
                    </a:cubicBezTo>
                    <a:cubicBezTo>
                      <a:pt x="2534" y="1943"/>
                      <a:pt x="2426" y="2041"/>
                      <a:pt x="2353" y="2100"/>
                    </a:cubicBezTo>
                    <a:cubicBezTo>
                      <a:pt x="2304" y="2140"/>
                      <a:pt x="2248" y="2182"/>
                      <a:pt x="2189" y="2219"/>
                    </a:cubicBezTo>
                    <a:cubicBezTo>
                      <a:pt x="2114" y="2269"/>
                      <a:pt x="2040" y="2306"/>
                      <a:pt x="2018" y="2318"/>
                    </a:cubicBezTo>
                    <a:cubicBezTo>
                      <a:pt x="1972" y="2341"/>
                      <a:pt x="1901" y="2374"/>
                      <a:pt x="1845" y="2393"/>
                    </a:cubicBezTo>
                    <a:cubicBezTo>
                      <a:pt x="1794" y="2412"/>
                      <a:pt x="1721" y="2435"/>
                      <a:pt x="1667" y="2451"/>
                    </a:cubicBezTo>
                    <a:cubicBezTo>
                      <a:pt x="1642" y="2458"/>
                      <a:pt x="1604" y="2468"/>
                      <a:pt x="1576" y="2473"/>
                    </a:cubicBezTo>
                    <a:cubicBezTo>
                      <a:pt x="1480" y="2494"/>
                      <a:pt x="1386" y="2505"/>
                      <a:pt x="1297" y="2510"/>
                    </a:cubicBezTo>
                    <a:cubicBezTo>
                      <a:pt x="1283" y="2510"/>
                      <a:pt x="1260" y="2510"/>
                      <a:pt x="1239" y="2510"/>
                    </a:cubicBezTo>
                    <a:close/>
                    <a:moveTo>
                      <a:pt x="1625" y="10"/>
                    </a:moveTo>
                    <a:cubicBezTo>
                      <a:pt x="1604" y="10"/>
                      <a:pt x="1583" y="10"/>
                      <a:pt x="1562" y="12"/>
                    </a:cubicBezTo>
                    <a:cubicBezTo>
                      <a:pt x="1473" y="14"/>
                      <a:pt x="1379" y="26"/>
                      <a:pt x="1286" y="47"/>
                    </a:cubicBezTo>
                    <a:cubicBezTo>
                      <a:pt x="1258" y="54"/>
                      <a:pt x="1222" y="61"/>
                      <a:pt x="1197" y="68"/>
                    </a:cubicBezTo>
                    <a:cubicBezTo>
                      <a:pt x="1143" y="85"/>
                      <a:pt x="1073" y="108"/>
                      <a:pt x="1021" y="125"/>
                    </a:cubicBezTo>
                    <a:cubicBezTo>
                      <a:pt x="967" y="143"/>
                      <a:pt x="897" y="178"/>
                      <a:pt x="850" y="200"/>
                    </a:cubicBezTo>
                    <a:cubicBezTo>
                      <a:pt x="834" y="209"/>
                      <a:pt x="675" y="286"/>
                      <a:pt x="518" y="415"/>
                    </a:cubicBezTo>
                    <a:cubicBezTo>
                      <a:pt x="445" y="476"/>
                      <a:pt x="340" y="572"/>
                      <a:pt x="237" y="720"/>
                    </a:cubicBezTo>
                    <a:cubicBezTo>
                      <a:pt x="202" y="769"/>
                      <a:pt x="167" y="828"/>
                      <a:pt x="145" y="872"/>
                    </a:cubicBezTo>
                    <a:cubicBezTo>
                      <a:pt x="129" y="905"/>
                      <a:pt x="108" y="952"/>
                      <a:pt x="94" y="985"/>
                    </a:cubicBezTo>
                    <a:cubicBezTo>
                      <a:pt x="85" y="1006"/>
                      <a:pt x="75" y="1034"/>
                      <a:pt x="68" y="1055"/>
                    </a:cubicBezTo>
                    <a:cubicBezTo>
                      <a:pt x="64" y="1064"/>
                      <a:pt x="64" y="1064"/>
                      <a:pt x="64" y="1064"/>
                    </a:cubicBezTo>
                    <a:cubicBezTo>
                      <a:pt x="52" y="1099"/>
                      <a:pt x="40" y="1149"/>
                      <a:pt x="31" y="1195"/>
                    </a:cubicBezTo>
                    <a:cubicBezTo>
                      <a:pt x="24" y="1217"/>
                      <a:pt x="21" y="1240"/>
                      <a:pt x="19" y="1259"/>
                    </a:cubicBezTo>
                    <a:cubicBezTo>
                      <a:pt x="19" y="1266"/>
                      <a:pt x="17" y="1273"/>
                      <a:pt x="17" y="1280"/>
                    </a:cubicBezTo>
                    <a:cubicBezTo>
                      <a:pt x="10" y="1324"/>
                      <a:pt x="10" y="1390"/>
                      <a:pt x="10" y="1427"/>
                    </a:cubicBezTo>
                    <a:cubicBezTo>
                      <a:pt x="10" y="1467"/>
                      <a:pt x="14" y="1523"/>
                      <a:pt x="21" y="1570"/>
                    </a:cubicBezTo>
                    <a:cubicBezTo>
                      <a:pt x="28" y="1617"/>
                      <a:pt x="42" y="1683"/>
                      <a:pt x="59" y="1730"/>
                    </a:cubicBezTo>
                    <a:cubicBezTo>
                      <a:pt x="61" y="1737"/>
                      <a:pt x="64" y="1744"/>
                      <a:pt x="68" y="1753"/>
                    </a:cubicBezTo>
                    <a:cubicBezTo>
                      <a:pt x="75" y="1772"/>
                      <a:pt x="82" y="1793"/>
                      <a:pt x="89" y="1807"/>
                    </a:cubicBezTo>
                    <a:cubicBezTo>
                      <a:pt x="103" y="1837"/>
                      <a:pt x="122" y="1880"/>
                      <a:pt x="138" y="1908"/>
                    </a:cubicBezTo>
                    <a:cubicBezTo>
                      <a:pt x="160" y="1948"/>
                      <a:pt x="190" y="1994"/>
                      <a:pt x="216" y="2027"/>
                    </a:cubicBezTo>
                    <a:cubicBezTo>
                      <a:pt x="220" y="2032"/>
                      <a:pt x="225" y="2039"/>
                      <a:pt x="230" y="2046"/>
                    </a:cubicBezTo>
                    <a:cubicBezTo>
                      <a:pt x="241" y="2062"/>
                      <a:pt x="256" y="2079"/>
                      <a:pt x="267" y="2093"/>
                    </a:cubicBezTo>
                    <a:cubicBezTo>
                      <a:pt x="300" y="2128"/>
                      <a:pt x="345" y="2173"/>
                      <a:pt x="380" y="2205"/>
                    </a:cubicBezTo>
                    <a:cubicBezTo>
                      <a:pt x="422" y="2243"/>
                      <a:pt x="485" y="2285"/>
                      <a:pt x="518" y="2306"/>
                    </a:cubicBezTo>
                    <a:cubicBezTo>
                      <a:pt x="529" y="2313"/>
                      <a:pt x="628" y="2374"/>
                      <a:pt x="747" y="2416"/>
                    </a:cubicBezTo>
                    <a:cubicBezTo>
                      <a:pt x="808" y="2437"/>
                      <a:pt x="888" y="2458"/>
                      <a:pt x="918" y="2465"/>
                    </a:cubicBezTo>
                    <a:cubicBezTo>
                      <a:pt x="951" y="2473"/>
                      <a:pt x="995" y="2480"/>
                      <a:pt x="1023" y="2484"/>
                    </a:cubicBezTo>
                    <a:cubicBezTo>
                      <a:pt x="1052" y="2489"/>
                      <a:pt x="1091" y="2494"/>
                      <a:pt x="1122" y="2494"/>
                    </a:cubicBezTo>
                    <a:cubicBezTo>
                      <a:pt x="1164" y="2496"/>
                      <a:pt x="1244" y="2498"/>
                      <a:pt x="1302" y="2496"/>
                    </a:cubicBezTo>
                    <a:cubicBezTo>
                      <a:pt x="1391" y="2491"/>
                      <a:pt x="1485" y="2480"/>
                      <a:pt x="1581" y="2458"/>
                    </a:cubicBezTo>
                    <a:cubicBezTo>
                      <a:pt x="1609" y="2451"/>
                      <a:pt x="1644" y="2444"/>
                      <a:pt x="1670" y="2437"/>
                    </a:cubicBezTo>
                    <a:cubicBezTo>
                      <a:pt x="1723" y="2421"/>
                      <a:pt x="1794" y="2398"/>
                      <a:pt x="1845" y="2381"/>
                    </a:cubicBezTo>
                    <a:cubicBezTo>
                      <a:pt x="1899" y="2362"/>
                      <a:pt x="1969" y="2327"/>
                      <a:pt x="2016" y="2306"/>
                    </a:cubicBezTo>
                    <a:cubicBezTo>
                      <a:pt x="2037" y="2297"/>
                      <a:pt x="2112" y="2257"/>
                      <a:pt x="2185" y="2210"/>
                    </a:cubicBezTo>
                    <a:cubicBezTo>
                      <a:pt x="2243" y="2170"/>
                      <a:pt x="2299" y="2130"/>
                      <a:pt x="2349" y="2091"/>
                    </a:cubicBezTo>
                    <a:cubicBezTo>
                      <a:pt x="2421" y="2032"/>
                      <a:pt x="2527" y="1934"/>
                      <a:pt x="2630" y="1786"/>
                    </a:cubicBezTo>
                    <a:cubicBezTo>
                      <a:pt x="2662" y="1737"/>
                      <a:pt x="2700" y="1678"/>
                      <a:pt x="2721" y="1634"/>
                    </a:cubicBezTo>
                    <a:cubicBezTo>
                      <a:pt x="2737" y="1601"/>
                      <a:pt x="2758" y="1554"/>
                      <a:pt x="2772" y="1521"/>
                    </a:cubicBezTo>
                    <a:cubicBezTo>
                      <a:pt x="2782" y="1500"/>
                      <a:pt x="2791" y="1474"/>
                      <a:pt x="2798" y="1451"/>
                    </a:cubicBezTo>
                    <a:cubicBezTo>
                      <a:pt x="2803" y="1439"/>
                      <a:pt x="2803" y="1439"/>
                      <a:pt x="2803" y="1439"/>
                    </a:cubicBezTo>
                    <a:cubicBezTo>
                      <a:pt x="2814" y="1402"/>
                      <a:pt x="2826" y="1355"/>
                      <a:pt x="2836" y="1308"/>
                    </a:cubicBezTo>
                    <a:cubicBezTo>
                      <a:pt x="2840" y="1289"/>
                      <a:pt x="2843" y="1268"/>
                      <a:pt x="2845" y="1247"/>
                    </a:cubicBezTo>
                    <a:cubicBezTo>
                      <a:pt x="2845" y="1240"/>
                      <a:pt x="2847" y="1233"/>
                      <a:pt x="2847" y="1226"/>
                    </a:cubicBezTo>
                    <a:cubicBezTo>
                      <a:pt x="2854" y="1181"/>
                      <a:pt x="2854" y="1116"/>
                      <a:pt x="2854" y="1078"/>
                    </a:cubicBezTo>
                    <a:cubicBezTo>
                      <a:pt x="2854" y="1038"/>
                      <a:pt x="2850" y="982"/>
                      <a:pt x="2843" y="935"/>
                    </a:cubicBezTo>
                    <a:cubicBezTo>
                      <a:pt x="2836" y="888"/>
                      <a:pt x="2822" y="823"/>
                      <a:pt x="2805" y="776"/>
                    </a:cubicBezTo>
                    <a:cubicBezTo>
                      <a:pt x="2803" y="769"/>
                      <a:pt x="2800" y="760"/>
                      <a:pt x="2796" y="753"/>
                    </a:cubicBezTo>
                    <a:cubicBezTo>
                      <a:pt x="2789" y="734"/>
                      <a:pt x="2782" y="713"/>
                      <a:pt x="2775" y="699"/>
                    </a:cubicBezTo>
                    <a:cubicBezTo>
                      <a:pt x="2756" y="659"/>
                      <a:pt x="2730" y="607"/>
                      <a:pt x="2714" y="574"/>
                    </a:cubicBezTo>
                    <a:cubicBezTo>
                      <a:pt x="2693" y="537"/>
                      <a:pt x="2660" y="488"/>
                      <a:pt x="2634" y="455"/>
                    </a:cubicBezTo>
                    <a:cubicBezTo>
                      <a:pt x="2613" y="427"/>
                      <a:pt x="2594" y="406"/>
                      <a:pt x="2580" y="392"/>
                    </a:cubicBezTo>
                    <a:cubicBezTo>
                      <a:pt x="2555" y="364"/>
                      <a:pt x="2517" y="328"/>
                      <a:pt x="2487" y="303"/>
                    </a:cubicBezTo>
                    <a:cubicBezTo>
                      <a:pt x="2449" y="270"/>
                      <a:pt x="2398" y="235"/>
                      <a:pt x="2356" y="207"/>
                    </a:cubicBezTo>
                    <a:cubicBezTo>
                      <a:pt x="2349" y="202"/>
                      <a:pt x="2349" y="202"/>
                      <a:pt x="2349" y="202"/>
                    </a:cubicBezTo>
                    <a:cubicBezTo>
                      <a:pt x="2344" y="200"/>
                      <a:pt x="2339" y="195"/>
                      <a:pt x="2332" y="192"/>
                    </a:cubicBezTo>
                    <a:cubicBezTo>
                      <a:pt x="2175" y="103"/>
                      <a:pt x="1960" y="143"/>
                      <a:pt x="1763" y="303"/>
                    </a:cubicBezTo>
                    <a:cubicBezTo>
                      <a:pt x="1838" y="349"/>
                      <a:pt x="1887" y="415"/>
                      <a:pt x="1911" y="492"/>
                    </a:cubicBezTo>
                    <a:cubicBezTo>
                      <a:pt x="1960" y="661"/>
                      <a:pt x="1869" y="865"/>
                      <a:pt x="1672" y="1027"/>
                    </a:cubicBezTo>
                    <a:cubicBezTo>
                      <a:pt x="1375" y="1270"/>
                      <a:pt x="932" y="1341"/>
                      <a:pt x="682" y="1186"/>
                    </a:cubicBezTo>
                    <a:cubicBezTo>
                      <a:pt x="625" y="1151"/>
                      <a:pt x="583" y="1106"/>
                      <a:pt x="553" y="1055"/>
                    </a:cubicBezTo>
                    <a:cubicBezTo>
                      <a:pt x="459" y="881"/>
                      <a:pt x="544" y="642"/>
                      <a:pt x="766" y="460"/>
                    </a:cubicBezTo>
                    <a:cubicBezTo>
                      <a:pt x="1063" y="216"/>
                      <a:pt x="1506" y="143"/>
                      <a:pt x="1754" y="296"/>
                    </a:cubicBezTo>
                    <a:cubicBezTo>
                      <a:pt x="1922" y="157"/>
                      <a:pt x="2107" y="106"/>
                      <a:pt x="2260" y="148"/>
                    </a:cubicBezTo>
                    <a:cubicBezTo>
                      <a:pt x="2248" y="143"/>
                      <a:pt x="2239" y="136"/>
                      <a:pt x="2227" y="132"/>
                    </a:cubicBezTo>
                    <a:cubicBezTo>
                      <a:pt x="2194" y="115"/>
                      <a:pt x="2152" y="99"/>
                      <a:pt x="2117" y="87"/>
                    </a:cubicBezTo>
                    <a:cubicBezTo>
                      <a:pt x="2056" y="66"/>
                      <a:pt x="1976" y="45"/>
                      <a:pt x="1946" y="38"/>
                    </a:cubicBezTo>
                    <a:cubicBezTo>
                      <a:pt x="1918" y="31"/>
                      <a:pt x="1873" y="26"/>
                      <a:pt x="1843" y="21"/>
                    </a:cubicBezTo>
                    <a:cubicBezTo>
                      <a:pt x="1815" y="17"/>
                      <a:pt x="1775" y="12"/>
                      <a:pt x="1745" y="12"/>
                    </a:cubicBezTo>
                    <a:cubicBezTo>
                      <a:pt x="1716" y="10"/>
                      <a:pt x="1670" y="10"/>
                      <a:pt x="1625" y="10"/>
                    </a:cubicBezTo>
                    <a:close/>
                    <a:moveTo>
                      <a:pt x="1431" y="225"/>
                    </a:moveTo>
                    <a:cubicBezTo>
                      <a:pt x="1211" y="225"/>
                      <a:pt x="963" y="310"/>
                      <a:pt x="775" y="464"/>
                    </a:cubicBezTo>
                    <a:cubicBezTo>
                      <a:pt x="558" y="642"/>
                      <a:pt x="473" y="877"/>
                      <a:pt x="565" y="1048"/>
                    </a:cubicBezTo>
                    <a:cubicBezTo>
                      <a:pt x="593" y="1099"/>
                      <a:pt x="635" y="1142"/>
                      <a:pt x="689" y="1177"/>
                    </a:cubicBezTo>
                    <a:cubicBezTo>
                      <a:pt x="934" y="1329"/>
                      <a:pt x="1375" y="1259"/>
                      <a:pt x="1667" y="1017"/>
                    </a:cubicBezTo>
                    <a:cubicBezTo>
                      <a:pt x="1859" y="860"/>
                      <a:pt x="1951" y="659"/>
                      <a:pt x="1901" y="495"/>
                    </a:cubicBezTo>
                    <a:cubicBezTo>
                      <a:pt x="1880" y="420"/>
                      <a:pt x="1829" y="354"/>
                      <a:pt x="1752" y="307"/>
                    </a:cubicBezTo>
                    <a:cubicBezTo>
                      <a:pt x="1665" y="251"/>
                      <a:pt x="1553" y="225"/>
                      <a:pt x="143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3" name="Freeform 542">
                <a:extLst>
                  <a:ext uri="{FF2B5EF4-FFF2-40B4-BE49-F238E27FC236}">
                    <a16:creationId xmlns:a16="http://schemas.microsoft.com/office/drawing/2014/main" id="{BBD32BC8-0C8C-EE53-C6C4-3E307A65C193}"/>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4" name="Freeform 543">
                <a:extLst>
                  <a:ext uri="{FF2B5EF4-FFF2-40B4-BE49-F238E27FC236}">
                    <a16:creationId xmlns:a16="http://schemas.microsoft.com/office/drawing/2014/main" id="{105FF462-E61F-E45E-244C-4C91BD9091BD}"/>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5" name="Freeform 544">
                <a:extLst>
                  <a:ext uri="{FF2B5EF4-FFF2-40B4-BE49-F238E27FC236}">
                    <a16:creationId xmlns:a16="http://schemas.microsoft.com/office/drawing/2014/main" id="{015D4551-8CE4-6B7E-3760-DA7EABB4C2CD}"/>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6" name="Freeform 545">
                <a:extLst>
                  <a:ext uri="{FF2B5EF4-FFF2-40B4-BE49-F238E27FC236}">
                    <a16:creationId xmlns:a16="http://schemas.microsoft.com/office/drawing/2014/main" id="{FDBF0EF7-6BB5-F22C-6A1A-91FDEF9E1A0E}"/>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7" name="Freeform 546">
                <a:extLst>
                  <a:ext uri="{FF2B5EF4-FFF2-40B4-BE49-F238E27FC236}">
                    <a16:creationId xmlns:a16="http://schemas.microsoft.com/office/drawing/2014/main" id="{7FD6DE33-4271-5C27-D79A-ACAE2AD9A926}"/>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8" name="Freeform 547">
                <a:extLst>
                  <a:ext uri="{FF2B5EF4-FFF2-40B4-BE49-F238E27FC236}">
                    <a16:creationId xmlns:a16="http://schemas.microsoft.com/office/drawing/2014/main" id="{2079F2D9-F797-E2F0-ABBF-5B806D2CE5E4}"/>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9" name="Freeform 548">
                <a:extLst>
                  <a:ext uri="{FF2B5EF4-FFF2-40B4-BE49-F238E27FC236}">
                    <a16:creationId xmlns:a16="http://schemas.microsoft.com/office/drawing/2014/main" id="{1A1FF40E-4063-8B28-FF2E-5B4AA7CE2B3B}"/>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0" name="Freeform 549">
                <a:extLst>
                  <a:ext uri="{FF2B5EF4-FFF2-40B4-BE49-F238E27FC236}">
                    <a16:creationId xmlns:a16="http://schemas.microsoft.com/office/drawing/2014/main" id="{18A7ADEE-C783-C7BA-2566-6BAD95C60FE0}"/>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1" name="Freeform 550">
                <a:extLst>
                  <a:ext uri="{FF2B5EF4-FFF2-40B4-BE49-F238E27FC236}">
                    <a16:creationId xmlns:a16="http://schemas.microsoft.com/office/drawing/2014/main" id="{ED737633-AF5C-26BE-AA68-285A4F59DB65}"/>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2" name="Freeform 551">
                <a:extLst>
                  <a:ext uri="{FF2B5EF4-FFF2-40B4-BE49-F238E27FC236}">
                    <a16:creationId xmlns:a16="http://schemas.microsoft.com/office/drawing/2014/main" id="{6FA66E45-984B-6AE0-5CA0-E9038DA49BE8}"/>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3" name="Freeform 552">
                <a:extLst>
                  <a:ext uri="{FF2B5EF4-FFF2-40B4-BE49-F238E27FC236}">
                    <a16:creationId xmlns:a16="http://schemas.microsoft.com/office/drawing/2014/main" id="{45366ED2-7435-84AA-E82F-E8EA6C364594}"/>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4" name="Freeform 553">
                <a:extLst>
                  <a:ext uri="{FF2B5EF4-FFF2-40B4-BE49-F238E27FC236}">
                    <a16:creationId xmlns:a16="http://schemas.microsoft.com/office/drawing/2014/main" id="{7512C9BD-C8B0-A698-FDA6-DF2240381465}"/>
                  </a:ext>
                </a:extLst>
              </p:cNvPr>
              <p:cNvSpPr>
                <a:spLocks/>
              </p:cNvSpPr>
              <p:nvPr userDrawn="1"/>
            </p:nvSpPr>
            <p:spPr bwMode="auto">
              <a:xfrm>
                <a:off x="1145" y="2745"/>
                <a:ext cx="492" cy="220"/>
              </a:xfrm>
              <a:custGeom>
                <a:avLst/>
                <a:gdLst>
                  <a:gd name="T0" fmla="*/ 597 w 907"/>
                  <a:gd name="T1" fmla="*/ 335 h 403"/>
                  <a:gd name="T2" fmla="*/ 0 w 907"/>
                  <a:gd name="T3" fmla="*/ 4 h 403"/>
                  <a:gd name="T4" fmla="*/ 10 w 907"/>
                  <a:gd name="T5" fmla="*/ 0 h 403"/>
                  <a:gd name="T6" fmla="*/ 904 w 907"/>
                  <a:gd name="T7" fmla="*/ 271 h 403"/>
                  <a:gd name="T8" fmla="*/ 907 w 907"/>
                  <a:gd name="T9" fmla="*/ 281 h 403"/>
                  <a:gd name="T10" fmla="*/ 597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7"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5" name="Freeform 554">
                <a:extLst>
                  <a:ext uri="{FF2B5EF4-FFF2-40B4-BE49-F238E27FC236}">
                    <a16:creationId xmlns:a16="http://schemas.microsoft.com/office/drawing/2014/main" id="{4BACEF60-3C20-4F65-D52D-8730AF4DE0B7}"/>
                  </a:ext>
                </a:extLst>
              </p:cNvPr>
              <p:cNvSpPr>
                <a:spLocks noEditPoints="1"/>
              </p:cNvSpPr>
              <p:nvPr userDrawn="1"/>
            </p:nvSpPr>
            <p:spPr bwMode="auto">
              <a:xfrm>
                <a:off x="657" y="2095"/>
                <a:ext cx="1137" cy="782"/>
              </a:xfrm>
              <a:custGeom>
                <a:avLst/>
                <a:gdLst>
                  <a:gd name="T0" fmla="*/ 667 w 2098"/>
                  <a:gd name="T1" fmla="*/ 1429 h 1429"/>
                  <a:gd name="T2" fmla="*/ 665 w 2098"/>
                  <a:gd name="T3" fmla="*/ 1427 h 1429"/>
                  <a:gd name="T4" fmla="*/ 2 w 2098"/>
                  <a:gd name="T5" fmla="*/ 632 h 1429"/>
                  <a:gd name="T6" fmla="*/ 0 w 2098"/>
                  <a:gd name="T7" fmla="*/ 630 h 1429"/>
                  <a:gd name="T8" fmla="*/ 2 w 2098"/>
                  <a:gd name="T9" fmla="*/ 628 h 1429"/>
                  <a:gd name="T10" fmla="*/ 1978 w 2098"/>
                  <a:gd name="T11" fmla="*/ 309 h 1429"/>
                  <a:gd name="T12" fmla="*/ 1981 w 2098"/>
                  <a:gd name="T13" fmla="*/ 309 h 1429"/>
                  <a:gd name="T14" fmla="*/ 1981 w 2098"/>
                  <a:gd name="T15" fmla="*/ 311 h 1429"/>
                  <a:gd name="T16" fmla="*/ 1655 w 2098"/>
                  <a:gd name="T17" fmla="*/ 1270 h 1429"/>
                  <a:gd name="T18" fmla="*/ 1653 w 2098"/>
                  <a:gd name="T19" fmla="*/ 1270 h 1429"/>
                  <a:gd name="T20" fmla="*/ 1648 w 2098"/>
                  <a:gd name="T21" fmla="*/ 1270 h 1429"/>
                  <a:gd name="T22" fmla="*/ 670 w 2098"/>
                  <a:gd name="T23" fmla="*/ 1429 h 1429"/>
                  <a:gd name="T24" fmla="*/ 667 w 2098"/>
                  <a:gd name="T25" fmla="*/ 1429 h 1429"/>
                  <a:gd name="T26" fmla="*/ 12 w 2098"/>
                  <a:gd name="T27" fmla="*/ 632 h 1429"/>
                  <a:gd name="T28" fmla="*/ 667 w 2098"/>
                  <a:gd name="T29" fmla="*/ 1417 h 1429"/>
                  <a:gd name="T30" fmla="*/ 1651 w 2098"/>
                  <a:gd name="T31" fmla="*/ 1258 h 1429"/>
                  <a:gd name="T32" fmla="*/ 1971 w 2098"/>
                  <a:gd name="T33" fmla="*/ 316 h 1429"/>
                  <a:gd name="T34" fmla="*/ 12 w 2098"/>
                  <a:gd name="T35" fmla="*/ 632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8" h="1429">
                    <a:moveTo>
                      <a:pt x="667" y="1429"/>
                    </a:moveTo>
                    <a:cubicBezTo>
                      <a:pt x="665" y="1427"/>
                      <a:pt x="665" y="1427"/>
                      <a:pt x="665" y="1427"/>
                    </a:cubicBezTo>
                    <a:cubicBezTo>
                      <a:pt x="417" y="1272"/>
                      <a:pt x="120" y="916"/>
                      <a:pt x="2" y="632"/>
                    </a:cubicBezTo>
                    <a:cubicBezTo>
                      <a:pt x="0" y="630"/>
                      <a:pt x="0" y="630"/>
                      <a:pt x="0" y="630"/>
                    </a:cubicBezTo>
                    <a:cubicBezTo>
                      <a:pt x="2" y="628"/>
                      <a:pt x="2" y="628"/>
                      <a:pt x="2" y="628"/>
                    </a:cubicBezTo>
                    <a:cubicBezTo>
                      <a:pt x="592" y="143"/>
                      <a:pt x="1480" y="0"/>
                      <a:pt x="1978" y="309"/>
                    </a:cubicBezTo>
                    <a:cubicBezTo>
                      <a:pt x="1981" y="309"/>
                      <a:pt x="1981" y="309"/>
                      <a:pt x="1981" y="309"/>
                    </a:cubicBezTo>
                    <a:cubicBezTo>
                      <a:pt x="1981" y="311"/>
                      <a:pt x="1981" y="311"/>
                      <a:pt x="1981" y="311"/>
                    </a:cubicBezTo>
                    <a:cubicBezTo>
                      <a:pt x="2098" y="597"/>
                      <a:pt x="1953" y="1026"/>
                      <a:pt x="1655" y="1270"/>
                    </a:cubicBezTo>
                    <a:cubicBezTo>
                      <a:pt x="1653" y="1270"/>
                      <a:pt x="1653" y="1270"/>
                      <a:pt x="1653" y="1270"/>
                    </a:cubicBezTo>
                    <a:cubicBezTo>
                      <a:pt x="1648" y="1270"/>
                      <a:pt x="1648" y="1270"/>
                      <a:pt x="1648" y="1270"/>
                    </a:cubicBezTo>
                    <a:cubicBezTo>
                      <a:pt x="1403" y="1117"/>
                      <a:pt x="962" y="1188"/>
                      <a:pt x="670" y="1429"/>
                    </a:cubicBezTo>
                    <a:lnTo>
                      <a:pt x="667" y="1429"/>
                    </a:lnTo>
                    <a:close/>
                    <a:moveTo>
                      <a:pt x="12" y="632"/>
                    </a:moveTo>
                    <a:cubicBezTo>
                      <a:pt x="129" y="913"/>
                      <a:pt x="422" y="1263"/>
                      <a:pt x="667" y="1417"/>
                    </a:cubicBezTo>
                    <a:cubicBezTo>
                      <a:pt x="962" y="1176"/>
                      <a:pt x="1403" y="1106"/>
                      <a:pt x="1651" y="1258"/>
                    </a:cubicBezTo>
                    <a:cubicBezTo>
                      <a:pt x="1941" y="1017"/>
                      <a:pt x="2084" y="595"/>
                      <a:pt x="1971" y="316"/>
                    </a:cubicBezTo>
                    <a:cubicBezTo>
                      <a:pt x="1477" y="11"/>
                      <a:pt x="599" y="152"/>
                      <a:pt x="12" y="6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6" name="Freeform 555">
                <a:extLst>
                  <a:ext uri="{FF2B5EF4-FFF2-40B4-BE49-F238E27FC236}">
                    <a16:creationId xmlns:a16="http://schemas.microsoft.com/office/drawing/2014/main" id="{889EFEB3-816C-E98E-FAAB-1D3F25DC69FA}"/>
                  </a:ext>
                </a:extLst>
              </p:cNvPr>
              <p:cNvSpPr>
                <a:spLocks/>
              </p:cNvSpPr>
              <p:nvPr userDrawn="1"/>
            </p:nvSpPr>
            <p:spPr bwMode="auto">
              <a:xfrm>
                <a:off x="877" y="2497"/>
                <a:ext cx="807" cy="263"/>
              </a:xfrm>
              <a:custGeom>
                <a:avLst/>
                <a:gdLst>
                  <a:gd name="T0" fmla="*/ 8 w 1487"/>
                  <a:gd name="T1" fmla="*/ 481 h 481"/>
                  <a:gd name="T2" fmla="*/ 0 w 1487"/>
                  <a:gd name="T3" fmla="*/ 474 h 481"/>
                  <a:gd name="T4" fmla="*/ 1487 w 1487"/>
                  <a:gd name="T5" fmla="*/ 235 h 481"/>
                  <a:gd name="T6" fmla="*/ 1482 w 1487"/>
                  <a:gd name="T7" fmla="*/ 244 h 481"/>
                  <a:gd name="T8" fmla="*/ 8 w 1487"/>
                  <a:gd name="T9" fmla="*/ 481 h 481"/>
                </a:gdLst>
                <a:ahLst/>
                <a:cxnLst>
                  <a:cxn ang="0">
                    <a:pos x="T0" y="T1"/>
                  </a:cxn>
                  <a:cxn ang="0">
                    <a:pos x="T2" y="T3"/>
                  </a:cxn>
                  <a:cxn ang="0">
                    <a:pos x="T4" y="T5"/>
                  </a:cxn>
                  <a:cxn ang="0">
                    <a:pos x="T6" y="T7"/>
                  </a:cxn>
                  <a:cxn ang="0">
                    <a:pos x="T8" y="T9"/>
                  </a:cxn>
                </a:cxnLst>
                <a:rect l="0" t="0" r="r" b="b"/>
                <a:pathLst>
                  <a:path w="1487" h="481">
                    <a:moveTo>
                      <a:pt x="8" y="481"/>
                    </a:moveTo>
                    <a:cubicBezTo>
                      <a:pt x="0" y="474"/>
                      <a:pt x="0" y="474"/>
                      <a:pt x="0" y="474"/>
                    </a:cubicBezTo>
                    <a:cubicBezTo>
                      <a:pt x="445" y="108"/>
                      <a:pt x="1113" y="0"/>
                      <a:pt x="1487" y="235"/>
                    </a:cubicBezTo>
                    <a:cubicBezTo>
                      <a:pt x="1482" y="244"/>
                      <a:pt x="1482" y="244"/>
                      <a:pt x="1482" y="244"/>
                    </a:cubicBezTo>
                    <a:cubicBezTo>
                      <a:pt x="1110" y="12"/>
                      <a:pt x="450" y="118"/>
                      <a:pt x="8" y="4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7" name="Freeform 556">
                <a:extLst>
                  <a:ext uri="{FF2B5EF4-FFF2-40B4-BE49-F238E27FC236}">
                    <a16:creationId xmlns:a16="http://schemas.microsoft.com/office/drawing/2014/main" id="{A2ACC22C-2013-0AC9-0FB3-50A7A58FEC0A}"/>
                  </a:ext>
                </a:extLst>
              </p:cNvPr>
              <p:cNvSpPr>
                <a:spLocks/>
              </p:cNvSpPr>
              <p:nvPr userDrawn="1"/>
            </p:nvSpPr>
            <p:spPr bwMode="auto">
              <a:xfrm>
                <a:off x="748" y="2280"/>
                <a:ext cx="998" cy="325"/>
              </a:xfrm>
              <a:custGeom>
                <a:avLst/>
                <a:gdLst>
                  <a:gd name="T0" fmla="*/ 7 w 1840"/>
                  <a:gd name="T1" fmla="*/ 593 h 593"/>
                  <a:gd name="T2" fmla="*/ 0 w 1840"/>
                  <a:gd name="T3" fmla="*/ 586 h 593"/>
                  <a:gd name="T4" fmla="*/ 1840 w 1840"/>
                  <a:gd name="T5" fmla="*/ 291 h 593"/>
                  <a:gd name="T6" fmla="*/ 1835 w 1840"/>
                  <a:gd name="T7" fmla="*/ 300 h 593"/>
                  <a:gd name="T8" fmla="*/ 7 w 1840"/>
                  <a:gd name="T9" fmla="*/ 593 h 593"/>
                </a:gdLst>
                <a:ahLst/>
                <a:cxnLst>
                  <a:cxn ang="0">
                    <a:pos x="T0" y="T1"/>
                  </a:cxn>
                  <a:cxn ang="0">
                    <a:pos x="T2" y="T3"/>
                  </a:cxn>
                  <a:cxn ang="0">
                    <a:pos x="T4" y="T5"/>
                  </a:cxn>
                  <a:cxn ang="0">
                    <a:pos x="T6" y="T7"/>
                  </a:cxn>
                  <a:cxn ang="0">
                    <a:pos x="T8" y="T9"/>
                  </a:cxn>
                </a:cxnLst>
                <a:rect l="0" t="0" r="r" b="b"/>
                <a:pathLst>
                  <a:path w="1840" h="593">
                    <a:moveTo>
                      <a:pt x="7" y="593"/>
                    </a:moveTo>
                    <a:cubicBezTo>
                      <a:pt x="0" y="586"/>
                      <a:pt x="0" y="586"/>
                      <a:pt x="0" y="586"/>
                    </a:cubicBezTo>
                    <a:cubicBezTo>
                      <a:pt x="550" y="134"/>
                      <a:pt x="1376" y="0"/>
                      <a:pt x="1840" y="291"/>
                    </a:cubicBezTo>
                    <a:cubicBezTo>
                      <a:pt x="1835" y="300"/>
                      <a:pt x="1835" y="300"/>
                      <a:pt x="1835" y="300"/>
                    </a:cubicBezTo>
                    <a:cubicBezTo>
                      <a:pt x="1376" y="10"/>
                      <a:pt x="557" y="143"/>
                      <a:pt x="7" y="5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8" name="Freeform 557">
                <a:extLst>
                  <a:ext uri="{FF2B5EF4-FFF2-40B4-BE49-F238E27FC236}">
                    <a16:creationId xmlns:a16="http://schemas.microsoft.com/office/drawing/2014/main" id="{8AC6E4B5-4384-9C05-830D-7CE08950CE89}"/>
                  </a:ext>
                </a:extLst>
              </p:cNvPr>
              <p:cNvSpPr>
                <a:spLocks/>
              </p:cNvSpPr>
              <p:nvPr userDrawn="1"/>
            </p:nvSpPr>
            <p:spPr bwMode="auto">
              <a:xfrm>
                <a:off x="1387" y="2175"/>
                <a:ext cx="81" cy="568"/>
              </a:xfrm>
              <a:custGeom>
                <a:avLst/>
                <a:gdLst>
                  <a:gd name="T0" fmla="*/ 10 w 150"/>
                  <a:gd name="T1" fmla="*/ 1038 h 1038"/>
                  <a:gd name="T2" fmla="*/ 0 w 150"/>
                  <a:gd name="T3" fmla="*/ 1034 h 1038"/>
                  <a:gd name="T4" fmla="*/ 24 w 150"/>
                  <a:gd name="T5" fmla="*/ 5 h 1038"/>
                  <a:gd name="T6" fmla="*/ 33 w 150"/>
                  <a:gd name="T7" fmla="*/ 0 h 1038"/>
                  <a:gd name="T8" fmla="*/ 10 w 150"/>
                  <a:gd name="T9" fmla="*/ 1038 h 1038"/>
                </a:gdLst>
                <a:ahLst/>
                <a:cxnLst>
                  <a:cxn ang="0">
                    <a:pos x="T0" y="T1"/>
                  </a:cxn>
                  <a:cxn ang="0">
                    <a:pos x="T2" y="T3"/>
                  </a:cxn>
                  <a:cxn ang="0">
                    <a:pos x="T4" y="T5"/>
                  </a:cxn>
                  <a:cxn ang="0">
                    <a:pos x="T6" y="T7"/>
                  </a:cxn>
                  <a:cxn ang="0">
                    <a:pos x="T8" y="T9"/>
                  </a:cxn>
                </a:cxnLst>
                <a:rect l="0" t="0" r="r" b="b"/>
                <a:pathLst>
                  <a:path w="150" h="1038">
                    <a:moveTo>
                      <a:pt x="10" y="1038"/>
                    </a:moveTo>
                    <a:cubicBezTo>
                      <a:pt x="0" y="1034"/>
                      <a:pt x="0" y="1034"/>
                      <a:pt x="0" y="1034"/>
                    </a:cubicBezTo>
                    <a:cubicBezTo>
                      <a:pt x="129" y="748"/>
                      <a:pt x="138" y="286"/>
                      <a:pt x="24" y="5"/>
                    </a:cubicBezTo>
                    <a:cubicBezTo>
                      <a:pt x="33" y="0"/>
                      <a:pt x="33" y="0"/>
                      <a:pt x="33" y="0"/>
                    </a:cubicBezTo>
                    <a:cubicBezTo>
                      <a:pt x="150" y="286"/>
                      <a:pt x="141" y="750"/>
                      <a:pt x="10"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9" name="Freeform 558">
                <a:extLst>
                  <a:ext uri="{FF2B5EF4-FFF2-40B4-BE49-F238E27FC236}">
                    <a16:creationId xmlns:a16="http://schemas.microsoft.com/office/drawing/2014/main" id="{99D8EFC8-DEC5-0EAF-D286-9F7AE20AAC7C}"/>
                  </a:ext>
                </a:extLst>
              </p:cNvPr>
              <p:cNvSpPr>
                <a:spLocks/>
              </p:cNvSpPr>
              <p:nvPr userDrawn="1"/>
            </p:nvSpPr>
            <p:spPr bwMode="auto">
              <a:xfrm>
                <a:off x="1016" y="2238"/>
                <a:ext cx="184" cy="536"/>
              </a:xfrm>
              <a:custGeom>
                <a:avLst/>
                <a:gdLst>
                  <a:gd name="T0" fmla="*/ 330 w 339"/>
                  <a:gd name="T1" fmla="*/ 980 h 980"/>
                  <a:gd name="T2" fmla="*/ 0 w 339"/>
                  <a:gd name="T3" fmla="*/ 5 h 980"/>
                  <a:gd name="T4" fmla="*/ 9 w 339"/>
                  <a:gd name="T5" fmla="*/ 0 h 980"/>
                  <a:gd name="T6" fmla="*/ 339 w 339"/>
                  <a:gd name="T7" fmla="*/ 977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64" y="724"/>
                      <a:pt x="117" y="286"/>
                      <a:pt x="0" y="5"/>
                    </a:cubicBezTo>
                    <a:cubicBezTo>
                      <a:pt x="9" y="0"/>
                      <a:pt x="9" y="0"/>
                      <a:pt x="9" y="0"/>
                    </a:cubicBezTo>
                    <a:cubicBezTo>
                      <a:pt x="126" y="284"/>
                      <a:pt x="274" y="722"/>
                      <a:pt x="339" y="977"/>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0" name="Freeform 559">
                <a:extLst>
                  <a:ext uri="{FF2B5EF4-FFF2-40B4-BE49-F238E27FC236}">
                    <a16:creationId xmlns:a16="http://schemas.microsoft.com/office/drawing/2014/main" id="{0F17682E-7733-30A8-8657-FFFBBFF69877}"/>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1" name="Freeform 560">
                <a:extLst>
                  <a:ext uri="{FF2B5EF4-FFF2-40B4-BE49-F238E27FC236}">
                    <a16:creationId xmlns:a16="http://schemas.microsoft.com/office/drawing/2014/main" id="{9DA358D1-7408-8B9E-6F04-7FAE783BA4D8}"/>
                  </a:ext>
                </a:extLst>
              </p:cNvPr>
              <p:cNvSpPr>
                <a:spLocks/>
              </p:cNvSpPr>
              <p:nvPr userDrawn="1"/>
            </p:nvSpPr>
            <p:spPr bwMode="auto">
              <a:xfrm>
                <a:off x="667" y="2756"/>
                <a:ext cx="215" cy="596"/>
              </a:xfrm>
              <a:custGeom>
                <a:avLst/>
                <a:gdLst>
                  <a:gd name="T0" fmla="*/ 262 w 396"/>
                  <a:gd name="T1" fmla="*/ 1089 h 1089"/>
                  <a:gd name="T2" fmla="*/ 14 w 396"/>
                  <a:gd name="T3" fmla="*/ 693 h 1089"/>
                  <a:gd name="T4" fmla="*/ 388 w 396"/>
                  <a:gd name="T5" fmla="*/ 0 h 1089"/>
                  <a:gd name="T6" fmla="*/ 396 w 396"/>
                  <a:gd name="T7" fmla="*/ 7 h 1089"/>
                  <a:gd name="T8" fmla="*/ 23 w 396"/>
                  <a:gd name="T9" fmla="*/ 691 h 1089"/>
                  <a:gd name="T10" fmla="*/ 267 w 396"/>
                  <a:gd name="T11" fmla="*/ 1080 h 1089"/>
                  <a:gd name="T12" fmla="*/ 262 w 396"/>
                  <a:gd name="T13" fmla="*/ 1089 h 1089"/>
                </a:gdLst>
                <a:ahLst/>
                <a:cxnLst>
                  <a:cxn ang="0">
                    <a:pos x="T0" y="T1"/>
                  </a:cxn>
                  <a:cxn ang="0">
                    <a:pos x="T2" y="T3"/>
                  </a:cxn>
                  <a:cxn ang="0">
                    <a:pos x="T4" y="T5"/>
                  </a:cxn>
                  <a:cxn ang="0">
                    <a:pos x="T6" y="T7"/>
                  </a:cxn>
                  <a:cxn ang="0">
                    <a:pos x="T8" y="T9"/>
                  </a:cxn>
                  <a:cxn ang="0">
                    <a:pos x="T10" y="T11"/>
                  </a:cxn>
                  <a:cxn ang="0">
                    <a:pos x="T12" y="T13"/>
                  </a:cxn>
                </a:cxnLst>
                <a:rect l="0" t="0" r="r" b="b"/>
                <a:pathLst>
                  <a:path w="396" h="1089">
                    <a:moveTo>
                      <a:pt x="262" y="1089"/>
                    </a:moveTo>
                    <a:cubicBezTo>
                      <a:pt x="110" y="993"/>
                      <a:pt x="23" y="857"/>
                      <a:pt x="14" y="693"/>
                    </a:cubicBezTo>
                    <a:cubicBezTo>
                      <a:pt x="0" y="461"/>
                      <a:pt x="136" y="208"/>
                      <a:pt x="388" y="0"/>
                    </a:cubicBezTo>
                    <a:cubicBezTo>
                      <a:pt x="396" y="7"/>
                      <a:pt x="396" y="7"/>
                      <a:pt x="396" y="7"/>
                    </a:cubicBezTo>
                    <a:cubicBezTo>
                      <a:pt x="145" y="213"/>
                      <a:pt x="9" y="464"/>
                      <a:pt x="23" y="691"/>
                    </a:cubicBezTo>
                    <a:cubicBezTo>
                      <a:pt x="33" y="853"/>
                      <a:pt x="117" y="986"/>
                      <a:pt x="267" y="1080"/>
                    </a:cubicBezTo>
                    <a:lnTo>
                      <a:pt x="262" y="10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2" name="Freeform 561">
                <a:extLst>
                  <a:ext uri="{FF2B5EF4-FFF2-40B4-BE49-F238E27FC236}">
                    <a16:creationId xmlns:a16="http://schemas.microsoft.com/office/drawing/2014/main" id="{E871E8C7-8205-BDEA-5541-684F567F8B20}"/>
                  </a:ext>
                </a:extLst>
              </p:cNvPr>
              <p:cNvSpPr>
                <a:spLocks/>
              </p:cNvSpPr>
              <p:nvPr userDrawn="1"/>
            </p:nvSpPr>
            <p:spPr bwMode="auto">
              <a:xfrm>
                <a:off x="487" y="2600"/>
                <a:ext cx="265" cy="737"/>
              </a:xfrm>
              <a:custGeom>
                <a:avLst/>
                <a:gdLst>
                  <a:gd name="T0" fmla="*/ 326 w 490"/>
                  <a:gd name="T1" fmla="*/ 1347 h 1347"/>
                  <a:gd name="T2" fmla="*/ 19 w 490"/>
                  <a:gd name="T3" fmla="*/ 858 h 1347"/>
                  <a:gd name="T4" fmla="*/ 483 w 490"/>
                  <a:gd name="T5" fmla="*/ 0 h 1347"/>
                  <a:gd name="T6" fmla="*/ 490 w 490"/>
                  <a:gd name="T7" fmla="*/ 7 h 1347"/>
                  <a:gd name="T8" fmla="*/ 31 w 490"/>
                  <a:gd name="T9" fmla="*/ 858 h 1347"/>
                  <a:gd name="T10" fmla="*/ 333 w 490"/>
                  <a:gd name="T11" fmla="*/ 1338 h 1347"/>
                  <a:gd name="T12" fmla="*/ 326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326" y="1347"/>
                    </a:moveTo>
                    <a:cubicBezTo>
                      <a:pt x="139" y="1230"/>
                      <a:pt x="33" y="1061"/>
                      <a:pt x="19" y="858"/>
                    </a:cubicBezTo>
                    <a:cubicBezTo>
                      <a:pt x="0" y="569"/>
                      <a:pt x="169" y="258"/>
                      <a:pt x="483" y="0"/>
                    </a:cubicBezTo>
                    <a:cubicBezTo>
                      <a:pt x="490" y="7"/>
                      <a:pt x="490" y="7"/>
                      <a:pt x="490" y="7"/>
                    </a:cubicBezTo>
                    <a:cubicBezTo>
                      <a:pt x="178" y="265"/>
                      <a:pt x="12" y="574"/>
                      <a:pt x="31" y="858"/>
                    </a:cubicBezTo>
                    <a:cubicBezTo>
                      <a:pt x="45" y="1057"/>
                      <a:pt x="148" y="1223"/>
                      <a:pt x="333"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3" name="Freeform 562">
                <a:extLst>
                  <a:ext uri="{FF2B5EF4-FFF2-40B4-BE49-F238E27FC236}">
                    <a16:creationId xmlns:a16="http://schemas.microsoft.com/office/drawing/2014/main" id="{9155B10A-112A-CE01-1EA9-96A2C3C7C1A0}"/>
                  </a:ext>
                </a:extLst>
              </p:cNvPr>
              <p:cNvSpPr>
                <a:spLocks/>
              </p:cNvSpPr>
              <p:nvPr userDrawn="1"/>
            </p:nvSpPr>
            <p:spPr bwMode="auto">
              <a:xfrm>
                <a:off x="431" y="2723"/>
                <a:ext cx="475" cy="295"/>
              </a:xfrm>
              <a:custGeom>
                <a:avLst/>
                <a:gdLst>
                  <a:gd name="T0" fmla="*/ 876 w 876"/>
                  <a:gd name="T1" fmla="*/ 539 h 539"/>
                  <a:gd name="T2" fmla="*/ 0 w 876"/>
                  <a:gd name="T3" fmla="*/ 5 h 539"/>
                  <a:gd name="T4" fmla="*/ 10 w 876"/>
                  <a:gd name="T5" fmla="*/ 0 h 539"/>
                  <a:gd name="T6" fmla="*/ 876 w 876"/>
                  <a:gd name="T7" fmla="*/ 529 h 539"/>
                  <a:gd name="T8" fmla="*/ 876 w 876"/>
                  <a:gd name="T9" fmla="*/ 539 h 539"/>
                </a:gdLst>
                <a:ahLst/>
                <a:cxnLst>
                  <a:cxn ang="0">
                    <a:pos x="T0" y="T1"/>
                  </a:cxn>
                  <a:cxn ang="0">
                    <a:pos x="T2" y="T3"/>
                  </a:cxn>
                  <a:cxn ang="0">
                    <a:pos x="T4" y="T5"/>
                  </a:cxn>
                  <a:cxn ang="0">
                    <a:pos x="T6" y="T7"/>
                  </a:cxn>
                  <a:cxn ang="0">
                    <a:pos x="T8" y="T9"/>
                  </a:cxn>
                </a:cxnLst>
                <a:rect l="0" t="0" r="r" b="b"/>
                <a:pathLst>
                  <a:path w="876" h="539">
                    <a:moveTo>
                      <a:pt x="876" y="539"/>
                    </a:moveTo>
                    <a:cubicBezTo>
                      <a:pt x="511" y="529"/>
                      <a:pt x="117" y="288"/>
                      <a:pt x="0" y="5"/>
                    </a:cubicBezTo>
                    <a:cubicBezTo>
                      <a:pt x="10" y="0"/>
                      <a:pt x="10" y="0"/>
                      <a:pt x="10" y="0"/>
                    </a:cubicBezTo>
                    <a:cubicBezTo>
                      <a:pt x="127" y="281"/>
                      <a:pt x="513" y="520"/>
                      <a:pt x="876" y="529"/>
                    </a:cubicBezTo>
                    <a:lnTo>
                      <a:pt x="87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4" name="Freeform 563">
                <a:extLst>
                  <a:ext uri="{FF2B5EF4-FFF2-40B4-BE49-F238E27FC236}">
                    <a16:creationId xmlns:a16="http://schemas.microsoft.com/office/drawing/2014/main" id="{7BBCCB28-AF3E-F34A-AD7D-3C1F5455F597}"/>
                  </a:ext>
                </a:extLst>
              </p:cNvPr>
              <p:cNvSpPr>
                <a:spLocks/>
              </p:cNvSpPr>
              <p:nvPr userDrawn="1"/>
            </p:nvSpPr>
            <p:spPr bwMode="auto">
              <a:xfrm>
                <a:off x="398" y="3005"/>
                <a:ext cx="491" cy="220"/>
              </a:xfrm>
              <a:custGeom>
                <a:avLst/>
                <a:gdLst>
                  <a:gd name="T0" fmla="*/ 597 w 906"/>
                  <a:gd name="T1" fmla="*/ 335 h 403"/>
                  <a:gd name="T2" fmla="*/ 0 w 906"/>
                  <a:gd name="T3" fmla="*/ 5 h 403"/>
                  <a:gd name="T4" fmla="*/ 9 w 906"/>
                  <a:gd name="T5" fmla="*/ 0 h 403"/>
                  <a:gd name="T6" fmla="*/ 903 w 906"/>
                  <a:gd name="T7" fmla="*/ 272 h 403"/>
                  <a:gd name="T8" fmla="*/ 906 w 906"/>
                  <a:gd name="T9" fmla="*/ 282 h 403"/>
                  <a:gd name="T10" fmla="*/ 597 w 906"/>
                  <a:gd name="T11" fmla="*/ 335 h 403"/>
                </a:gdLst>
                <a:ahLst/>
                <a:cxnLst>
                  <a:cxn ang="0">
                    <a:pos x="T0" y="T1"/>
                  </a:cxn>
                  <a:cxn ang="0">
                    <a:pos x="T2" y="T3"/>
                  </a:cxn>
                  <a:cxn ang="0">
                    <a:pos x="T4" y="T5"/>
                  </a:cxn>
                  <a:cxn ang="0">
                    <a:pos x="T6" y="T7"/>
                  </a:cxn>
                  <a:cxn ang="0">
                    <a:pos x="T8" y="T9"/>
                  </a:cxn>
                  <a:cxn ang="0">
                    <a:pos x="T10" y="T11"/>
                  </a:cxn>
                </a:cxnLst>
                <a:rect l="0" t="0" r="r" b="b"/>
                <a:pathLst>
                  <a:path w="906" h="403">
                    <a:moveTo>
                      <a:pt x="597" y="335"/>
                    </a:moveTo>
                    <a:cubicBezTo>
                      <a:pt x="325" y="335"/>
                      <a:pt x="86" y="211"/>
                      <a:pt x="0" y="5"/>
                    </a:cubicBezTo>
                    <a:cubicBezTo>
                      <a:pt x="9" y="0"/>
                      <a:pt x="9" y="0"/>
                      <a:pt x="9" y="0"/>
                    </a:cubicBezTo>
                    <a:cubicBezTo>
                      <a:pt x="124" y="282"/>
                      <a:pt x="526" y="403"/>
                      <a:pt x="903" y="272"/>
                    </a:cubicBezTo>
                    <a:cubicBezTo>
                      <a:pt x="906" y="282"/>
                      <a:pt x="906" y="282"/>
                      <a:pt x="906" y="282"/>
                    </a:cubicBezTo>
                    <a:cubicBezTo>
                      <a:pt x="803" y="319"/>
                      <a:pt x="697"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5" name="Freeform 564">
                <a:extLst>
                  <a:ext uri="{FF2B5EF4-FFF2-40B4-BE49-F238E27FC236}">
                    <a16:creationId xmlns:a16="http://schemas.microsoft.com/office/drawing/2014/main" id="{16911983-49BD-493B-42AA-EDB38568B703}"/>
                  </a:ext>
                </a:extLst>
              </p:cNvPr>
              <p:cNvSpPr>
                <a:spLocks noEditPoints="1"/>
              </p:cNvSpPr>
              <p:nvPr userDrawn="1"/>
            </p:nvSpPr>
            <p:spPr bwMode="auto">
              <a:xfrm>
                <a:off x="563" y="3048"/>
                <a:ext cx="1109" cy="313"/>
              </a:xfrm>
              <a:custGeom>
                <a:avLst/>
                <a:gdLst>
                  <a:gd name="T0" fmla="*/ 358 w 2046"/>
                  <a:gd name="T1" fmla="*/ 567 h 572"/>
                  <a:gd name="T2" fmla="*/ 257 w 2046"/>
                  <a:gd name="T3" fmla="*/ 555 h 572"/>
                  <a:gd name="T4" fmla="*/ 5 w 2046"/>
                  <a:gd name="T5" fmla="*/ 328 h 572"/>
                  <a:gd name="T6" fmla="*/ 0 w 2046"/>
                  <a:gd name="T7" fmla="*/ 314 h 572"/>
                  <a:gd name="T8" fmla="*/ 14 w 2046"/>
                  <a:gd name="T9" fmla="*/ 321 h 572"/>
                  <a:gd name="T10" fmla="*/ 625 w 2046"/>
                  <a:gd name="T11" fmla="*/ 483 h 572"/>
                  <a:gd name="T12" fmla="*/ 754 w 2046"/>
                  <a:gd name="T13" fmla="*/ 396 h 572"/>
                  <a:gd name="T14" fmla="*/ 756 w 2046"/>
                  <a:gd name="T15" fmla="*/ 394 h 572"/>
                  <a:gd name="T16" fmla="*/ 758 w 2046"/>
                  <a:gd name="T17" fmla="*/ 396 h 572"/>
                  <a:gd name="T18" fmla="*/ 934 w 2046"/>
                  <a:gd name="T19" fmla="*/ 464 h 572"/>
                  <a:gd name="T20" fmla="*/ 1976 w 2046"/>
                  <a:gd name="T21" fmla="*/ 5 h 572"/>
                  <a:gd name="T22" fmla="*/ 1981 w 2046"/>
                  <a:gd name="T23" fmla="*/ 0 h 572"/>
                  <a:gd name="T24" fmla="*/ 1983 w 2046"/>
                  <a:gd name="T25" fmla="*/ 7 h 572"/>
                  <a:gd name="T26" fmla="*/ 1995 w 2046"/>
                  <a:gd name="T27" fmla="*/ 298 h 572"/>
                  <a:gd name="T28" fmla="*/ 1739 w 2046"/>
                  <a:gd name="T29" fmla="*/ 248 h 572"/>
                  <a:gd name="T30" fmla="*/ 932 w 2046"/>
                  <a:gd name="T31" fmla="*/ 473 h 572"/>
                  <a:gd name="T32" fmla="*/ 625 w 2046"/>
                  <a:gd name="T33" fmla="*/ 494 h 572"/>
                  <a:gd name="T34" fmla="*/ 358 w 2046"/>
                  <a:gd name="T35" fmla="*/ 567 h 572"/>
                  <a:gd name="T36" fmla="*/ 19 w 2046"/>
                  <a:gd name="T37" fmla="*/ 337 h 572"/>
                  <a:gd name="T38" fmla="*/ 260 w 2046"/>
                  <a:gd name="T39" fmla="*/ 546 h 572"/>
                  <a:gd name="T40" fmla="*/ 606 w 2046"/>
                  <a:gd name="T41" fmla="*/ 494 h 572"/>
                  <a:gd name="T42" fmla="*/ 19 w 2046"/>
                  <a:gd name="T43" fmla="*/ 337 h 572"/>
                  <a:gd name="T44" fmla="*/ 641 w 2046"/>
                  <a:gd name="T45" fmla="*/ 483 h 572"/>
                  <a:gd name="T46" fmla="*/ 906 w 2046"/>
                  <a:gd name="T47" fmla="*/ 466 h 572"/>
                  <a:gd name="T48" fmla="*/ 756 w 2046"/>
                  <a:gd name="T49" fmla="*/ 405 h 572"/>
                  <a:gd name="T50" fmla="*/ 641 w 2046"/>
                  <a:gd name="T51" fmla="*/ 483 h 572"/>
                  <a:gd name="T52" fmla="*/ 962 w 2046"/>
                  <a:gd name="T53" fmla="*/ 466 h 572"/>
                  <a:gd name="T54" fmla="*/ 1735 w 2046"/>
                  <a:gd name="T55" fmla="*/ 237 h 572"/>
                  <a:gd name="T56" fmla="*/ 1737 w 2046"/>
                  <a:gd name="T57" fmla="*/ 234 h 572"/>
                  <a:gd name="T58" fmla="*/ 1739 w 2046"/>
                  <a:gd name="T59" fmla="*/ 237 h 572"/>
                  <a:gd name="T60" fmla="*/ 1985 w 2046"/>
                  <a:gd name="T61" fmla="*/ 288 h 572"/>
                  <a:gd name="T62" fmla="*/ 1974 w 2046"/>
                  <a:gd name="T63" fmla="*/ 16 h 572"/>
                  <a:gd name="T64" fmla="*/ 962 w 2046"/>
                  <a:gd name="T65" fmla="*/ 46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72">
                    <a:moveTo>
                      <a:pt x="358" y="567"/>
                    </a:moveTo>
                    <a:cubicBezTo>
                      <a:pt x="323" y="567"/>
                      <a:pt x="290" y="562"/>
                      <a:pt x="257" y="555"/>
                    </a:cubicBezTo>
                    <a:cubicBezTo>
                      <a:pt x="143" y="527"/>
                      <a:pt x="54" y="445"/>
                      <a:pt x="5" y="328"/>
                    </a:cubicBezTo>
                    <a:cubicBezTo>
                      <a:pt x="0" y="314"/>
                      <a:pt x="0" y="314"/>
                      <a:pt x="0" y="314"/>
                    </a:cubicBezTo>
                    <a:cubicBezTo>
                      <a:pt x="14" y="321"/>
                      <a:pt x="14" y="321"/>
                      <a:pt x="14" y="321"/>
                    </a:cubicBezTo>
                    <a:cubicBezTo>
                      <a:pt x="182" y="426"/>
                      <a:pt x="396" y="478"/>
                      <a:pt x="625" y="483"/>
                    </a:cubicBezTo>
                    <a:cubicBezTo>
                      <a:pt x="669" y="459"/>
                      <a:pt x="712" y="429"/>
                      <a:pt x="754" y="396"/>
                    </a:cubicBezTo>
                    <a:cubicBezTo>
                      <a:pt x="756" y="394"/>
                      <a:pt x="756" y="394"/>
                      <a:pt x="756" y="394"/>
                    </a:cubicBezTo>
                    <a:cubicBezTo>
                      <a:pt x="758" y="396"/>
                      <a:pt x="758" y="396"/>
                      <a:pt x="758" y="396"/>
                    </a:cubicBezTo>
                    <a:cubicBezTo>
                      <a:pt x="810" y="429"/>
                      <a:pt x="868" y="450"/>
                      <a:pt x="934" y="464"/>
                    </a:cubicBezTo>
                    <a:cubicBezTo>
                      <a:pt x="1297" y="410"/>
                      <a:pt x="1674" y="253"/>
                      <a:pt x="1976" y="5"/>
                    </a:cubicBezTo>
                    <a:cubicBezTo>
                      <a:pt x="1981" y="0"/>
                      <a:pt x="1981" y="0"/>
                      <a:pt x="1981" y="0"/>
                    </a:cubicBezTo>
                    <a:cubicBezTo>
                      <a:pt x="1983" y="7"/>
                      <a:pt x="1983" y="7"/>
                      <a:pt x="1983" y="7"/>
                    </a:cubicBezTo>
                    <a:cubicBezTo>
                      <a:pt x="2041" y="150"/>
                      <a:pt x="2046" y="253"/>
                      <a:pt x="1995" y="298"/>
                    </a:cubicBezTo>
                    <a:cubicBezTo>
                      <a:pt x="1948" y="337"/>
                      <a:pt x="1856" y="321"/>
                      <a:pt x="1739" y="248"/>
                    </a:cubicBezTo>
                    <a:cubicBezTo>
                      <a:pt x="1505" y="438"/>
                      <a:pt x="1182" y="523"/>
                      <a:pt x="932" y="473"/>
                    </a:cubicBezTo>
                    <a:cubicBezTo>
                      <a:pt x="826" y="490"/>
                      <a:pt x="723" y="497"/>
                      <a:pt x="625" y="494"/>
                    </a:cubicBezTo>
                    <a:cubicBezTo>
                      <a:pt x="536" y="541"/>
                      <a:pt x="445" y="567"/>
                      <a:pt x="358" y="567"/>
                    </a:cubicBezTo>
                    <a:close/>
                    <a:moveTo>
                      <a:pt x="19" y="337"/>
                    </a:moveTo>
                    <a:cubicBezTo>
                      <a:pt x="68" y="445"/>
                      <a:pt x="150" y="518"/>
                      <a:pt x="260" y="546"/>
                    </a:cubicBezTo>
                    <a:cubicBezTo>
                      <a:pt x="367" y="572"/>
                      <a:pt x="487" y="553"/>
                      <a:pt x="606" y="494"/>
                    </a:cubicBezTo>
                    <a:cubicBezTo>
                      <a:pt x="386" y="485"/>
                      <a:pt x="182" y="434"/>
                      <a:pt x="19" y="337"/>
                    </a:cubicBezTo>
                    <a:close/>
                    <a:moveTo>
                      <a:pt x="641" y="483"/>
                    </a:moveTo>
                    <a:cubicBezTo>
                      <a:pt x="726" y="483"/>
                      <a:pt x="815" y="478"/>
                      <a:pt x="906" y="466"/>
                    </a:cubicBezTo>
                    <a:cubicBezTo>
                      <a:pt x="850" y="452"/>
                      <a:pt x="801" y="434"/>
                      <a:pt x="756" y="405"/>
                    </a:cubicBezTo>
                    <a:cubicBezTo>
                      <a:pt x="719" y="436"/>
                      <a:pt x="681" y="462"/>
                      <a:pt x="641" y="483"/>
                    </a:cubicBezTo>
                    <a:close/>
                    <a:moveTo>
                      <a:pt x="962" y="466"/>
                    </a:moveTo>
                    <a:cubicBezTo>
                      <a:pt x="1206" y="504"/>
                      <a:pt x="1512" y="419"/>
                      <a:pt x="1735" y="237"/>
                    </a:cubicBezTo>
                    <a:cubicBezTo>
                      <a:pt x="1737" y="234"/>
                      <a:pt x="1737" y="234"/>
                      <a:pt x="1737" y="234"/>
                    </a:cubicBezTo>
                    <a:cubicBezTo>
                      <a:pt x="1739" y="237"/>
                      <a:pt x="1739" y="237"/>
                      <a:pt x="1739" y="237"/>
                    </a:cubicBezTo>
                    <a:cubicBezTo>
                      <a:pt x="1854" y="307"/>
                      <a:pt x="1941" y="326"/>
                      <a:pt x="1985" y="288"/>
                    </a:cubicBezTo>
                    <a:cubicBezTo>
                      <a:pt x="2032" y="248"/>
                      <a:pt x="2027" y="150"/>
                      <a:pt x="1974" y="16"/>
                    </a:cubicBezTo>
                    <a:cubicBezTo>
                      <a:pt x="1683" y="255"/>
                      <a:pt x="1318" y="410"/>
                      <a:pt x="962"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6" name="Freeform 565">
                <a:extLst>
                  <a:ext uri="{FF2B5EF4-FFF2-40B4-BE49-F238E27FC236}">
                    <a16:creationId xmlns:a16="http://schemas.microsoft.com/office/drawing/2014/main" id="{D6DCFF92-A95C-88B4-A826-BFE3F7A826F3}"/>
                  </a:ext>
                </a:extLst>
              </p:cNvPr>
              <p:cNvSpPr>
                <a:spLocks/>
              </p:cNvSpPr>
              <p:nvPr userDrawn="1"/>
            </p:nvSpPr>
            <p:spPr bwMode="auto">
              <a:xfrm>
                <a:off x="809" y="3215"/>
                <a:ext cx="806" cy="258"/>
              </a:xfrm>
              <a:custGeom>
                <a:avLst/>
                <a:gdLst>
                  <a:gd name="T0" fmla="*/ 492 w 1487"/>
                  <a:gd name="T1" fmla="*/ 372 h 471"/>
                  <a:gd name="T2" fmla="*/ 0 w 1487"/>
                  <a:gd name="T3" fmla="*/ 248 h 471"/>
                  <a:gd name="T4" fmla="*/ 5 w 1487"/>
                  <a:gd name="T5" fmla="*/ 239 h 471"/>
                  <a:gd name="T6" fmla="*/ 1480 w 1487"/>
                  <a:gd name="T7" fmla="*/ 0 h 471"/>
                  <a:gd name="T8" fmla="*/ 1487 w 1487"/>
                  <a:gd name="T9" fmla="*/ 7 h 471"/>
                  <a:gd name="T10" fmla="*/ 492 w 1487"/>
                  <a:gd name="T11" fmla="*/ 372 h 471"/>
                </a:gdLst>
                <a:ahLst/>
                <a:cxnLst>
                  <a:cxn ang="0">
                    <a:pos x="T0" y="T1"/>
                  </a:cxn>
                  <a:cxn ang="0">
                    <a:pos x="T2" y="T3"/>
                  </a:cxn>
                  <a:cxn ang="0">
                    <a:pos x="T4" y="T5"/>
                  </a:cxn>
                  <a:cxn ang="0">
                    <a:pos x="T6" y="T7"/>
                  </a:cxn>
                  <a:cxn ang="0">
                    <a:pos x="T8" y="T9"/>
                  </a:cxn>
                  <a:cxn ang="0">
                    <a:pos x="T10" y="T11"/>
                  </a:cxn>
                </a:cxnLst>
                <a:rect l="0" t="0" r="r" b="b"/>
                <a:pathLst>
                  <a:path w="1487" h="471">
                    <a:moveTo>
                      <a:pt x="492" y="372"/>
                    </a:moveTo>
                    <a:cubicBezTo>
                      <a:pt x="307" y="372"/>
                      <a:pt x="134" y="332"/>
                      <a:pt x="0" y="248"/>
                    </a:cubicBezTo>
                    <a:cubicBezTo>
                      <a:pt x="5" y="239"/>
                      <a:pt x="5" y="239"/>
                      <a:pt x="5" y="239"/>
                    </a:cubicBezTo>
                    <a:cubicBezTo>
                      <a:pt x="377" y="471"/>
                      <a:pt x="1040" y="363"/>
                      <a:pt x="1480" y="0"/>
                    </a:cubicBezTo>
                    <a:cubicBezTo>
                      <a:pt x="1487" y="7"/>
                      <a:pt x="1487" y="7"/>
                      <a:pt x="1487" y="7"/>
                    </a:cubicBezTo>
                    <a:cubicBezTo>
                      <a:pt x="1201" y="246"/>
                      <a:pt x="824" y="372"/>
                      <a:pt x="492" y="3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7" name="Freeform 566">
                <a:extLst>
                  <a:ext uri="{FF2B5EF4-FFF2-40B4-BE49-F238E27FC236}">
                    <a16:creationId xmlns:a16="http://schemas.microsoft.com/office/drawing/2014/main" id="{E7CA7C47-DC7D-5E1B-79A4-328F41E929A6}"/>
                  </a:ext>
                </a:extLst>
              </p:cNvPr>
              <p:cNvSpPr>
                <a:spLocks/>
              </p:cNvSpPr>
              <p:nvPr userDrawn="1"/>
            </p:nvSpPr>
            <p:spPr bwMode="auto">
              <a:xfrm>
                <a:off x="663" y="3170"/>
                <a:ext cx="998" cy="318"/>
              </a:xfrm>
              <a:custGeom>
                <a:avLst/>
                <a:gdLst>
                  <a:gd name="T0" fmla="*/ 609 w 1840"/>
                  <a:gd name="T1" fmla="*/ 457 h 581"/>
                  <a:gd name="T2" fmla="*/ 0 w 1840"/>
                  <a:gd name="T3" fmla="*/ 304 h 581"/>
                  <a:gd name="T4" fmla="*/ 5 w 1840"/>
                  <a:gd name="T5" fmla="*/ 295 h 581"/>
                  <a:gd name="T6" fmla="*/ 1833 w 1840"/>
                  <a:gd name="T7" fmla="*/ 0 h 581"/>
                  <a:gd name="T8" fmla="*/ 1840 w 1840"/>
                  <a:gd name="T9" fmla="*/ 7 h 581"/>
                  <a:gd name="T10" fmla="*/ 609 w 1840"/>
                  <a:gd name="T11" fmla="*/ 457 h 581"/>
                </a:gdLst>
                <a:ahLst/>
                <a:cxnLst>
                  <a:cxn ang="0">
                    <a:pos x="T0" y="T1"/>
                  </a:cxn>
                  <a:cxn ang="0">
                    <a:pos x="T2" y="T3"/>
                  </a:cxn>
                  <a:cxn ang="0">
                    <a:pos x="T4" y="T5"/>
                  </a:cxn>
                  <a:cxn ang="0">
                    <a:pos x="T6" y="T7"/>
                  </a:cxn>
                  <a:cxn ang="0">
                    <a:pos x="T8" y="T9"/>
                  </a:cxn>
                  <a:cxn ang="0">
                    <a:pos x="T10" y="T11"/>
                  </a:cxn>
                </a:cxnLst>
                <a:rect l="0" t="0" r="r" b="b"/>
                <a:pathLst>
                  <a:path w="1840" h="581">
                    <a:moveTo>
                      <a:pt x="609" y="457"/>
                    </a:moveTo>
                    <a:cubicBezTo>
                      <a:pt x="379" y="457"/>
                      <a:pt x="166" y="407"/>
                      <a:pt x="0" y="304"/>
                    </a:cubicBezTo>
                    <a:cubicBezTo>
                      <a:pt x="5" y="295"/>
                      <a:pt x="5" y="295"/>
                      <a:pt x="5" y="295"/>
                    </a:cubicBezTo>
                    <a:cubicBezTo>
                      <a:pt x="466" y="581"/>
                      <a:pt x="1285" y="450"/>
                      <a:pt x="1833" y="0"/>
                    </a:cubicBezTo>
                    <a:cubicBezTo>
                      <a:pt x="1840" y="7"/>
                      <a:pt x="1840" y="7"/>
                      <a:pt x="1840" y="7"/>
                    </a:cubicBezTo>
                    <a:cubicBezTo>
                      <a:pt x="1489" y="300"/>
                      <a:pt x="1021" y="457"/>
                      <a:pt x="609"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8" name="Freeform 567">
                <a:extLst>
                  <a:ext uri="{FF2B5EF4-FFF2-40B4-BE49-F238E27FC236}">
                    <a16:creationId xmlns:a16="http://schemas.microsoft.com/office/drawing/2014/main" id="{A419956B-1B20-C8F1-E804-898AEE463749}"/>
                  </a:ext>
                </a:extLst>
              </p:cNvPr>
              <p:cNvSpPr>
                <a:spLocks/>
              </p:cNvSpPr>
              <p:nvPr userDrawn="1"/>
            </p:nvSpPr>
            <p:spPr bwMode="auto">
              <a:xfrm>
                <a:off x="891" y="3310"/>
                <a:ext cx="247" cy="123"/>
              </a:xfrm>
              <a:custGeom>
                <a:avLst/>
                <a:gdLst>
                  <a:gd name="T0" fmla="*/ 220 w 456"/>
                  <a:gd name="T1" fmla="*/ 225 h 225"/>
                  <a:gd name="T2" fmla="*/ 218 w 456"/>
                  <a:gd name="T3" fmla="*/ 225 h 225"/>
                  <a:gd name="T4" fmla="*/ 0 w 456"/>
                  <a:gd name="T5" fmla="*/ 12 h 225"/>
                  <a:gd name="T6" fmla="*/ 9 w 456"/>
                  <a:gd name="T7" fmla="*/ 7 h 225"/>
                  <a:gd name="T8" fmla="*/ 220 w 456"/>
                  <a:gd name="T9" fmla="*/ 216 h 225"/>
                  <a:gd name="T10" fmla="*/ 222 w 456"/>
                  <a:gd name="T11" fmla="*/ 216 h 225"/>
                  <a:gd name="T12" fmla="*/ 447 w 456"/>
                  <a:gd name="T13" fmla="*/ 0 h 225"/>
                  <a:gd name="T14" fmla="*/ 456 w 456"/>
                  <a:gd name="T15" fmla="*/ 5 h 225"/>
                  <a:gd name="T16" fmla="*/ 220 w 456"/>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6" h="225">
                    <a:moveTo>
                      <a:pt x="220" y="225"/>
                    </a:moveTo>
                    <a:cubicBezTo>
                      <a:pt x="218" y="225"/>
                      <a:pt x="218" y="225"/>
                      <a:pt x="218" y="225"/>
                    </a:cubicBezTo>
                    <a:cubicBezTo>
                      <a:pt x="133" y="223"/>
                      <a:pt x="56" y="148"/>
                      <a:pt x="0" y="12"/>
                    </a:cubicBezTo>
                    <a:cubicBezTo>
                      <a:pt x="9" y="7"/>
                      <a:pt x="9" y="7"/>
                      <a:pt x="9" y="7"/>
                    </a:cubicBezTo>
                    <a:cubicBezTo>
                      <a:pt x="63" y="141"/>
                      <a:pt x="138" y="213"/>
                      <a:pt x="220" y="216"/>
                    </a:cubicBezTo>
                    <a:cubicBezTo>
                      <a:pt x="222" y="216"/>
                      <a:pt x="222" y="216"/>
                      <a:pt x="222" y="216"/>
                    </a:cubicBezTo>
                    <a:cubicBezTo>
                      <a:pt x="304" y="216"/>
                      <a:pt x="386" y="141"/>
                      <a:pt x="447" y="0"/>
                    </a:cubicBezTo>
                    <a:cubicBezTo>
                      <a:pt x="456" y="5"/>
                      <a:pt x="456" y="5"/>
                      <a:pt x="456" y="5"/>
                    </a:cubicBezTo>
                    <a:cubicBezTo>
                      <a:pt x="391" y="148"/>
                      <a:pt x="309" y="225"/>
                      <a:pt x="22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9" name="Freeform 568">
                <a:extLst>
                  <a:ext uri="{FF2B5EF4-FFF2-40B4-BE49-F238E27FC236}">
                    <a16:creationId xmlns:a16="http://schemas.microsoft.com/office/drawing/2014/main" id="{92D40D6F-788E-AD3B-628C-0B7F91A0ECAC}"/>
                  </a:ext>
                </a:extLst>
              </p:cNvPr>
              <p:cNvSpPr>
                <a:spLocks/>
              </p:cNvSpPr>
              <p:nvPr userDrawn="1"/>
            </p:nvSpPr>
            <p:spPr bwMode="auto">
              <a:xfrm>
                <a:off x="1274" y="3251"/>
                <a:ext cx="78" cy="130"/>
              </a:xfrm>
              <a:custGeom>
                <a:avLst/>
                <a:gdLst>
                  <a:gd name="T0" fmla="*/ 122 w 145"/>
                  <a:gd name="T1" fmla="*/ 237 h 237"/>
                  <a:gd name="T2" fmla="*/ 0 w 145"/>
                  <a:gd name="T3" fmla="*/ 5 h 237"/>
                  <a:gd name="T4" fmla="*/ 9 w 145"/>
                  <a:gd name="T5" fmla="*/ 0 h 237"/>
                  <a:gd name="T6" fmla="*/ 122 w 145"/>
                  <a:gd name="T7" fmla="*/ 225 h 237"/>
                  <a:gd name="T8" fmla="*/ 91 w 145"/>
                  <a:gd name="T9" fmla="*/ 54 h 237"/>
                  <a:gd name="T10" fmla="*/ 101 w 145"/>
                  <a:gd name="T11" fmla="*/ 52 h 237"/>
                  <a:gd name="T12" fmla="*/ 124 w 145"/>
                  <a:gd name="T13" fmla="*/ 235 h 237"/>
                  <a:gd name="T14" fmla="*/ 122 w 145"/>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37">
                    <a:moveTo>
                      <a:pt x="122" y="237"/>
                    </a:moveTo>
                    <a:cubicBezTo>
                      <a:pt x="112" y="237"/>
                      <a:pt x="87" y="218"/>
                      <a:pt x="0" y="5"/>
                    </a:cubicBezTo>
                    <a:cubicBezTo>
                      <a:pt x="9" y="0"/>
                      <a:pt x="9" y="0"/>
                      <a:pt x="9" y="0"/>
                    </a:cubicBezTo>
                    <a:cubicBezTo>
                      <a:pt x="98" y="216"/>
                      <a:pt x="122" y="225"/>
                      <a:pt x="122" y="225"/>
                    </a:cubicBezTo>
                    <a:cubicBezTo>
                      <a:pt x="124" y="223"/>
                      <a:pt x="131" y="206"/>
                      <a:pt x="91" y="54"/>
                    </a:cubicBezTo>
                    <a:cubicBezTo>
                      <a:pt x="101" y="52"/>
                      <a:pt x="101" y="52"/>
                      <a:pt x="101" y="52"/>
                    </a:cubicBezTo>
                    <a:cubicBezTo>
                      <a:pt x="145" y="228"/>
                      <a:pt x="131" y="232"/>
                      <a:pt x="124" y="235"/>
                    </a:cubicBezTo>
                    <a:cubicBezTo>
                      <a:pt x="124" y="237"/>
                      <a:pt x="124" y="237"/>
                      <a:pt x="122" y="2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
          <p:nvSpPr>
            <p:cNvPr id="168" name="Freeform 570">
              <a:extLst>
                <a:ext uri="{FF2B5EF4-FFF2-40B4-BE49-F238E27FC236}">
                  <a16:creationId xmlns:a16="http://schemas.microsoft.com/office/drawing/2014/main" id="{AB46ADB7-44BD-31ED-A023-FA51910D6D66}"/>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Freeform 571">
              <a:extLst>
                <a:ext uri="{FF2B5EF4-FFF2-40B4-BE49-F238E27FC236}">
                  <a16:creationId xmlns:a16="http://schemas.microsoft.com/office/drawing/2014/main" id="{06C27967-F48D-A660-4482-60BE8DDE2416}"/>
                </a:ext>
              </a:extLst>
            </p:cNvPr>
            <p:cNvSpPr>
              <a:spLocks/>
            </p:cNvSpPr>
            <p:nvPr userDrawn="1"/>
          </p:nvSpPr>
          <p:spPr bwMode="auto">
            <a:xfrm>
              <a:off x="1612" y="2624"/>
              <a:ext cx="215" cy="597"/>
            </a:xfrm>
            <a:custGeom>
              <a:avLst/>
              <a:gdLst>
                <a:gd name="T0" fmla="*/ 7 w 398"/>
                <a:gd name="T1" fmla="*/ 1092 h 1092"/>
                <a:gd name="T2" fmla="*/ 0 w 398"/>
                <a:gd name="T3" fmla="*/ 1085 h 1092"/>
                <a:gd name="T4" fmla="*/ 372 w 398"/>
                <a:gd name="T5" fmla="*/ 399 h 1092"/>
                <a:gd name="T6" fmla="*/ 128 w 398"/>
                <a:gd name="T7" fmla="*/ 10 h 1092"/>
                <a:gd name="T8" fmla="*/ 133 w 398"/>
                <a:gd name="T9" fmla="*/ 0 h 1092"/>
                <a:gd name="T10" fmla="*/ 381 w 398"/>
                <a:gd name="T11" fmla="*/ 396 h 1092"/>
                <a:gd name="T12" fmla="*/ 7 w 398"/>
                <a:gd name="T13" fmla="*/ 1092 h 1092"/>
              </a:gdLst>
              <a:ahLst/>
              <a:cxnLst>
                <a:cxn ang="0">
                  <a:pos x="T0" y="T1"/>
                </a:cxn>
                <a:cxn ang="0">
                  <a:pos x="T2" y="T3"/>
                </a:cxn>
                <a:cxn ang="0">
                  <a:pos x="T4" y="T5"/>
                </a:cxn>
                <a:cxn ang="0">
                  <a:pos x="T6" y="T7"/>
                </a:cxn>
                <a:cxn ang="0">
                  <a:pos x="T8" y="T9"/>
                </a:cxn>
                <a:cxn ang="0">
                  <a:pos x="T10" y="T11"/>
                </a:cxn>
                <a:cxn ang="0">
                  <a:pos x="T12" y="T13"/>
                </a:cxn>
              </a:cxnLst>
              <a:rect l="0" t="0" r="r" b="b"/>
              <a:pathLst>
                <a:path w="398" h="1092">
                  <a:moveTo>
                    <a:pt x="7" y="1092"/>
                  </a:moveTo>
                  <a:cubicBezTo>
                    <a:pt x="0" y="1085"/>
                    <a:pt x="0" y="1085"/>
                    <a:pt x="0" y="1085"/>
                  </a:cubicBezTo>
                  <a:cubicBezTo>
                    <a:pt x="250" y="879"/>
                    <a:pt x="386" y="628"/>
                    <a:pt x="372" y="399"/>
                  </a:cubicBezTo>
                  <a:cubicBezTo>
                    <a:pt x="363" y="237"/>
                    <a:pt x="278" y="103"/>
                    <a:pt x="128" y="10"/>
                  </a:cubicBezTo>
                  <a:cubicBezTo>
                    <a:pt x="133" y="0"/>
                    <a:pt x="133" y="0"/>
                    <a:pt x="133" y="0"/>
                  </a:cubicBezTo>
                  <a:cubicBezTo>
                    <a:pt x="285" y="94"/>
                    <a:pt x="370" y="232"/>
                    <a:pt x="381" y="396"/>
                  </a:cubicBezTo>
                  <a:cubicBezTo>
                    <a:pt x="398" y="631"/>
                    <a:pt x="260" y="884"/>
                    <a:pt x="7" y="10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Freeform 572">
              <a:extLst>
                <a:ext uri="{FF2B5EF4-FFF2-40B4-BE49-F238E27FC236}">
                  <a16:creationId xmlns:a16="http://schemas.microsoft.com/office/drawing/2014/main" id="{30BE683A-B1F0-CB06-3D38-830028F8EF5C}"/>
                </a:ext>
              </a:extLst>
            </p:cNvPr>
            <p:cNvSpPr>
              <a:spLocks/>
            </p:cNvSpPr>
            <p:nvPr userDrawn="1"/>
          </p:nvSpPr>
          <p:spPr bwMode="auto">
            <a:xfrm>
              <a:off x="1658" y="2438"/>
              <a:ext cx="266" cy="737"/>
            </a:xfrm>
            <a:custGeom>
              <a:avLst/>
              <a:gdLst>
                <a:gd name="T0" fmla="*/ 7 w 490"/>
                <a:gd name="T1" fmla="*/ 1347 h 1347"/>
                <a:gd name="T2" fmla="*/ 0 w 490"/>
                <a:gd name="T3" fmla="*/ 1340 h 1347"/>
                <a:gd name="T4" fmla="*/ 462 w 490"/>
                <a:gd name="T5" fmla="*/ 489 h 1347"/>
                <a:gd name="T6" fmla="*/ 160 w 490"/>
                <a:gd name="T7" fmla="*/ 9 h 1347"/>
                <a:gd name="T8" fmla="*/ 164 w 490"/>
                <a:gd name="T9" fmla="*/ 0 h 1347"/>
                <a:gd name="T10" fmla="*/ 471 w 490"/>
                <a:gd name="T11" fmla="*/ 489 h 1347"/>
                <a:gd name="T12" fmla="*/ 7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7" y="1347"/>
                  </a:moveTo>
                  <a:cubicBezTo>
                    <a:pt x="0" y="1340"/>
                    <a:pt x="0" y="1340"/>
                    <a:pt x="0" y="1340"/>
                  </a:cubicBezTo>
                  <a:cubicBezTo>
                    <a:pt x="312" y="1085"/>
                    <a:pt x="480" y="775"/>
                    <a:pt x="462" y="489"/>
                  </a:cubicBezTo>
                  <a:cubicBezTo>
                    <a:pt x="448" y="290"/>
                    <a:pt x="345" y="124"/>
                    <a:pt x="160" y="9"/>
                  </a:cubicBezTo>
                  <a:cubicBezTo>
                    <a:pt x="164" y="0"/>
                    <a:pt x="164" y="0"/>
                    <a:pt x="164" y="0"/>
                  </a:cubicBezTo>
                  <a:cubicBezTo>
                    <a:pt x="352" y="117"/>
                    <a:pt x="457" y="285"/>
                    <a:pt x="471" y="489"/>
                  </a:cubicBezTo>
                  <a:cubicBezTo>
                    <a:pt x="490"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Freeform 573">
              <a:extLst>
                <a:ext uri="{FF2B5EF4-FFF2-40B4-BE49-F238E27FC236}">
                  <a16:creationId xmlns:a16="http://schemas.microsoft.com/office/drawing/2014/main" id="{1BB82FE4-2418-4141-1498-358F4729207A}"/>
                </a:ext>
              </a:extLst>
            </p:cNvPr>
            <p:cNvSpPr>
              <a:spLocks/>
            </p:cNvSpPr>
            <p:nvPr userDrawn="1"/>
          </p:nvSpPr>
          <p:spPr bwMode="auto">
            <a:xfrm>
              <a:off x="1619" y="2768"/>
              <a:ext cx="273"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6" y="436"/>
                    <a:pt x="424" y="326"/>
                  </a:cubicBezTo>
                  <a:cubicBezTo>
                    <a:pt x="484" y="239"/>
                    <a:pt x="491" y="124"/>
                    <a:pt x="442" y="5"/>
                  </a:cubicBezTo>
                  <a:cubicBezTo>
                    <a:pt x="452" y="0"/>
                    <a:pt x="452" y="0"/>
                    <a:pt x="452" y="0"/>
                  </a:cubicBezTo>
                  <a:cubicBezTo>
                    <a:pt x="503" y="122"/>
                    <a:pt x="496" y="239"/>
                    <a:pt x="433" y="330"/>
                  </a:cubicBezTo>
                  <a:cubicBezTo>
                    <a:pt x="358" y="438"/>
                    <a:pt x="210"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574">
              <a:extLst>
                <a:ext uri="{FF2B5EF4-FFF2-40B4-BE49-F238E27FC236}">
                  <a16:creationId xmlns:a16="http://schemas.microsoft.com/office/drawing/2014/main" id="{4D3DD665-BD07-F413-9F94-741EA0C7DB09}"/>
                </a:ext>
              </a:extLst>
            </p:cNvPr>
            <p:cNvSpPr>
              <a:spLocks/>
            </p:cNvSpPr>
            <p:nvPr userDrawn="1"/>
          </p:nvSpPr>
          <p:spPr bwMode="auto">
            <a:xfrm>
              <a:off x="1635" y="2485"/>
              <a:ext cx="287" cy="415"/>
            </a:xfrm>
            <a:custGeom>
              <a:avLst/>
              <a:gdLst>
                <a:gd name="T0" fmla="*/ 3 w 529"/>
                <a:gd name="T1" fmla="*/ 757 h 757"/>
                <a:gd name="T2" fmla="*/ 0 w 529"/>
                <a:gd name="T3" fmla="*/ 748 h 757"/>
                <a:gd name="T4" fmla="*/ 461 w 529"/>
                <a:gd name="T5" fmla="*/ 359 h 757"/>
                <a:gd name="T6" fmla="*/ 473 w 529"/>
                <a:gd name="T7" fmla="*/ 5 h 757"/>
                <a:gd name="T8" fmla="*/ 482 w 529"/>
                <a:gd name="T9" fmla="*/ 0 h 757"/>
                <a:gd name="T10" fmla="*/ 471 w 529"/>
                <a:gd name="T11" fmla="*/ 364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8"/>
                    <a:pt x="0" y="748"/>
                    <a:pt x="0" y="748"/>
                  </a:cubicBezTo>
                  <a:cubicBezTo>
                    <a:pt x="216" y="673"/>
                    <a:pt x="384" y="532"/>
                    <a:pt x="461" y="359"/>
                  </a:cubicBezTo>
                  <a:cubicBezTo>
                    <a:pt x="515" y="239"/>
                    <a:pt x="520" y="115"/>
                    <a:pt x="473" y="5"/>
                  </a:cubicBezTo>
                  <a:cubicBezTo>
                    <a:pt x="482" y="0"/>
                    <a:pt x="482" y="0"/>
                    <a:pt x="482" y="0"/>
                  </a:cubicBezTo>
                  <a:cubicBezTo>
                    <a:pt x="529" y="115"/>
                    <a:pt x="525" y="239"/>
                    <a:pt x="471" y="364"/>
                  </a:cubicBezTo>
                  <a:cubicBezTo>
                    <a:pt x="391" y="537"/>
                    <a:pt x="220"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575">
              <a:extLst>
                <a:ext uri="{FF2B5EF4-FFF2-40B4-BE49-F238E27FC236}">
                  <a16:creationId xmlns:a16="http://schemas.microsoft.com/office/drawing/2014/main" id="{29418768-14FF-44D6-7B05-59559FD82852}"/>
                </a:ext>
              </a:extLst>
            </p:cNvPr>
            <p:cNvSpPr>
              <a:spLocks noEditPoints="1"/>
            </p:cNvSpPr>
            <p:nvPr userDrawn="1"/>
          </p:nvSpPr>
          <p:spPr bwMode="auto">
            <a:xfrm>
              <a:off x="623" y="2125"/>
              <a:ext cx="1109" cy="319"/>
            </a:xfrm>
            <a:custGeom>
              <a:avLst/>
              <a:gdLst>
                <a:gd name="T0" fmla="*/ 65 w 2046"/>
                <a:gd name="T1" fmla="*/ 583 h 583"/>
                <a:gd name="T2" fmla="*/ 63 w 2046"/>
                <a:gd name="T3" fmla="*/ 576 h 583"/>
                <a:gd name="T4" fmla="*/ 51 w 2046"/>
                <a:gd name="T5" fmla="*/ 286 h 583"/>
                <a:gd name="T6" fmla="*/ 307 w 2046"/>
                <a:gd name="T7" fmla="*/ 335 h 583"/>
                <a:gd name="T8" fmla="*/ 1114 w 2046"/>
                <a:gd name="T9" fmla="*/ 110 h 583"/>
                <a:gd name="T10" fmla="*/ 1421 w 2046"/>
                <a:gd name="T11" fmla="*/ 89 h 583"/>
                <a:gd name="T12" fmla="*/ 1789 w 2046"/>
                <a:gd name="T13" fmla="*/ 28 h 583"/>
                <a:gd name="T14" fmla="*/ 2041 w 2046"/>
                <a:gd name="T15" fmla="*/ 255 h 583"/>
                <a:gd name="T16" fmla="*/ 2046 w 2046"/>
                <a:gd name="T17" fmla="*/ 269 h 583"/>
                <a:gd name="T18" fmla="*/ 2032 w 2046"/>
                <a:gd name="T19" fmla="*/ 262 h 583"/>
                <a:gd name="T20" fmla="*/ 1421 w 2046"/>
                <a:gd name="T21" fmla="*/ 101 h 583"/>
                <a:gd name="T22" fmla="*/ 1292 w 2046"/>
                <a:gd name="T23" fmla="*/ 187 h 583"/>
                <a:gd name="T24" fmla="*/ 1290 w 2046"/>
                <a:gd name="T25" fmla="*/ 190 h 583"/>
                <a:gd name="T26" fmla="*/ 1290 w 2046"/>
                <a:gd name="T27" fmla="*/ 187 h 583"/>
                <a:gd name="T28" fmla="*/ 1114 w 2046"/>
                <a:gd name="T29" fmla="*/ 119 h 583"/>
                <a:gd name="T30" fmla="*/ 72 w 2046"/>
                <a:gd name="T31" fmla="*/ 579 h 583"/>
                <a:gd name="T32" fmla="*/ 65 w 2046"/>
                <a:gd name="T33" fmla="*/ 583 h 583"/>
                <a:gd name="T34" fmla="*/ 117 w 2046"/>
                <a:gd name="T35" fmla="*/ 274 h 583"/>
                <a:gd name="T36" fmla="*/ 58 w 2046"/>
                <a:gd name="T37" fmla="*/ 293 h 583"/>
                <a:gd name="T38" fmla="*/ 70 w 2046"/>
                <a:gd name="T39" fmla="*/ 565 h 583"/>
                <a:gd name="T40" fmla="*/ 1084 w 2046"/>
                <a:gd name="T41" fmla="*/ 112 h 583"/>
                <a:gd name="T42" fmla="*/ 311 w 2046"/>
                <a:gd name="T43" fmla="*/ 342 h 583"/>
                <a:gd name="T44" fmla="*/ 307 w 2046"/>
                <a:gd name="T45" fmla="*/ 347 h 583"/>
                <a:gd name="T46" fmla="*/ 304 w 2046"/>
                <a:gd name="T47" fmla="*/ 344 h 583"/>
                <a:gd name="T48" fmla="*/ 117 w 2046"/>
                <a:gd name="T49" fmla="*/ 274 h 583"/>
                <a:gd name="T50" fmla="*/ 1440 w 2046"/>
                <a:gd name="T51" fmla="*/ 89 h 583"/>
                <a:gd name="T52" fmla="*/ 2025 w 2046"/>
                <a:gd name="T53" fmla="*/ 244 h 583"/>
                <a:gd name="T54" fmla="*/ 1784 w 2046"/>
                <a:gd name="T55" fmla="*/ 35 h 583"/>
                <a:gd name="T56" fmla="*/ 1440 w 2046"/>
                <a:gd name="T57" fmla="*/ 89 h 583"/>
                <a:gd name="T58" fmla="*/ 1140 w 2046"/>
                <a:gd name="T59" fmla="*/ 115 h 583"/>
                <a:gd name="T60" fmla="*/ 1290 w 2046"/>
                <a:gd name="T61" fmla="*/ 176 h 583"/>
                <a:gd name="T62" fmla="*/ 1402 w 2046"/>
                <a:gd name="T63" fmla="*/ 98 h 583"/>
                <a:gd name="T64" fmla="*/ 1140 w 2046"/>
                <a:gd name="T65" fmla="*/ 115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83">
                  <a:moveTo>
                    <a:pt x="65" y="583"/>
                  </a:moveTo>
                  <a:cubicBezTo>
                    <a:pt x="63" y="576"/>
                    <a:pt x="63" y="576"/>
                    <a:pt x="63" y="576"/>
                  </a:cubicBezTo>
                  <a:cubicBezTo>
                    <a:pt x="5" y="433"/>
                    <a:pt x="0" y="330"/>
                    <a:pt x="51" y="286"/>
                  </a:cubicBezTo>
                  <a:cubicBezTo>
                    <a:pt x="98" y="246"/>
                    <a:pt x="190" y="262"/>
                    <a:pt x="307" y="335"/>
                  </a:cubicBezTo>
                  <a:cubicBezTo>
                    <a:pt x="541" y="145"/>
                    <a:pt x="864" y="61"/>
                    <a:pt x="1114" y="110"/>
                  </a:cubicBezTo>
                  <a:cubicBezTo>
                    <a:pt x="1220" y="94"/>
                    <a:pt x="1323" y="87"/>
                    <a:pt x="1421" y="89"/>
                  </a:cubicBezTo>
                  <a:cubicBezTo>
                    <a:pt x="1547" y="21"/>
                    <a:pt x="1676" y="0"/>
                    <a:pt x="1789" y="28"/>
                  </a:cubicBezTo>
                  <a:cubicBezTo>
                    <a:pt x="1903" y="56"/>
                    <a:pt x="1992" y="138"/>
                    <a:pt x="2041" y="255"/>
                  </a:cubicBezTo>
                  <a:cubicBezTo>
                    <a:pt x="2046" y="269"/>
                    <a:pt x="2046" y="269"/>
                    <a:pt x="2046" y="269"/>
                  </a:cubicBezTo>
                  <a:cubicBezTo>
                    <a:pt x="2032" y="262"/>
                    <a:pt x="2032" y="262"/>
                    <a:pt x="2032" y="262"/>
                  </a:cubicBezTo>
                  <a:cubicBezTo>
                    <a:pt x="1864" y="157"/>
                    <a:pt x="1650" y="105"/>
                    <a:pt x="1421" y="101"/>
                  </a:cubicBezTo>
                  <a:cubicBezTo>
                    <a:pt x="1377" y="124"/>
                    <a:pt x="1334" y="155"/>
                    <a:pt x="1292" y="187"/>
                  </a:cubicBezTo>
                  <a:cubicBezTo>
                    <a:pt x="1290" y="190"/>
                    <a:pt x="1290" y="190"/>
                    <a:pt x="1290" y="190"/>
                  </a:cubicBezTo>
                  <a:cubicBezTo>
                    <a:pt x="1290" y="187"/>
                    <a:pt x="1290" y="187"/>
                    <a:pt x="1290" y="187"/>
                  </a:cubicBezTo>
                  <a:cubicBezTo>
                    <a:pt x="1238" y="155"/>
                    <a:pt x="1180" y="133"/>
                    <a:pt x="1114" y="119"/>
                  </a:cubicBezTo>
                  <a:cubicBezTo>
                    <a:pt x="751" y="173"/>
                    <a:pt x="375" y="330"/>
                    <a:pt x="72" y="579"/>
                  </a:cubicBezTo>
                  <a:lnTo>
                    <a:pt x="65" y="583"/>
                  </a:lnTo>
                  <a:close/>
                  <a:moveTo>
                    <a:pt x="117" y="274"/>
                  </a:moveTo>
                  <a:cubicBezTo>
                    <a:pt x="94" y="274"/>
                    <a:pt x="72" y="281"/>
                    <a:pt x="58" y="293"/>
                  </a:cubicBezTo>
                  <a:cubicBezTo>
                    <a:pt x="12" y="333"/>
                    <a:pt x="16" y="431"/>
                    <a:pt x="70" y="565"/>
                  </a:cubicBezTo>
                  <a:cubicBezTo>
                    <a:pt x="363" y="326"/>
                    <a:pt x="728" y="171"/>
                    <a:pt x="1084" y="112"/>
                  </a:cubicBezTo>
                  <a:cubicBezTo>
                    <a:pt x="840" y="75"/>
                    <a:pt x="534" y="159"/>
                    <a:pt x="311" y="342"/>
                  </a:cubicBezTo>
                  <a:cubicBezTo>
                    <a:pt x="307" y="347"/>
                    <a:pt x="307" y="347"/>
                    <a:pt x="307" y="347"/>
                  </a:cubicBezTo>
                  <a:cubicBezTo>
                    <a:pt x="304" y="344"/>
                    <a:pt x="304" y="344"/>
                    <a:pt x="304" y="344"/>
                  </a:cubicBezTo>
                  <a:cubicBezTo>
                    <a:pt x="229" y="297"/>
                    <a:pt x="164" y="274"/>
                    <a:pt x="117" y="274"/>
                  </a:cubicBezTo>
                  <a:close/>
                  <a:moveTo>
                    <a:pt x="1440" y="89"/>
                  </a:moveTo>
                  <a:cubicBezTo>
                    <a:pt x="1660" y="96"/>
                    <a:pt x="1864" y="145"/>
                    <a:pt x="2025" y="244"/>
                  </a:cubicBezTo>
                  <a:cubicBezTo>
                    <a:pt x="1976" y="136"/>
                    <a:pt x="1894" y="63"/>
                    <a:pt x="1784" y="35"/>
                  </a:cubicBezTo>
                  <a:cubicBezTo>
                    <a:pt x="1681" y="12"/>
                    <a:pt x="1559" y="30"/>
                    <a:pt x="1440" y="89"/>
                  </a:cubicBezTo>
                  <a:close/>
                  <a:moveTo>
                    <a:pt x="1140" y="115"/>
                  </a:moveTo>
                  <a:cubicBezTo>
                    <a:pt x="1196" y="129"/>
                    <a:pt x="1245" y="147"/>
                    <a:pt x="1290" y="176"/>
                  </a:cubicBezTo>
                  <a:cubicBezTo>
                    <a:pt x="1327" y="145"/>
                    <a:pt x="1365" y="119"/>
                    <a:pt x="1402" y="98"/>
                  </a:cubicBezTo>
                  <a:cubicBezTo>
                    <a:pt x="1318" y="98"/>
                    <a:pt x="1229" y="103"/>
                    <a:pt x="1140"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576">
              <a:extLst>
                <a:ext uri="{FF2B5EF4-FFF2-40B4-BE49-F238E27FC236}">
                  <a16:creationId xmlns:a16="http://schemas.microsoft.com/office/drawing/2014/main" id="{CD9D412E-7917-BC6E-3543-39BD3B90597E}"/>
                </a:ext>
              </a:extLst>
            </p:cNvPr>
            <p:cNvSpPr>
              <a:spLocks/>
            </p:cNvSpPr>
            <p:nvPr userDrawn="1"/>
          </p:nvSpPr>
          <p:spPr bwMode="auto">
            <a:xfrm>
              <a:off x="633" y="1997"/>
              <a:ext cx="999" cy="324"/>
            </a:xfrm>
            <a:custGeom>
              <a:avLst/>
              <a:gdLst>
                <a:gd name="T0" fmla="*/ 7 w 1842"/>
                <a:gd name="T1" fmla="*/ 592 h 592"/>
                <a:gd name="T2" fmla="*/ 0 w 1842"/>
                <a:gd name="T3" fmla="*/ 585 h 592"/>
                <a:gd name="T4" fmla="*/ 1842 w 1842"/>
                <a:gd name="T5" fmla="*/ 288 h 592"/>
                <a:gd name="T6" fmla="*/ 1837 w 1842"/>
                <a:gd name="T7" fmla="*/ 297 h 592"/>
                <a:gd name="T8" fmla="*/ 7 w 1842"/>
                <a:gd name="T9" fmla="*/ 592 h 592"/>
              </a:gdLst>
              <a:ahLst/>
              <a:cxnLst>
                <a:cxn ang="0">
                  <a:pos x="T0" y="T1"/>
                </a:cxn>
                <a:cxn ang="0">
                  <a:pos x="T2" y="T3"/>
                </a:cxn>
                <a:cxn ang="0">
                  <a:pos x="T4" y="T5"/>
                </a:cxn>
                <a:cxn ang="0">
                  <a:pos x="T6" y="T7"/>
                </a:cxn>
                <a:cxn ang="0">
                  <a:pos x="T8" y="T9"/>
                </a:cxn>
              </a:cxnLst>
              <a:rect l="0" t="0" r="r" b="b"/>
              <a:pathLst>
                <a:path w="1842" h="592">
                  <a:moveTo>
                    <a:pt x="7" y="592"/>
                  </a:moveTo>
                  <a:cubicBezTo>
                    <a:pt x="0" y="585"/>
                    <a:pt x="0" y="585"/>
                    <a:pt x="0" y="585"/>
                  </a:cubicBezTo>
                  <a:cubicBezTo>
                    <a:pt x="552" y="131"/>
                    <a:pt x="1379" y="0"/>
                    <a:pt x="1842" y="288"/>
                  </a:cubicBezTo>
                  <a:cubicBezTo>
                    <a:pt x="1837" y="297"/>
                    <a:pt x="1837" y="297"/>
                    <a:pt x="1837" y="297"/>
                  </a:cubicBezTo>
                  <a:cubicBezTo>
                    <a:pt x="1376" y="9"/>
                    <a:pt x="555" y="142"/>
                    <a:pt x="7" y="5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577">
              <a:extLst>
                <a:ext uri="{FF2B5EF4-FFF2-40B4-BE49-F238E27FC236}">
                  <a16:creationId xmlns:a16="http://schemas.microsoft.com/office/drawing/2014/main" id="{A4A8DFEB-8618-A13E-7076-86C19DA5D46E}"/>
                </a:ext>
              </a:extLst>
            </p:cNvPr>
            <p:cNvSpPr>
              <a:spLocks/>
            </p:cNvSpPr>
            <p:nvPr userDrawn="1"/>
          </p:nvSpPr>
          <p:spPr bwMode="auto">
            <a:xfrm>
              <a:off x="1157" y="2059"/>
              <a:ext cx="246" cy="123"/>
            </a:xfrm>
            <a:custGeom>
              <a:avLst/>
              <a:gdLst>
                <a:gd name="T0" fmla="*/ 9 w 454"/>
                <a:gd name="T1" fmla="*/ 225 h 225"/>
                <a:gd name="T2" fmla="*/ 0 w 454"/>
                <a:gd name="T3" fmla="*/ 220 h 225"/>
                <a:gd name="T4" fmla="*/ 234 w 454"/>
                <a:gd name="T5" fmla="*/ 0 h 225"/>
                <a:gd name="T6" fmla="*/ 236 w 454"/>
                <a:gd name="T7" fmla="*/ 0 h 225"/>
                <a:gd name="T8" fmla="*/ 454 w 454"/>
                <a:gd name="T9" fmla="*/ 213 h 225"/>
                <a:gd name="T10" fmla="*/ 444 w 454"/>
                <a:gd name="T11" fmla="*/ 218 h 225"/>
                <a:gd name="T12" fmla="*/ 234 w 454"/>
                <a:gd name="T13" fmla="*/ 9 h 225"/>
                <a:gd name="T14" fmla="*/ 231 w 454"/>
                <a:gd name="T15" fmla="*/ 9 h 225"/>
                <a:gd name="T16" fmla="*/ 9 w 454"/>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225">
                  <a:moveTo>
                    <a:pt x="9" y="225"/>
                  </a:moveTo>
                  <a:cubicBezTo>
                    <a:pt x="0" y="220"/>
                    <a:pt x="0" y="220"/>
                    <a:pt x="0" y="220"/>
                  </a:cubicBezTo>
                  <a:cubicBezTo>
                    <a:pt x="63" y="77"/>
                    <a:pt x="147" y="0"/>
                    <a:pt x="234" y="0"/>
                  </a:cubicBezTo>
                  <a:cubicBezTo>
                    <a:pt x="236" y="0"/>
                    <a:pt x="236" y="0"/>
                    <a:pt x="236" y="0"/>
                  </a:cubicBezTo>
                  <a:cubicBezTo>
                    <a:pt x="320" y="2"/>
                    <a:pt x="398" y="77"/>
                    <a:pt x="454" y="213"/>
                  </a:cubicBezTo>
                  <a:cubicBezTo>
                    <a:pt x="444" y="218"/>
                    <a:pt x="444" y="218"/>
                    <a:pt x="444" y="218"/>
                  </a:cubicBezTo>
                  <a:cubicBezTo>
                    <a:pt x="391" y="84"/>
                    <a:pt x="316" y="12"/>
                    <a:pt x="234" y="9"/>
                  </a:cubicBezTo>
                  <a:cubicBezTo>
                    <a:pt x="231" y="9"/>
                    <a:pt x="231" y="9"/>
                    <a:pt x="231" y="9"/>
                  </a:cubicBezTo>
                  <a:cubicBezTo>
                    <a:pt x="152" y="12"/>
                    <a:pt x="72" y="87"/>
                    <a:pt x="9"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578">
              <a:extLst>
                <a:ext uri="{FF2B5EF4-FFF2-40B4-BE49-F238E27FC236}">
                  <a16:creationId xmlns:a16="http://schemas.microsoft.com/office/drawing/2014/main" id="{FFC69533-73CC-9C49-7BB5-F6042B576F9F}"/>
                </a:ext>
              </a:extLst>
            </p:cNvPr>
            <p:cNvSpPr>
              <a:spLocks/>
            </p:cNvSpPr>
            <p:nvPr userDrawn="1"/>
          </p:nvSpPr>
          <p:spPr bwMode="auto">
            <a:xfrm>
              <a:off x="943" y="2107"/>
              <a:ext cx="78" cy="134"/>
            </a:xfrm>
            <a:custGeom>
              <a:avLst/>
              <a:gdLst>
                <a:gd name="T0" fmla="*/ 136 w 145"/>
                <a:gd name="T1" fmla="*/ 244 h 244"/>
                <a:gd name="T2" fmla="*/ 23 w 145"/>
                <a:gd name="T3" fmla="*/ 19 h 244"/>
                <a:gd name="T4" fmla="*/ 54 w 145"/>
                <a:gd name="T5" fmla="*/ 190 h 244"/>
                <a:gd name="T6" fmla="*/ 44 w 145"/>
                <a:gd name="T7" fmla="*/ 192 h 244"/>
                <a:gd name="T8" fmla="*/ 21 w 145"/>
                <a:gd name="T9" fmla="*/ 9 h 244"/>
                <a:gd name="T10" fmla="*/ 145 w 145"/>
                <a:gd name="T11" fmla="*/ 239 h 244"/>
                <a:gd name="T12" fmla="*/ 136 w 145"/>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145" h="244">
                  <a:moveTo>
                    <a:pt x="136" y="244"/>
                  </a:moveTo>
                  <a:cubicBezTo>
                    <a:pt x="47" y="28"/>
                    <a:pt x="23" y="19"/>
                    <a:pt x="23" y="19"/>
                  </a:cubicBezTo>
                  <a:cubicBezTo>
                    <a:pt x="21" y="21"/>
                    <a:pt x="14" y="38"/>
                    <a:pt x="54" y="190"/>
                  </a:cubicBezTo>
                  <a:cubicBezTo>
                    <a:pt x="44" y="192"/>
                    <a:pt x="44" y="192"/>
                    <a:pt x="44" y="192"/>
                  </a:cubicBezTo>
                  <a:cubicBezTo>
                    <a:pt x="0" y="16"/>
                    <a:pt x="14" y="12"/>
                    <a:pt x="21" y="9"/>
                  </a:cubicBezTo>
                  <a:cubicBezTo>
                    <a:pt x="28" y="7"/>
                    <a:pt x="47" y="0"/>
                    <a:pt x="145" y="239"/>
                  </a:cubicBezTo>
                  <a:lnTo>
                    <a:pt x="136"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579">
              <a:extLst>
                <a:ext uri="{FF2B5EF4-FFF2-40B4-BE49-F238E27FC236}">
                  <a16:creationId xmlns:a16="http://schemas.microsoft.com/office/drawing/2014/main" id="{D70AB8DD-4999-9541-4FE2-F9A35C853460}"/>
                </a:ext>
              </a:extLst>
            </p:cNvPr>
            <p:cNvSpPr>
              <a:spLocks noEditPoints="1"/>
            </p:cNvSpPr>
            <p:nvPr userDrawn="1"/>
          </p:nvSpPr>
          <p:spPr bwMode="auto">
            <a:xfrm>
              <a:off x="378" y="2260"/>
              <a:ext cx="415" cy="973"/>
            </a:xfrm>
            <a:custGeom>
              <a:avLst/>
              <a:gdLst>
                <a:gd name="T0" fmla="*/ 361 w 766"/>
                <a:gd name="T1" fmla="*/ 1778 h 1778"/>
                <a:gd name="T2" fmla="*/ 347 w 766"/>
                <a:gd name="T3" fmla="*/ 1771 h 1778"/>
                <a:gd name="T4" fmla="*/ 19 w 766"/>
                <a:gd name="T5" fmla="*/ 1244 h 1778"/>
                <a:gd name="T6" fmla="*/ 515 w 766"/>
                <a:gd name="T7" fmla="*/ 326 h 1778"/>
                <a:gd name="T8" fmla="*/ 503 w 766"/>
                <a:gd name="T9" fmla="*/ 40 h 1778"/>
                <a:gd name="T10" fmla="*/ 761 w 766"/>
                <a:gd name="T11" fmla="*/ 91 h 1778"/>
                <a:gd name="T12" fmla="*/ 766 w 766"/>
                <a:gd name="T13" fmla="*/ 96 h 1778"/>
                <a:gd name="T14" fmla="*/ 761 w 766"/>
                <a:gd name="T15" fmla="*/ 101 h 1778"/>
                <a:gd name="T16" fmla="*/ 515 w 766"/>
                <a:gd name="T17" fmla="*/ 555 h 1778"/>
                <a:gd name="T18" fmla="*/ 677 w 766"/>
                <a:gd name="T19" fmla="*/ 811 h 1778"/>
                <a:gd name="T20" fmla="*/ 681 w 766"/>
                <a:gd name="T21" fmla="*/ 815 h 1778"/>
                <a:gd name="T22" fmla="*/ 677 w 766"/>
                <a:gd name="T23" fmla="*/ 820 h 1778"/>
                <a:gd name="T24" fmla="*/ 356 w 766"/>
                <a:gd name="T25" fmla="*/ 1764 h 1778"/>
                <a:gd name="T26" fmla="*/ 361 w 766"/>
                <a:gd name="T27" fmla="*/ 1778 h 1778"/>
                <a:gd name="T28" fmla="*/ 569 w 766"/>
                <a:gd name="T29" fmla="*/ 28 h 1778"/>
                <a:gd name="T30" fmla="*/ 510 w 766"/>
                <a:gd name="T31" fmla="*/ 47 h 1778"/>
                <a:gd name="T32" fmla="*/ 524 w 766"/>
                <a:gd name="T33" fmla="*/ 326 h 1778"/>
                <a:gd name="T34" fmla="*/ 527 w 766"/>
                <a:gd name="T35" fmla="*/ 328 h 1778"/>
                <a:gd name="T36" fmla="*/ 524 w 766"/>
                <a:gd name="T37" fmla="*/ 333 h 1778"/>
                <a:gd name="T38" fmla="*/ 28 w 766"/>
                <a:gd name="T39" fmla="*/ 1244 h 1778"/>
                <a:gd name="T40" fmla="*/ 340 w 766"/>
                <a:gd name="T41" fmla="*/ 1753 h 1778"/>
                <a:gd name="T42" fmla="*/ 665 w 766"/>
                <a:gd name="T43" fmla="*/ 815 h 1778"/>
                <a:gd name="T44" fmla="*/ 506 w 766"/>
                <a:gd name="T45" fmla="*/ 555 h 1778"/>
                <a:gd name="T46" fmla="*/ 752 w 766"/>
                <a:gd name="T47" fmla="*/ 98 h 1778"/>
                <a:gd name="T48" fmla="*/ 569 w 766"/>
                <a:gd name="T49" fmla="*/ 28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6" h="1778">
                  <a:moveTo>
                    <a:pt x="361" y="1778"/>
                  </a:moveTo>
                  <a:cubicBezTo>
                    <a:pt x="347" y="1771"/>
                    <a:pt x="347" y="1771"/>
                    <a:pt x="347" y="1771"/>
                  </a:cubicBezTo>
                  <a:cubicBezTo>
                    <a:pt x="148" y="1645"/>
                    <a:pt x="33" y="1462"/>
                    <a:pt x="19" y="1244"/>
                  </a:cubicBezTo>
                  <a:cubicBezTo>
                    <a:pt x="0" y="937"/>
                    <a:pt x="180" y="602"/>
                    <a:pt x="515" y="326"/>
                  </a:cubicBezTo>
                  <a:cubicBezTo>
                    <a:pt x="457" y="183"/>
                    <a:pt x="454" y="82"/>
                    <a:pt x="503" y="40"/>
                  </a:cubicBezTo>
                  <a:cubicBezTo>
                    <a:pt x="553" y="0"/>
                    <a:pt x="644" y="16"/>
                    <a:pt x="761" y="91"/>
                  </a:cubicBezTo>
                  <a:cubicBezTo>
                    <a:pt x="766" y="96"/>
                    <a:pt x="766" y="96"/>
                    <a:pt x="766" y="96"/>
                  </a:cubicBezTo>
                  <a:cubicBezTo>
                    <a:pt x="761" y="101"/>
                    <a:pt x="761" y="101"/>
                    <a:pt x="761" y="101"/>
                  </a:cubicBezTo>
                  <a:cubicBezTo>
                    <a:pt x="595" y="237"/>
                    <a:pt x="503" y="403"/>
                    <a:pt x="515" y="555"/>
                  </a:cubicBezTo>
                  <a:cubicBezTo>
                    <a:pt x="522" y="661"/>
                    <a:pt x="578" y="750"/>
                    <a:pt x="677" y="811"/>
                  </a:cubicBezTo>
                  <a:cubicBezTo>
                    <a:pt x="681" y="815"/>
                    <a:pt x="681" y="815"/>
                    <a:pt x="681" y="815"/>
                  </a:cubicBezTo>
                  <a:cubicBezTo>
                    <a:pt x="677" y="820"/>
                    <a:pt x="677" y="820"/>
                    <a:pt x="677" y="820"/>
                  </a:cubicBezTo>
                  <a:cubicBezTo>
                    <a:pt x="384" y="1059"/>
                    <a:pt x="239" y="1483"/>
                    <a:pt x="356" y="1764"/>
                  </a:cubicBezTo>
                  <a:lnTo>
                    <a:pt x="361" y="1778"/>
                  </a:lnTo>
                  <a:close/>
                  <a:moveTo>
                    <a:pt x="569" y="28"/>
                  </a:moveTo>
                  <a:cubicBezTo>
                    <a:pt x="546" y="28"/>
                    <a:pt x="524" y="35"/>
                    <a:pt x="510" y="47"/>
                  </a:cubicBezTo>
                  <a:cubicBezTo>
                    <a:pt x="464" y="87"/>
                    <a:pt x="468" y="187"/>
                    <a:pt x="524" y="326"/>
                  </a:cubicBezTo>
                  <a:cubicBezTo>
                    <a:pt x="527" y="328"/>
                    <a:pt x="527" y="328"/>
                    <a:pt x="527" y="328"/>
                  </a:cubicBezTo>
                  <a:cubicBezTo>
                    <a:pt x="524" y="333"/>
                    <a:pt x="524" y="333"/>
                    <a:pt x="524" y="333"/>
                  </a:cubicBezTo>
                  <a:cubicBezTo>
                    <a:pt x="190" y="607"/>
                    <a:pt x="9" y="940"/>
                    <a:pt x="28" y="1244"/>
                  </a:cubicBezTo>
                  <a:cubicBezTo>
                    <a:pt x="42" y="1455"/>
                    <a:pt x="150" y="1631"/>
                    <a:pt x="340" y="1753"/>
                  </a:cubicBezTo>
                  <a:cubicBezTo>
                    <a:pt x="234" y="1471"/>
                    <a:pt x="377" y="1054"/>
                    <a:pt x="665" y="815"/>
                  </a:cubicBezTo>
                  <a:cubicBezTo>
                    <a:pt x="567" y="752"/>
                    <a:pt x="513" y="663"/>
                    <a:pt x="506" y="555"/>
                  </a:cubicBezTo>
                  <a:cubicBezTo>
                    <a:pt x="496" y="401"/>
                    <a:pt x="585" y="234"/>
                    <a:pt x="752" y="98"/>
                  </a:cubicBezTo>
                  <a:cubicBezTo>
                    <a:pt x="677" y="51"/>
                    <a:pt x="616" y="28"/>
                    <a:pt x="569"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580">
              <a:extLst>
                <a:ext uri="{FF2B5EF4-FFF2-40B4-BE49-F238E27FC236}">
                  <a16:creationId xmlns:a16="http://schemas.microsoft.com/office/drawing/2014/main" id="{96392233-EE46-C55F-C446-CAA8144DAA1A}"/>
                </a:ext>
              </a:extLst>
            </p:cNvPr>
            <p:cNvSpPr>
              <a:spLocks/>
            </p:cNvSpPr>
            <p:nvPr userDrawn="1"/>
          </p:nvSpPr>
          <p:spPr bwMode="auto">
            <a:xfrm>
              <a:off x="371" y="2316"/>
              <a:ext cx="267" cy="737"/>
            </a:xfrm>
            <a:custGeom>
              <a:avLst/>
              <a:gdLst>
                <a:gd name="T0" fmla="*/ 326 w 492"/>
                <a:gd name="T1" fmla="*/ 1347 h 1347"/>
                <a:gd name="T2" fmla="*/ 19 w 492"/>
                <a:gd name="T3" fmla="*/ 858 h 1347"/>
                <a:gd name="T4" fmla="*/ 485 w 492"/>
                <a:gd name="T5" fmla="*/ 0 h 1347"/>
                <a:gd name="T6" fmla="*/ 492 w 492"/>
                <a:gd name="T7" fmla="*/ 7 h 1347"/>
                <a:gd name="T8" fmla="*/ 28 w 492"/>
                <a:gd name="T9" fmla="*/ 858 h 1347"/>
                <a:gd name="T10" fmla="*/ 330 w 492"/>
                <a:gd name="T11" fmla="*/ 1338 h 1347"/>
                <a:gd name="T12" fmla="*/ 326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326" y="1347"/>
                  </a:moveTo>
                  <a:cubicBezTo>
                    <a:pt x="138" y="1230"/>
                    <a:pt x="33" y="1062"/>
                    <a:pt x="19" y="858"/>
                  </a:cubicBezTo>
                  <a:cubicBezTo>
                    <a:pt x="0" y="572"/>
                    <a:pt x="169" y="258"/>
                    <a:pt x="485" y="0"/>
                  </a:cubicBezTo>
                  <a:cubicBezTo>
                    <a:pt x="492" y="7"/>
                    <a:pt x="492" y="7"/>
                    <a:pt x="492" y="7"/>
                  </a:cubicBezTo>
                  <a:cubicBezTo>
                    <a:pt x="178" y="265"/>
                    <a:pt x="10" y="574"/>
                    <a:pt x="28" y="858"/>
                  </a:cubicBezTo>
                  <a:cubicBezTo>
                    <a:pt x="42" y="1057"/>
                    <a:pt x="145" y="1223"/>
                    <a:pt x="330"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581">
              <a:extLst>
                <a:ext uri="{FF2B5EF4-FFF2-40B4-BE49-F238E27FC236}">
                  <a16:creationId xmlns:a16="http://schemas.microsoft.com/office/drawing/2014/main" id="{129F4993-644B-70F9-7170-2BD743E93D58}"/>
                </a:ext>
              </a:extLst>
            </p:cNvPr>
            <p:cNvSpPr>
              <a:spLocks/>
            </p:cNvSpPr>
            <p:nvPr userDrawn="1"/>
          </p:nvSpPr>
          <p:spPr bwMode="auto">
            <a:xfrm>
              <a:off x="404" y="2448"/>
              <a:ext cx="272" cy="278"/>
            </a:xfrm>
            <a:custGeom>
              <a:avLst/>
              <a:gdLst>
                <a:gd name="T0" fmla="*/ 49 w 501"/>
                <a:gd name="T1" fmla="*/ 507 h 507"/>
                <a:gd name="T2" fmla="*/ 68 w 501"/>
                <a:gd name="T3" fmla="*/ 176 h 507"/>
                <a:gd name="T4" fmla="*/ 501 w 501"/>
                <a:gd name="T5" fmla="*/ 5 h 507"/>
                <a:gd name="T6" fmla="*/ 501 w 501"/>
                <a:gd name="T7" fmla="*/ 14 h 507"/>
                <a:gd name="T8" fmla="*/ 77 w 501"/>
                <a:gd name="T9" fmla="*/ 178 h 507"/>
                <a:gd name="T10" fmla="*/ 59 w 501"/>
                <a:gd name="T11" fmla="*/ 499 h 507"/>
                <a:gd name="T12" fmla="*/ 49 w 501"/>
                <a:gd name="T13" fmla="*/ 507 h 507"/>
              </a:gdLst>
              <a:ahLst/>
              <a:cxnLst>
                <a:cxn ang="0">
                  <a:pos x="T0" y="T1"/>
                </a:cxn>
                <a:cxn ang="0">
                  <a:pos x="T2" y="T3"/>
                </a:cxn>
                <a:cxn ang="0">
                  <a:pos x="T4" y="T5"/>
                </a:cxn>
                <a:cxn ang="0">
                  <a:pos x="T6" y="T7"/>
                </a:cxn>
                <a:cxn ang="0">
                  <a:pos x="T8" y="T9"/>
                </a:cxn>
                <a:cxn ang="0">
                  <a:pos x="T10" y="T11"/>
                </a:cxn>
                <a:cxn ang="0">
                  <a:pos x="T12" y="T13"/>
                </a:cxn>
              </a:cxnLst>
              <a:rect l="0" t="0" r="r" b="b"/>
              <a:pathLst>
                <a:path w="501" h="507">
                  <a:moveTo>
                    <a:pt x="49" y="507"/>
                  </a:moveTo>
                  <a:cubicBezTo>
                    <a:pt x="0" y="382"/>
                    <a:pt x="7" y="265"/>
                    <a:pt x="68" y="176"/>
                  </a:cubicBezTo>
                  <a:cubicBezTo>
                    <a:pt x="148" y="61"/>
                    <a:pt x="305" y="0"/>
                    <a:pt x="501" y="5"/>
                  </a:cubicBezTo>
                  <a:cubicBezTo>
                    <a:pt x="501" y="14"/>
                    <a:pt x="501" y="14"/>
                    <a:pt x="501" y="14"/>
                  </a:cubicBezTo>
                  <a:cubicBezTo>
                    <a:pt x="309" y="7"/>
                    <a:pt x="155" y="68"/>
                    <a:pt x="77" y="178"/>
                  </a:cubicBezTo>
                  <a:cubicBezTo>
                    <a:pt x="17" y="265"/>
                    <a:pt x="10" y="380"/>
                    <a:pt x="59" y="499"/>
                  </a:cubicBezTo>
                  <a:lnTo>
                    <a:pt x="49" y="5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582">
              <a:extLst>
                <a:ext uri="{FF2B5EF4-FFF2-40B4-BE49-F238E27FC236}">
                  <a16:creationId xmlns:a16="http://schemas.microsoft.com/office/drawing/2014/main" id="{D4202212-CAC0-BD20-8271-A6653EAC2A5D}"/>
                </a:ext>
              </a:extLst>
            </p:cNvPr>
            <p:cNvSpPr>
              <a:spLocks/>
            </p:cNvSpPr>
            <p:nvPr userDrawn="1"/>
          </p:nvSpPr>
          <p:spPr bwMode="auto">
            <a:xfrm>
              <a:off x="373" y="2593"/>
              <a:ext cx="287" cy="414"/>
            </a:xfrm>
            <a:custGeom>
              <a:avLst/>
              <a:gdLst>
                <a:gd name="T0" fmla="*/ 47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2 h 757"/>
                <a:gd name="T12" fmla="*/ 47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7" y="757"/>
                  </a:moveTo>
                  <a:cubicBezTo>
                    <a:pt x="0" y="642"/>
                    <a:pt x="4" y="518"/>
                    <a:pt x="58" y="394"/>
                  </a:cubicBezTo>
                  <a:cubicBezTo>
                    <a:pt x="138" y="218"/>
                    <a:pt x="309" y="75"/>
                    <a:pt x="526" y="0"/>
                  </a:cubicBezTo>
                  <a:cubicBezTo>
                    <a:pt x="529" y="10"/>
                    <a:pt x="529" y="10"/>
                    <a:pt x="529" y="10"/>
                  </a:cubicBezTo>
                  <a:cubicBezTo>
                    <a:pt x="313" y="85"/>
                    <a:pt x="145" y="225"/>
                    <a:pt x="68" y="399"/>
                  </a:cubicBezTo>
                  <a:cubicBezTo>
                    <a:pt x="14" y="518"/>
                    <a:pt x="9" y="640"/>
                    <a:pt x="56" y="752"/>
                  </a:cubicBezTo>
                  <a:lnTo>
                    <a:pt x="47"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583">
              <a:extLst>
                <a:ext uri="{FF2B5EF4-FFF2-40B4-BE49-F238E27FC236}">
                  <a16:creationId xmlns:a16="http://schemas.microsoft.com/office/drawing/2014/main" id="{C05DBFAE-5B5D-19BC-E026-818A020BADCE}"/>
                </a:ext>
              </a:extLst>
            </p:cNvPr>
            <p:cNvSpPr>
              <a:spLocks noEditPoints="1"/>
            </p:cNvSpPr>
            <p:nvPr userDrawn="1"/>
          </p:nvSpPr>
          <p:spPr bwMode="auto">
            <a:xfrm>
              <a:off x="501" y="2614"/>
              <a:ext cx="1136" cy="778"/>
            </a:xfrm>
            <a:custGeom>
              <a:avLst/>
              <a:gdLst>
                <a:gd name="T0" fmla="*/ 773 w 2096"/>
                <a:gd name="T1" fmla="*/ 1286 h 1422"/>
                <a:gd name="T2" fmla="*/ 120 w 2096"/>
                <a:gd name="T3" fmla="*/ 1122 h 1422"/>
                <a:gd name="T4" fmla="*/ 117 w 2096"/>
                <a:gd name="T5" fmla="*/ 1122 h 1422"/>
                <a:gd name="T6" fmla="*/ 117 w 2096"/>
                <a:gd name="T7" fmla="*/ 1120 h 1422"/>
                <a:gd name="T8" fmla="*/ 443 w 2096"/>
                <a:gd name="T9" fmla="*/ 161 h 1422"/>
                <a:gd name="T10" fmla="*/ 445 w 2096"/>
                <a:gd name="T11" fmla="*/ 159 h 1422"/>
                <a:gd name="T12" fmla="*/ 447 w 2096"/>
                <a:gd name="T13" fmla="*/ 161 h 1422"/>
                <a:gd name="T14" fmla="*/ 1426 w 2096"/>
                <a:gd name="T15" fmla="*/ 2 h 1422"/>
                <a:gd name="T16" fmla="*/ 1428 w 2096"/>
                <a:gd name="T17" fmla="*/ 0 h 1422"/>
                <a:gd name="T18" fmla="*/ 1431 w 2096"/>
                <a:gd name="T19" fmla="*/ 2 h 1422"/>
                <a:gd name="T20" fmla="*/ 2093 w 2096"/>
                <a:gd name="T21" fmla="*/ 796 h 1422"/>
                <a:gd name="T22" fmla="*/ 2096 w 2096"/>
                <a:gd name="T23" fmla="*/ 799 h 1422"/>
                <a:gd name="T24" fmla="*/ 2093 w 2096"/>
                <a:gd name="T25" fmla="*/ 801 h 1422"/>
                <a:gd name="T26" fmla="*/ 773 w 2096"/>
                <a:gd name="T27" fmla="*/ 1286 h 1422"/>
                <a:gd name="T28" fmla="*/ 127 w 2096"/>
                <a:gd name="T29" fmla="*/ 1115 h 1422"/>
                <a:gd name="T30" fmla="*/ 2086 w 2096"/>
                <a:gd name="T31" fmla="*/ 799 h 1422"/>
                <a:gd name="T32" fmla="*/ 1431 w 2096"/>
                <a:gd name="T33" fmla="*/ 14 h 1422"/>
                <a:gd name="T34" fmla="*/ 447 w 2096"/>
                <a:gd name="T35" fmla="*/ 173 h 1422"/>
                <a:gd name="T36" fmla="*/ 127 w 2096"/>
                <a:gd name="T37" fmla="*/ 1115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6" h="1422">
                  <a:moveTo>
                    <a:pt x="773" y="1286"/>
                  </a:moveTo>
                  <a:cubicBezTo>
                    <a:pt x="527" y="1286"/>
                    <a:pt x="297" y="1232"/>
                    <a:pt x="120" y="1122"/>
                  </a:cubicBezTo>
                  <a:cubicBezTo>
                    <a:pt x="117" y="1122"/>
                    <a:pt x="117" y="1122"/>
                    <a:pt x="117" y="1122"/>
                  </a:cubicBezTo>
                  <a:cubicBezTo>
                    <a:pt x="117" y="1120"/>
                    <a:pt x="117" y="1120"/>
                    <a:pt x="117" y="1120"/>
                  </a:cubicBezTo>
                  <a:cubicBezTo>
                    <a:pt x="0" y="834"/>
                    <a:pt x="145" y="405"/>
                    <a:pt x="443" y="161"/>
                  </a:cubicBezTo>
                  <a:cubicBezTo>
                    <a:pt x="445" y="159"/>
                    <a:pt x="445" y="159"/>
                    <a:pt x="445" y="159"/>
                  </a:cubicBezTo>
                  <a:cubicBezTo>
                    <a:pt x="447" y="161"/>
                    <a:pt x="447" y="161"/>
                    <a:pt x="447" y="161"/>
                  </a:cubicBezTo>
                  <a:cubicBezTo>
                    <a:pt x="693" y="314"/>
                    <a:pt x="1133" y="243"/>
                    <a:pt x="1426" y="2"/>
                  </a:cubicBezTo>
                  <a:cubicBezTo>
                    <a:pt x="1428" y="0"/>
                    <a:pt x="1428" y="0"/>
                    <a:pt x="1428" y="0"/>
                  </a:cubicBezTo>
                  <a:cubicBezTo>
                    <a:pt x="1431" y="2"/>
                    <a:pt x="1431" y="2"/>
                    <a:pt x="1431" y="2"/>
                  </a:cubicBezTo>
                  <a:cubicBezTo>
                    <a:pt x="1679" y="157"/>
                    <a:pt x="1976" y="513"/>
                    <a:pt x="2093" y="796"/>
                  </a:cubicBezTo>
                  <a:cubicBezTo>
                    <a:pt x="2096" y="799"/>
                    <a:pt x="2096" y="799"/>
                    <a:pt x="2096" y="799"/>
                  </a:cubicBezTo>
                  <a:cubicBezTo>
                    <a:pt x="2093" y="801"/>
                    <a:pt x="2093" y="801"/>
                    <a:pt x="2093" y="801"/>
                  </a:cubicBezTo>
                  <a:cubicBezTo>
                    <a:pt x="1716" y="1117"/>
                    <a:pt x="1215" y="1286"/>
                    <a:pt x="773" y="1286"/>
                  </a:cubicBezTo>
                  <a:close/>
                  <a:moveTo>
                    <a:pt x="127" y="1115"/>
                  </a:moveTo>
                  <a:cubicBezTo>
                    <a:pt x="621" y="1422"/>
                    <a:pt x="1499" y="1279"/>
                    <a:pt x="2086" y="799"/>
                  </a:cubicBezTo>
                  <a:cubicBezTo>
                    <a:pt x="1969" y="518"/>
                    <a:pt x="1676" y="168"/>
                    <a:pt x="1431" y="14"/>
                  </a:cubicBezTo>
                  <a:cubicBezTo>
                    <a:pt x="1136" y="255"/>
                    <a:pt x="695" y="325"/>
                    <a:pt x="447" y="173"/>
                  </a:cubicBezTo>
                  <a:cubicBezTo>
                    <a:pt x="157" y="414"/>
                    <a:pt x="12" y="834"/>
                    <a:pt x="127" y="1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584">
              <a:extLst>
                <a:ext uri="{FF2B5EF4-FFF2-40B4-BE49-F238E27FC236}">
                  <a16:creationId xmlns:a16="http://schemas.microsoft.com/office/drawing/2014/main" id="{C6BC476F-6C3B-B99E-6481-5815F6DFA8DC}"/>
                </a:ext>
              </a:extLst>
            </p:cNvPr>
            <p:cNvSpPr>
              <a:spLocks/>
            </p:cNvSpPr>
            <p:nvPr userDrawn="1"/>
          </p:nvSpPr>
          <p:spPr bwMode="auto">
            <a:xfrm>
              <a:off x="548" y="2888"/>
              <a:ext cx="999" cy="318"/>
            </a:xfrm>
            <a:custGeom>
              <a:avLst/>
              <a:gdLst>
                <a:gd name="T0" fmla="*/ 608 w 1842"/>
                <a:gd name="T1" fmla="*/ 455 h 581"/>
                <a:gd name="T2" fmla="*/ 0 w 1842"/>
                <a:gd name="T3" fmla="*/ 302 h 581"/>
                <a:gd name="T4" fmla="*/ 4 w 1842"/>
                <a:gd name="T5" fmla="*/ 293 h 581"/>
                <a:gd name="T6" fmla="*/ 1835 w 1842"/>
                <a:gd name="T7" fmla="*/ 0 h 581"/>
                <a:gd name="T8" fmla="*/ 1842 w 1842"/>
                <a:gd name="T9" fmla="*/ 7 h 581"/>
                <a:gd name="T10" fmla="*/ 608 w 1842"/>
                <a:gd name="T11" fmla="*/ 455 h 581"/>
              </a:gdLst>
              <a:ahLst/>
              <a:cxnLst>
                <a:cxn ang="0">
                  <a:pos x="T0" y="T1"/>
                </a:cxn>
                <a:cxn ang="0">
                  <a:pos x="T2" y="T3"/>
                </a:cxn>
                <a:cxn ang="0">
                  <a:pos x="T4" y="T5"/>
                </a:cxn>
                <a:cxn ang="0">
                  <a:pos x="T6" y="T7"/>
                </a:cxn>
                <a:cxn ang="0">
                  <a:pos x="T8" y="T9"/>
                </a:cxn>
                <a:cxn ang="0">
                  <a:pos x="T10" y="T11"/>
                </a:cxn>
              </a:cxnLst>
              <a:rect l="0" t="0" r="r" b="b"/>
              <a:pathLst>
                <a:path w="1842" h="581">
                  <a:moveTo>
                    <a:pt x="608" y="455"/>
                  </a:moveTo>
                  <a:cubicBezTo>
                    <a:pt x="379" y="455"/>
                    <a:pt x="166" y="405"/>
                    <a:pt x="0" y="302"/>
                  </a:cubicBezTo>
                  <a:cubicBezTo>
                    <a:pt x="4" y="293"/>
                    <a:pt x="4" y="293"/>
                    <a:pt x="4" y="293"/>
                  </a:cubicBezTo>
                  <a:cubicBezTo>
                    <a:pt x="466" y="581"/>
                    <a:pt x="1287" y="450"/>
                    <a:pt x="1835" y="0"/>
                  </a:cubicBezTo>
                  <a:cubicBezTo>
                    <a:pt x="1842" y="7"/>
                    <a:pt x="1842" y="7"/>
                    <a:pt x="1842" y="7"/>
                  </a:cubicBezTo>
                  <a:cubicBezTo>
                    <a:pt x="1486" y="298"/>
                    <a:pt x="1021" y="455"/>
                    <a:pt x="608" y="4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Freeform 585">
              <a:extLst>
                <a:ext uri="{FF2B5EF4-FFF2-40B4-BE49-F238E27FC236}">
                  <a16:creationId xmlns:a16="http://schemas.microsoft.com/office/drawing/2014/main" id="{78B52894-9FCE-F5FD-234F-B947FCE2F9A6}"/>
                </a:ext>
              </a:extLst>
            </p:cNvPr>
            <p:cNvSpPr>
              <a:spLocks/>
            </p:cNvSpPr>
            <p:nvPr userDrawn="1"/>
          </p:nvSpPr>
          <p:spPr bwMode="auto">
            <a:xfrm>
              <a:off x="827" y="2749"/>
              <a:ext cx="81" cy="568"/>
            </a:xfrm>
            <a:custGeom>
              <a:avLst/>
              <a:gdLst>
                <a:gd name="T0" fmla="*/ 117 w 150"/>
                <a:gd name="T1" fmla="*/ 1038 h 1038"/>
                <a:gd name="T2" fmla="*/ 140 w 150"/>
                <a:gd name="T3" fmla="*/ 0 h 1038"/>
                <a:gd name="T4" fmla="*/ 150 w 150"/>
                <a:gd name="T5" fmla="*/ 4 h 1038"/>
                <a:gd name="T6" fmla="*/ 126 w 150"/>
                <a:gd name="T7" fmla="*/ 1033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4"/>
                    <a:pt x="9" y="288"/>
                    <a:pt x="140" y="0"/>
                  </a:cubicBezTo>
                  <a:cubicBezTo>
                    <a:pt x="150" y="4"/>
                    <a:pt x="150" y="4"/>
                    <a:pt x="150" y="4"/>
                  </a:cubicBezTo>
                  <a:cubicBezTo>
                    <a:pt x="21" y="290"/>
                    <a:pt x="12" y="752"/>
                    <a:pt x="126" y="1033"/>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Freeform 586">
              <a:extLst>
                <a:ext uri="{FF2B5EF4-FFF2-40B4-BE49-F238E27FC236}">
                  <a16:creationId xmlns:a16="http://schemas.microsoft.com/office/drawing/2014/main" id="{91B08FE9-FF98-9840-0B76-FD0E2B74279C}"/>
                </a:ext>
              </a:extLst>
            </p:cNvPr>
            <p:cNvSpPr>
              <a:spLocks/>
            </p:cNvSpPr>
            <p:nvPr userDrawn="1"/>
          </p:nvSpPr>
          <p:spPr bwMode="auto">
            <a:xfrm>
              <a:off x="1095" y="2717"/>
              <a:ext cx="184" cy="537"/>
            </a:xfrm>
            <a:custGeom>
              <a:avLst/>
              <a:gdLst>
                <a:gd name="T0" fmla="*/ 330 w 339"/>
                <a:gd name="T1" fmla="*/ 980 h 980"/>
                <a:gd name="T2" fmla="*/ 0 w 339"/>
                <a:gd name="T3" fmla="*/ 3 h 980"/>
                <a:gd name="T4" fmla="*/ 9 w 339"/>
                <a:gd name="T5" fmla="*/ 0 h 980"/>
                <a:gd name="T6" fmla="*/ 339 w 339"/>
                <a:gd name="T7" fmla="*/ 975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13" y="696"/>
                    <a:pt x="65" y="258"/>
                    <a:pt x="0" y="3"/>
                  </a:cubicBezTo>
                  <a:cubicBezTo>
                    <a:pt x="9" y="0"/>
                    <a:pt x="9" y="0"/>
                    <a:pt x="9" y="0"/>
                  </a:cubicBezTo>
                  <a:cubicBezTo>
                    <a:pt x="75" y="256"/>
                    <a:pt x="222" y="694"/>
                    <a:pt x="339" y="975"/>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Freeform 587">
              <a:extLst>
                <a:ext uri="{FF2B5EF4-FFF2-40B4-BE49-F238E27FC236}">
                  <a16:creationId xmlns:a16="http://schemas.microsoft.com/office/drawing/2014/main" id="{85F33816-32D4-E286-8EA2-FF795FB6C0F3}"/>
                </a:ext>
              </a:extLst>
            </p:cNvPr>
            <p:cNvSpPr>
              <a:spLocks noEditPoints="1"/>
            </p:cNvSpPr>
            <p:nvPr userDrawn="1"/>
          </p:nvSpPr>
          <p:spPr bwMode="auto">
            <a:xfrm>
              <a:off x="1273" y="2119"/>
              <a:ext cx="645" cy="938"/>
            </a:xfrm>
            <a:custGeom>
              <a:avLst/>
              <a:gdLst>
                <a:gd name="T0" fmla="*/ 667 w 1191"/>
                <a:gd name="T1" fmla="*/ 1715 h 1715"/>
                <a:gd name="T2" fmla="*/ 665 w 1191"/>
                <a:gd name="T3" fmla="*/ 1708 h 1715"/>
                <a:gd name="T4" fmla="*/ 4 w 1191"/>
                <a:gd name="T5" fmla="*/ 919 h 1715"/>
                <a:gd name="T6" fmla="*/ 0 w 1191"/>
                <a:gd name="T7" fmla="*/ 914 h 1715"/>
                <a:gd name="T8" fmla="*/ 4 w 1191"/>
                <a:gd name="T9" fmla="*/ 909 h 1715"/>
                <a:gd name="T10" fmla="*/ 250 w 1191"/>
                <a:gd name="T11" fmla="*/ 455 h 1715"/>
                <a:gd name="T12" fmla="*/ 89 w 1191"/>
                <a:gd name="T13" fmla="*/ 199 h 1715"/>
                <a:gd name="T14" fmla="*/ 84 w 1191"/>
                <a:gd name="T15" fmla="*/ 195 h 1715"/>
                <a:gd name="T16" fmla="*/ 89 w 1191"/>
                <a:gd name="T17" fmla="*/ 190 h 1715"/>
                <a:gd name="T18" fmla="*/ 590 w 1191"/>
                <a:gd name="T19" fmla="*/ 40 h 1715"/>
                <a:gd name="T20" fmla="*/ 842 w 1191"/>
                <a:gd name="T21" fmla="*/ 265 h 1715"/>
                <a:gd name="T22" fmla="*/ 1170 w 1191"/>
                <a:gd name="T23" fmla="*/ 790 h 1715"/>
                <a:gd name="T24" fmla="*/ 672 w 1191"/>
                <a:gd name="T25" fmla="*/ 1711 h 1715"/>
                <a:gd name="T26" fmla="*/ 667 w 1191"/>
                <a:gd name="T27" fmla="*/ 1715 h 1715"/>
                <a:gd name="T28" fmla="*/ 16 w 1191"/>
                <a:gd name="T29" fmla="*/ 912 h 1715"/>
                <a:gd name="T30" fmla="*/ 672 w 1191"/>
                <a:gd name="T31" fmla="*/ 1697 h 1715"/>
                <a:gd name="T32" fmla="*/ 1161 w 1191"/>
                <a:gd name="T33" fmla="*/ 787 h 1715"/>
                <a:gd name="T34" fmla="*/ 835 w 1191"/>
                <a:gd name="T35" fmla="*/ 270 h 1715"/>
                <a:gd name="T36" fmla="*/ 833 w 1191"/>
                <a:gd name="T37" fmla="*/ 270 h 1715"/>
                <a:gd name="T38" fmla="*/ 833 w 1191"/>
                <a:gd name="T39" fmla="*/ 267 h 1715"/>
                <a:gd name="T40" fmla="*/ 587 w 1191"/>
                <a:gd name="T41" fmla="*/ 45 h 1715"/>
                <a:gd name="T42" fmla="*/ 100 w 1191"/>
                <a:gd name="T43" fmla="*/ 195 h 1715"/>
                <a:gd name="T44" fmla="*/ 259 w 1191"/>
                <a:gd name="T45" fmla="*/ 455 h 1715"/>
                <a:gd name="T46" fmla="*/ 16 w 1191"/>
                <a:gd name="T47" fmla="*/ 912 h 1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1" h="1715">
                  <a:moveTo>
                    <a:pt x="667" y="1715"/>
                  </a:moveTo>
                  <a:cubicBezTo>
                    <a:pt x="665" y="1708"/>
                    <a:pt x="665" y="1708"/>
                    <a:pt x="665" y="1708"/>
                  </a:cubicBezTo>
                  <a:cubicBezTo>
                    <a:pt x="547" y="1427"/>
                    <a:pt x="252" y="1071"/>
                    <a:pt x="4" y="919"/>
                  </a:cubicBezTo>
                  <a:cubicBezTo>
                    <a:pt x="0" y="914"/>
                    <a:pt x="0" y="914"/>
                    <a:pt x="0" y="914"/>
                  </a:cubicBezTo>
                  <a:cubicBezTo>
                    <a:pt x="4" y="909"/>
                    <a:pt x="4" y="909"/>
                    <a:pt x="4" y="909"/>
                  </a:cubicBezTo>
                  <a:cubicBezTo>
                    <a:pt x="171" y="773"/>
                    <a:pt x="262" y="607"/>
                    <a:pt x="250" y="455"/>
                  </a:cubicBezTo>
                  <a:cubicBezTo>
                    <a:pt x="243" y="349"/>
                    <a:pt x="187" y="260"/>
                    <a:pt x="89" y="199"/>
                  </a:cubicBezTo>
                  <a:cubicBezTo>
                    <a:pt x="84" y="195"/>
                    <a:pt x="84" y="195"/>
                    <a:pt x="84" y="195"/>
                  </a:cubicBezTo>
                  <a:cubicBezTo>
                    <a:pt x="89" y="190"/>
                    <a:pt x="89" y="190"/>
                    <a:pt x="89" y="190"/>
                  </a:cubicBezTo>
                  <a:cubicBezTo>
                    <a:pt x="252" y="56"/>
                    <a:pt x="435" y="0"/>
                    <a:pt x="590" y="40"/>
                  </a:cubicBezTo>
                  <a:cubicBezTo>
                    <a:pt x="704" y="68"/>
                    <a:pt x="793" y="148"/>
                    <a:pt x="842" y="265"/>
                  </a:cubicBezTo>
                  <a:cubicBezTo>
                    <a:pt x="1044" y="389"/>
                    <a:pt x="1156" y="572"/>
                    <a:pt x="1170" y="790"/>
                  </a:cubicBezTo>
                  <a:cubicBezTo>
                    <a:pt x="1191" y="1099"/>
                    <a:pt x="1009" y="1434"/>
                    <a:pt x="672" y="1711"/>
                  </a:cubicBezTo>
                  <a:lnTo>
                    <a:pt x="667" y="1715"/>
                  </a:lnTo>
                  <a:close/>
                  <a:moveTo>
                    <a:pt x="16" y="912"/>
                  </a:moveTo>
                  <a:cubicBezTo>
                    <a:pt x="262" y="1066"/>
                    <a:pt x="552" y="1418"/>
                    <a:pt x="672" y="1697"/>
                  </a:cubicBezTo>
                  <a:cubicBezTo>
                    <a:pt x="1002" y="1423"/>
                    <a:pt x="1182" y="1092"/>
                    <a:pt x="1161" y="787"/>
                  </a:cubicBezTo>
                  <a:cubicBezTo>
                    <a:pt x="1147" y="572"/>
                    <a:pt x="1034" y="394"/>
                    <a:pt x="835" y="270"/>
                  </a:cubicBezTo>
                  <a:cubicBezTo>
                    <a:pt x="833" y="270"/>
                    <a:pt x="833" y="270"/>
                    <a:pt x="833" y="270"/>
                  </a:cubicBezTo>
                  <a:cubicBezTo>
                    <a:pt x="833" y="267"/>
                    <a:pt x="833" y="267"/>
                    <a:pt x="833" y="267"/>
                  </a:cubicBezTo>
                  <a:cubicBezTo>
                    <a:pt x="784" y="150"/>
                    <a:pt x="700" y="75"/>
                    <a:pt x="587" y="45"/>
                  </a:cubicBezTo>
                  <a:cubicBezTo>
                    <a:pt x="437" y="12"/>
                    <a:pt x="262" y="63"/>
                    <a:pt x="100" y="195"/>
                  </a:cubicBezTo>
                  <a:cubicBezTo>
                    <a:pt x="199" y="258"/>
                    <a:pt x="252" y="347"/>
                    <a:pt x="259" y="455"/>
                  </a:cubicBezTo>
                  <a:cubicBezTo>
                    <a:pt x="271" y="609"/>
                    <a:pt x="182" y="776"/>
                    <a:pt x="16"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Freeform 588">
              <a:extLst>
                <a:ext uri="{FF2B5EF4-FFF2-40B4-BE49-F238E27FC236}">
                  <a16:creationId xmlns:a16="http://schemas.microsoft.com/office/drawing/2014/main" id="{F2B79AB1-F383-E0C6-DE2D-A014217B3F1E}"/>
                </a:ext>
              </a:extLst>
            </p:cNvPr>
            <p:cNvSpPr>
              <a:spLocks/>
            </p:cNvSpPr>
            <p:nvPr userDrawn="1"/>
          </p:nvSpPr>
          <p:spPr bwMode="auto">
            <a:xfrm>
              <a:off x="1542" y="2155"/>
              <a:ext cx="266" cy="737"/>
            </a:xfrm>
            <a:custGeom>
              <a:avLst/>
              <a:gdLst>
                <a:gd name="T0" fmla="*/ 7 w 492"/>
                <a:gd name="T1" fmla="*/ 1347 h 1347"/>
                <a:gd name="T2" fmla="*/ 0 w 492"/>
                <a:gd name="T3" fmla="*/ 1340 h 1347"/>
                <a:gd name="T4" fmla="*/ 461 w 492"/>
                <a:gd name="T5" fmla="*/ 489 h 1347"/>
                <a:gd name="T6" fmla="*/ 159 w 492"/>
                <a:gd name="T7" fmla="*/ 9 h 1347"/>
                <a:gd name="T8" fmla="*/ 164 w 492"/>
                <a:gd name="T9" fmla="*/ 0 h 1347"/>
                <a:gd name="T10" fmla="*/ 471 w 492"/>
                <a:gd name="T11" fmla="*/ 489 h 1347"/>
                <a:gd name="T12" fmla="*/ 7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7" y="1347"/>
                  </a:moveTo>
                  <a:cubicBezTo>
                    <a:pt x="0" y="1340"/>
                    <a:pt x="0" y="1340"/>
                    <a:pt x="0" y="1340"/>
                  </a:cubicBezTo>
                  <a:cubicBezTo>
                    <a:pt x="311" y="1085"/>
                    <a:pt x="480" y="775"/>
                    <a:pt x="461" y="489"/>
                  </a:cubicBezTo>
                  <a:cubicBezTo>
                    <a:pt x="447" y="290"/>
                    <a:pt x="344" y="124"/>
                    <a:pt x="159" y="9"/>
                  </a:cubicBezTo>
                  <a:cubicBezTo>
                    <a:pt x="164" y="0"/>
                    <a:pt x="164" y="0"/>
                    <a:pt x="164" y="0"/>
                  </a:cubicBezTo>
                  <a:cubicBezTo>
                    <a:pt x="351" y="117"/>
                    <a:pt x="456" y="286"/>
                    <a:pt x="471" y="489"/>
                  </a:cubicBezTo>
                  <a:cubicBezTo>
                    <a:pt x="492"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Freeform 589">
              <a:extLst>
                <a:ext uri="{FF2B5EF4-FFF2-40B4-BE49-F238E27FC236}">
                  <a16:creationId xmlns:a16="http://schemas.microsoft.com/office/drawing/2014/main" id="{19EAD817-EF3E-DFFB-3821-F42199CC40D1}"/>
                </a:ext>
              </a:extLst>
            </p:cNvPr>
            <p:cNvSpPr>
              <a:spLocks/>
            </p:cNvSpPr>
            <p:nvPr userDrawn="1"/>
          </p:nvSpPr>
          <p:spPr bwMode="auto">
            <a:xfrm>
              <a:off x="1389" y="2474"/>
              <a:ext cx="474" cy="295"/>
            </a:xfrm>
            <a:custGeom>
              <a:avLst/>
              <a:gdLst>
                <a:gd name="T0" fmla="*/ 866 w 873"/>
                <a:gd name="T1" fmla="*/ 539 h 539"/>
                <a:gd name="T2" fmla="*/ 0 w 873"/>
                <a:gd name="T3" fmla="*/ 10 h 539"/>
                <a:gd name="T4" fmla="*/ 0 w 873"/>
                <a:gd name="T5" fmla="*/ 0 h 539"/>
                <a:gd name="T6" fmla="*/ 873 w 873"/>
                <a:gd name="T7" fmla="*/ 537 h 539"/>
                <a:gd name="T8" fmla="*/ 866 w 873"/>
                <a:gd name="T9" fmla="*/ 539 h 539"/>
              </a:gdLst>
              <a:ahLst/>
              <a:cxnLst>
                <a:cxn ang="0">
                  <a:pos x="T0" y="T1"/>
                </a:cxn>
                <a:cxn ang="0">
                  <a:pos x="T2" y="T3"/>
                </a:cxn>
                <a:cxn ang="0">
                  <a:pos x="T4" y="T5"/>
                </a:cxn>
                <a:cxn ang="0">
                  <a:pos x="T6" y="T7"/>
                </a:cxn>
                <a:cxn ang="0">
                  <a:pos x="T8" y="T9"/>
                </a:cxn>
              </a:cxnLst>
              <a:rect l="0" t="0" r="r" b="b"/>
              <a:pathLst>
                <a:path w="873" h="539">
                  <a:moveTo>
                    <a:pt x="866" y="539"/>
                  </a:moveTo>
                  <a:cubicBezTo>
                    <a:pt x="749" y="258"/>
                    <a:pt x="363" y="19"/>
                    <a:pt x="0" y="10"/>
                  </a:cubicBezTo>
                  <a:cubicBezTo>
                    <a:pt x="0" y="0"/>
                    <a:pt x="0" y="0"/>
                    <a:pt x="0" y="0"/>
                  </a:cubicBezTo>
                  <a:cubicBezTo>
                    <a:pt x="365" y="12"/>
                    <a:pt x="756" y="253"/>
                    <a:pt x="873"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590">
              <a:extLst>
                <a:ext uri="{FF2B5EF4-FFF2-40B4-BE49-F238E27FC236}">
                  <a16:creationId xmlns:a16="http://schemas.microsoft.com/office/drawing/2014/main" id="{9BF7A27F-A951-FE99-D0E5-28704135FEAA}"/>
                </a:ext>
              </a:extLst>
            </p:cNvPr>
            <p:cNvSpPr>
              <a:spLocks/>
            </p:cNvSpPr>
            <p:nvPr userDrawn="1"/>
          </p:nvSpPr>
          <p:spPr bwMode="auto">
            <a:xfrm>
              <a:off x="1406" y="2261"/>
              <a:ext cx="491" cy="226"/>
            </a:xfrm>
            <a:custGeom>
              <a:avLst/>
              <a:gdLst>
                <a:gd name="T0" fmla="*/ 897 w 906"/>
                <a:gd name="T1" fmla="*/ 413 h 413"/>
                <a:gd name="T2" fmla="*/ 3 w 906"/>
                <a:gd name="T3" fmla="*/ 141 h 413"/>
                <a:gd name="T4" fmla="*/ 0 w 906"/>
                <a:gd name="T5" fmla="*/ 131 h 413"/>
                <a:gd name="T6" fmla="*/ 906 w 906"/>
                <a:gd name="T7" fmla="*/ 410 h 413"/>
                <a:gd name="T8" fmla="*/ 897 w 906"/>
                <a:gd name="T9" fmla="*/ 413 h 413"/>
              </a:gdLst>
              <a:ahLst/>
              <a:cxnLst>
                <a:cxn ang="0">
                  <a:pos x="T0" y="T1"/>
                </a:cxn>
                <a:cxn ang="0">
                  <a:pos x="T2" y="T3"/>
                </a:cxn>
                <a:cxn ang="0">
                  <a:pos x="T4" y="T5"/>
                </a:cxn>
                <a:cxn ang="0">
                  <a:pos x="T6" y="T7"/>
                </a:cxn>
                <a:cxn ang="0">
                  <a:pos x="T8" y="T9"/>
                </a:cxn>
              </a:cxnLst>
              <a:rect l="0" t="0" r="r" b="b"/>
              <a:pathLst>
                <a:path w="906" h="413">
                  <a:moveTo>
                    <a:pt x="897" y="413"/>
                  </a:moveTo>
                  <a:cubicBezTo>
                    <a:pt x="782" y="131"/>
                    <a:pt x="380" y="10"/>
                    <a:pt x="3" y="141"/>
                  </a:cubicBezTo>
                  <a:cubicBezTo>
                    <a:pt x="0" y="131"/>
                    <a:pt x="0" y="131"/>
                    <a:pt x="0" y="131"/>
                  </a:cubicBezTo>
                  <a:cubicBezTo>
                    <a:pt x="382" y="0"/>
                    <a:pt x="789" y="124"/>
                    <a:pt x="906" y="410"/>
                  </a:cubicBezTo>
                  <a:lnTo>
                    <a:pt x="897"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591">
              <a:extLst>
                <a:ext uri="{FF2B5EF4-FFF2-40B4-BE49-F238E27FC236}">
                  <a16:creationId xmlns:a16="http://schemas.microsoft.com/office/drawing/2014/main" id="{29291EF6-8FEE-1AB4-ABA2-B673BC7444A6}"/>
                </a:ext>
              </a:extLst>
            </p:cNvPr>
            <p:cNvSpPr>
              <a:spLocks noEditPoints="1"/>
            </p:cNvSpPr>
            <p:nvPr userDrawn="1"/>
          </p:nvSpPr>
          <p:spPr bwMode="auto">
            <a:xfrm>
              <a:off x="366" y="2057"/>
              <a:ext cx="1560" cy="1377"/>
            </a:xfrm>
            <a:custGeom>
              <a:avLst/>
              <a:gdLst>
                <a:gd name="T0" fmla="*/ 1119 w 2877"/>
                <a:gd name="T1" fmla="*/ 2509 h 2516"/>
                <a:gd name="T2" fmla="*/ 892 w 2877"/>
                <a:gd name="T3" fmla="*/ 2474 h 2516"/>
                <a:gd name="T4" fmla="*/ 323 w 2877"/>
                <a:gd name="T5" fmla="*/ 2165 h 2516"/>
                <a:gd name="T6" fmla="*/ 122 w 2877"/>
                <a:gd name="T7" fmla="*/ 1891 h 2516"/>
                <a:gd name="T8" fmla="*/ 7 w 2877"/>
                <a:gd name="T9" fmla="*/ 1450 h 2516"/>
                <a:gd name="T10" fmla="*/ 143 w 2877"/>
                <a:gd name="T11" fmla="*/ 874 h 2516"/>
                <a:gd name="T12" fmla="*/ 248 w 2877"/>
                <a:gd name="T13" fmla="*/ 700 h 2516"/>
                <a:gd name="T14" fmla="*/ 524 w 2877"/>
                <a:gd name="T15" fmla="*/ 410 h 2516"/>
                <a:gd name="T16" fmla="*/ 1025 w 2877"/>
                <a:gd name="T17" fmla="*/ 119 h 2516"/>
                <a:gd name="T18" fmla="*/ 1295 w 2877"/>
                <a:gd name="T19" fmla="*/ 39 h 2516"/>
                <a:gd name="T20" fmla="*/ 1391 w 2877"/>
                <a:gd name="T21" fmla="*/ 23 h 2516"/>
                <a:gd name="T22" fmla="*/ 1763 w 2877"/>
                <a:gd name="T23" fmla="*/ 7 h 2516"/>
                <a:gd name="T24" fmla="*/ 2161 w 2877"/>
                <a:gd name="T25" fmla="*/ 96 h 2516"/>
                <a:gd name="T26" fmla="*/ 2339 w 2877"/>
                <a:gd name="T27" fmla="*/ 182 h 2516"/>
                <a:gd name="T28" fmla="*/ 2379 w 2877"/>
                <a:gd name="T29" fmla="*/ 208 h 2516"/>
                <a:gd name="T30" fmla="*/ 2521 w 2877"/>
                <a:gd name="T31" fmla="*/ 316 h 2516"/>
                <a:gd name="T32" fmla="*/ 2639 w 2877"/>
                <a:gd name="T33" fmla="*/ 436 h 2516"/>
                <a:gd name="T34" fmla="*/ 2861 w 2877"/>
                <a:gd name="T35" fmla="*/ 918 h 2516"/>
                <a:gd name="T36" fmla="*/ 2861 w 2877"/>
                <a:gd name="T37" fmla="*/ 1286 h 2516"/>
                <a:gd name="T38" fmla="*/ 2634 w 2877"/>
                <a:gd name="T39" fmla="*/ 1818 h 2516"/>
                <a:gd name="T40" fmla="*/ 2355 w 2877"/>
                <a:gd name="T41" fmla="*/ 2111 h 2516"/>
                <a:gd name="T42" fmla="*/ 2032 w 2877"/>
                <a:gd name="T43" fmla="*/ 2322 h 2516"/>
                <a:gd name="T44" fmla="*/ 1681 w 2877"/>
                <a:gd name="T45" fmla="*/ 2458 h 2516"/>
                <a:gd name="T46" fmla="*/ 1494 w 2877"/>
                <a:gd name="T47" fmla="*/ 2498 h 2516"/>
                <a:gd name="T48" fmla="*/ 1229 w 2877"/>
                <a:gd name="T49" fmla="*/ 2514 h 2516"/>
                <a:gd name="T50" fmla="*/ 1571 w 2877"/>
                <a:gd name="T51" fmla="*/ 14 h 2516"/>
                <a:gd name="T52" fmla="*/ 1318 w 2877"/>
                <a:gd name="T53" fmla="*/ 44 h 2516"/>
                <a:gd name="T54" fmla="*/ 1203 w 2877"/>
                <a:gd name="T55" fmla="*/ 72 h 2516"/>
                <a:gd name="T56" fmla="*/ 857 w 2877"/>
                <a:gd name="T57" fmla="*/ 204 h 2516"/>
                <a:gd name="T58" fmla="*/ 384 w 2877"/>
                <a:gd name="T59" fmla="*/ 550 h 2516"/>
                <a:gd name="T60" fmla="*/ 208 w 2877"/>
                <a:gd name="T61" fmla="*/ 775 h 2516"/>
                <a:gd name="T62" fmla="*/ 73 w 2877"/>
                <a:gd name="T63" fmla="*/ 1066 h 2516"/>
                <a:gd name="T64" fmla="*/ 96 w 2877"/>
                <a:gd name="T65" fmla="*/ 1816 h 2516"/>
                <a:gd name="T66" fmla="*/ 187 w 2877"/>
                <a:gd name="T67" fmla="*/ 1987 h 2516"/>
                <a:gd name="T68" fmla="*/ 679 w 2877"/>
                <a:gd name="T69" fmla="*/ 2397 h 2516"/>
                <a:gd name="T70" fmla="*/ 1014 w 2877"/>
                <a:gd name="T71" fmla="*/ 2491 h 2516"/>
                <a:gd name="T72" fmla="*/ 1311 w 2877"/>
                <a:gd name="T73" fmla="*/ 2505 h 2516"/>
                <a:gd name="T74" fmla="*/ 1587 w 2877"/>
                <a:gd name="T75" fmla="*/ 2467 h 2516"/>
                <a:gd name="T76" fmla="*/ 1854 w 2877"/>
                <a:gd name="T77" fmla="*/ 2390 h 2516"/>
                <a:gd name="T78" fmla="*/ 2191 w 2877"/>
                <a:gd name="T79" fmla="*/ 2219 h 2516"/>
                <a:gd name="T80" fmla="*/ 2498 w 2877"/>
                <a:gd name="T81" fmla="*/ 1966 h 2516"/>
                <a:gd name="T82" fmla="*/ 2800 w 2877"/>
                <a:gd name="T83" fmla="*/ 1483 h 2516"/>
                <a:gd name="T84" fmla="*/ 2866 w 2877"/>
                <a:gd name="T85" fmla="*/ 1150 h 2516"/>
                <a:gd name="T86" fmla="*/ 2809 w 2877"/>
                <a:gd name="T87" fmla="*/ 761 h 2516"/>
                <a:gd name="T88" fmla="*/ 2533 w 2877"/>
                <a:gd name="T89" fmla="*/ 337 h 2516"/>
                <a:gd name="T90" fmla="*/ 2470 w 2877"/>
                <a:gd name="T91" fmla="*/ 283 h 2516"/>
                <a:gd name="T92" fmla="*/ 2514 w 2877"/>
                <a:gd name="T93" fmla="*/ 379 h 2516"/>
                <a:gd name="T94" fmla="*/ 2554 w 2877"/>
                <a:gd name="T95" fmla="*/ 602 h 2516"/>
                <a:gd name="T96" fmla="*/ 2341 w 2877"/>
                <a:gd name="T97" fmla="*/ 1525 h 2516"/>
                <a:gd name="T98" fmla="*/ 1114 w 2877"/>
                <a:gd name="T99" fmla="*/ 2214 h 2516"/>
                <a:gd name="T100" fmla="*/ 1199 w 2877"/>
                <a:gd name="T101" fmla="*/ 1488 h 2516"/>
                <a:gd name="T102" fmla="*/ 2545 w 2877"/>
                <a:gd name="T103" fmla="*/ 600 h 2516"/>
                <a:gd name="T104" fmla="*/ 2374 w 2877"/>
                <a:gd name="T105" fmla="*/ 213 h 2516"/>
                <a:gd name="T106" fmla="*/ 2334 w 2877"/>
                <a:gd name="T107" fmla="*/ 189 h 2516"/>
                <a:gd name="T108" fmla="*/ 2156 w 2877"/>
                <a:gd name="T109" fmla="*/ 103 h 2516"/>
                <a:gd name="T110" fmla="*/ 1758 w 2877"/>
                <a:gd name="T111" fmla="*/ 16 h 2516"/>
                <a:gd name="T112" fmla="*/ 1861 w 2877"/>
                <a:gd name="T113" fmla="*/ 1256 h 2516"/>
                <a:gd name="T114" fmla="*/ 995 w 2877"/>
                <a:gd name="T115" fmla="*/ 2078 h 2516"/>
                <a:gd name="T116" fmla="*/ 2098 w 2877"/>
                <a:gd name="T117" fmla="*/ 2048 h 2516"/>
                <a:gd name="T118" fmla="*/ 2182 w 2877"/>
                <a:gd name="T119" fmla="*/ 133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77" h="2516">
                  <a:moveTo>
                    <a:pt x="1229" y="2514"/>
                  </a:moveTo>
                  <a:cubicBezTo>
                    <a:pt x="1196" y="2514"/>
                    <a:pt x="1157" y="2514"/>
                    <a:pt x="1119" y="2509"/>
                  </a:cubicBezTo>
                  <a:cubicBezTo>
                    <a:pt x="1089" y="2507"/>
                    <a:pt x="1044" y="2502"/>
                    <a:pt x="1011" y="2498"/>
                  </a:cubicBezTo>
                  <a:cubicBezTo>
                    <a:pt x="972" y="2491"/>
                    <a:pt x="925" y="2484"/>
                    <a:pt x="892" y="2474"/>
                  </a:cubicBezTo>
                  <a:cubicBezTo>
                    <a:pt x="796" y="2451"/>
                    <a:pt x="721" y="2423"/>
                    <a:pt x="677" y="2402"/>
                  </a:cubicBezTo>
                  <a:cubicBezTo>
                    <a:pt x="506" y="2327"/>
                    <a:pt x="391" y="2233"/>
                    <a:pt x="323" y="2165"/>
                  </a:cubicBezTo>
                  <a:cubicBezTo>
                    <a:pt x="246" y="2088"/>
                    <a:pt x="206" y="2029"/>
                    <a:pt x="178" y="1989"/>
                  </a:cubicBezTo>
                  <a:cubicBezTo>
                    <a:pt x="159" y="1961"/>
                    <a:pt x="136" y="1921"/>
                    <a:pt x="122" y="1891"/>
                  </a:cubicBezTo>
                  <a:cubicBezTo>
                    <a:pt x="108" y="1865"/>
                    <a:pt x="94" y="1830"/>
                    <a:pt x="87" y="1816"/>
                  </a:cubicBezTo>
                  <a:cubicBezTo>
                    <a:pt x="54" y="1738"/>
                    <a:pt x="14" y="1612"/>
                    <a:pt x="7" y="1450"/>
                  </a:cubicBezTo>
                  <a:cubicBezTo>
                    <a:pt x="0" y="1263"/>
                    <a:pt x="47" y="1115"/>
                    <a:pt x="61" y="1068"/>
                  </a:cubicBezTo>
                  <a:cubicBezTo>
                    <a:pt x="73" y="1033"/>
                    <a:pt x="98" y="963"/>
                    <a:pt x="143" y="874"/>
                  </a:cubicBezTo>
                  <a:cubicBezTo>
                    <a:pt x="162" y="836"/>
                    <a:pt x="192" y="787"/>
                    <a:pt x="199" y="775"/>
                  </a:cubicBezTo>
                  <a:cubicBezTo>
                    <a:pt x="213" y="752"/>
                    <a:pt x="234" y="721"/>
                    <a:pt x="248" y="700"/>
                  </a:cubicBezTo>
                  <a:cubicBezTo>
                    <a:pt x="260" y="684"/>
                    <a:pt x="304" y="623"/>
                    <a:pt x="377" y="546"/>
                  </a:cubicBezTo>
                  <a:cubicBezTo>
                    <a:pt x="440" y="478"/>
                    <a:pt x="499" y="431"/>
                    <a:pt x="524" y="410"/>
                  </a:cubicBezTo>
                  <a:cubicBezTo>
                    <a:pt x="681" y="279"/>
                    <a:pt x="845" y="201"/>
                    <a:pt x="852" y="196"/>
                  </a:cubicBezTo>
                  <a:cubicBezTo>
                    <a:pt x="911" y="168"/>
                    <a:pt x="974" y="138"/>
                    <a:pt x="1025" y="119"/>
                  </a:cubicBezTo>
                  <a:cubicBezTo>
                    <a:pt x="1079" y="100"/>
                    <a:pt x="1150" y="77"/>
                    <a:pt x="1203" y="61"/>
                  </a:cubicBezTo>
                  <a:cubicBezTo>
                    <a:pt x="1229" y="54"/>
                    <a:pt x="1267" y="44"/>
                    <a:pt x="1295" y="39"/>
                  </a:cubicBezTo>
                  <a:cubicBezTo>
                    <a:pt x="1302" y="37"/>
                    <a:pt x="1311" y="37"/>
                    <a:pt x="1320" y="35"/>
                  </a:cubicBezTo>
                  <a:cubicBezTo>
                    <a:pt x="1344" y="30"/>
                    <a:pt x="1370" y="25"/>
                    <a:pt x="1391" y="23"/>
                  </a:cubicBezTo>
                  <a:cubicBezTo>
                    <a:pt x="1447" y="16"/>
                    <a:pt x="1519" y="9"/>
                    <a:pt x="1573" y="4"/>
                  </a:cubicBezTo>
                  <a:cubicBezTo>
                    <a:pt x="1599" y="2"/>
                    <a:pt x="1658" y="0"/>
                    <a:pt x="1763" y="7"/>
                  </a:cubicBezTo>
                  <a:cubicBezTo>
                    <a:pt x="1768" y="7"/>
                    <a:pt x="1868" y="14"/>
                    <a:pt x="1960" y="35"/>
                  </a:cubicBezTo>
                  <a:cubicBezTo>
                    <a:pt x="2063" y="58"/>
                    <a:pt x="2130" y="82"/>
                    <a:pt x="2161" y="96"/>
                  </a:cubicBezTo>
                  <a:cubicBezTo>
                    <a:pt x="2201" y="110"/>
                    <a:pt x="2250" y="136"/>
                    <a:pt x="2285" y="152"/>
                  </a:cubicBezTo>
                  <a:cubicBezTo>
                    <a:pt x="2301" y="159"/>
                    <a:pt x="2320" y="171"/>
                    <a:pt x="2339" y="182"/>
                  </a:cubicBezTo>
                  <a:cubicBezTo>
                    <a:pt x="2348" y="187"/>
                    <a:pt x="2355" y="192"/>
                    <a:pt x="2362" y="196"/>
                  </a:cubicBezTo>
                  <a:cubicBezTo>
                    <a:pt x="2367" y="199"/>
                    <a:pt x="2374" y="204"/>
                    <a:pt x="2379" y="208"/>
                  </a:cubicBezTo>
                  <a:cubicBezTo>
                    <a:pt x="2409" y="229"/>
                    <a:pt x="2444" y="255"/>
                    <a:pt x="2472" y="274"/>
                  </a:cubicBezTo>
                  <a:cubicBezTo>
                    <a:pt x="2486" y="286"/>
                    <a:pt x="2505" y="302"/>
                    <a:pt x="2521" y="316"/>
                  </a:cubicBezTo>
                  <a:cubicBezTo>
                    <a:pt x="2528" y="321"/>
                    <a:pt x="2533" y="325"/>
                    <a:pt x="2538" y="330"/>
                  </a:cubicBezTo>
                  <a:cubicBezTo>
                    <a:pt x="2573" y="361"/>
                    <a:pt x="2613" y="405"/>
                    <a:pt x="2639" y="436"/>
                  </a:cubicBezTo>
                  <a:cubicBezTo>
                    <a:pt x="2669" y="473"/>
                    <a:pt x="2758" y="583"/>
                    <a:pt x="2819" y="757"/>
                  </a:cubicBezTo>
                  <a:cubicBezTo>
                    <a:pt x="2835" y="801"/>
                    <a:pt x="2854" y="867"/>
                    <a:pt x="2861" y="918"/>
                  </a:cubicBezTo>
                  <a:cubicBezTo>
                    <a:pt x="2877" y="1028"/>
                    <a:pt x="2877" y="1038"/>
                    <a:pt x="2875" y="1150"/>
                  </a:cubicBezTo>
                  <a:cubicBezTo>
                    <a:pt x="2875" y="1190"/>
                    <a:pt x="2868" y="1244"/>
                    <a:pt x="2861" y="1286"/>
                  </a:cubicBezTo>
                  <a:cubicBezTo>
                    <a:pt x="2840" y="1389"/>
                    <a:pt x="2838" y="1403"/>
                    <a:pt x="2809" y="1485"/>
                  </a:cubicBezTo>
                  <a:cubicBezTo>
                    <a:pt x="2793" y="1537"/>
                    <a:pt x="2739" y="1670"/>
                    <a:pt x="2634" y="1818"/>
                  </a:cubicBezTo>
                  <a:cubicBezTo>
                    <a:pt x="2608" y="1853"/>
                    <a:pt x="2568" y="1907"/>
                    <a:pt x="2505" y="1973"/>
                  </a:cubicBezTo>
                  <a:cubicBezTo>
                    <a:pt x="2444" y="2038"/>
                    <a:pt x="2383" y="2088"/>
                    <a:pt x="2355" y="2111"/>
                  </a:cubicBezTo>
                  <a:cubicBezTo>
                    <a:pt x="2308" y="2148"/>
                    <a:pt x="2245" y="2193"/>
                    <a:pt x="2198" y="2226"/>
                  </a:cubicBezTo>
                  <a:cubicBezTo>
                    <a:pt x="2114" y="2280"/>
                    <a:pt x="2039" y="2317"/>
                    <a:pt x="2032" y="2322"/>
                  </a:cubicBezTo>
                  <a:cubicBezTo>
                    <a:pt x="1967" y="2355"/>
                    <a:pt x="1910" y="2380"/>
                    <a:pt x="1859" y="2399"/>
                  </a:cubicBezTo>
                  <a:cubicBezTo>
                    <a:pt x="1805" y="2418"/>
                    <a:pt x="1735" y="2441"/>
                    <a:pt x="1681" y="2458"/>
                  </a:cubicBezTo>
                  <a:cubicBezTo>
                    <a:pt x="1653" y="2465"/>
                    <a:pt x="1615" y="2474"/>
                    <a:pt x="1590" y="2479"/>
                  </a:cubicBezTo>
                  <a:cubicBezTo>
                    <a:pt x="1564" y="2484"/>
                    <a:pt x="1524" y="2493"/>
                    <a:pt x="1494" y="2498"/>
                  </a:cubicBezTo>
                  <a:cubicBezTo>
                    <a:pt x="1437" y="2505"/>
                    <a:pt x="1365" y="2512"/>
                    <a:pt x="1311" y="2516"/>
                  </a:cubicBezTo>
                  <a:cubicBezTo>
                    <a:pt x="1311" y="2512"/>
                    <a:pt x="1276" y="2514"/>
                    <a:pt x="1229" y="2514"/>
                  </a:cubicBezTo>
                  <a:close/>
                  <a:moveTo>
                    <a:pt x="1639" y="11"/>
                  </a:moveTo>
                  <a:cubicBezTo>
                    <a:pt x="1606" y="11"/>
                    <a:pt x="1585" y="11"/>
                    <a:pt x="1571" y="14"/>
                  </a:cubicBezTo>
                  <a:cubicBezTo>
                    <a:pt x="1519" y="18"/>
                    <a:pt x="1445" y="25"/>
                    <a:pt x="1388" y="32"/>
                  </a:cubicBezTo>
                  <a:cubicBezTo>
                    <a:pt x="1367" y="35"/>
                    <a:pt x="1341" y="39"/>
                    <a:pt x="1318" y="44"/>
                  </a:cubicBezTo>
                  <a:cubicBezTo>
                    <a:pt x="1311" y="47"/>
                    <a:pt x="1304" y="49"/>
                    <a:pt x="1295" y="51"/>
                  </a:cubicBezTo>
                  <a:cubicBezTo>
                    <a:pt x="1267" y="56"/>
                    <a:pt x="1229" y="65"/>
                    <a:pt x="1203" y="72"/>
                  </a:cubicBezTo>
                  <a:cubicBezTo>
                    <a:pt x="1150" y="89"/>
                    <a:pt x="1079" y="112"/>
                    <a:pt x="1028" y="129"/>
                  </a:cubicBezTo>
                  <a:cubicBezTo>
                    <a:pt x="976" y="147"/>
                    <a:pt x="915" y="175"/>
                    <a:pt x="857" y="204"/>
                  </a:cubicBezTo>
                  <a:cubicBezTo>
                    <a:pt x="850" y="206"/>
                    <a:pt x="688" y="286"/>
                    <a:pt x="531" y="414"/>
                  </a:cubicBezTo>
                  <a:cubicBezTo>
                    <a:pt x="506" y="436"/>
                    <a:pt x="447" y="485"/>
                    <a:pt x="384" y="550"/>
                  </a:cubicBezTo>
                  <a:cubicBezTo>
                    <a:pt x="314" y="625"/>
                    <a:pt x="269" y="686"/>
                    <a:pt x="258" y="703"/>
                  </a:cubicBezTo>
                  <a:cubicBezTo>
                    <a:pt x="243" y="724"/>
                    <a:pt x="222" y="754"/>
                    <a:pt x="208" y="775"/>
                  </a:cubicBezTo>
                  <a:cubicBezTo>
                    <a:pt x="199" y="789"/>
                    <a:pt x="171" y="836"/>
                    <a:pt x="152" y="874"/>
                  </a:cubicBezTo>
                  <a:cubicBezTo>
                    <a:pt x="108" y="960"/>
                    <a:pt x="82" y="1033"/>
                    <a:pt x="73" y="1066"/>
                  </a:cubicBezTo>
                  <a:cubicBezTo>
                    <a:pt x="59" y="1113"/>
                    <a:pt x="12" y="1258"/>
                    <a:pt x="19" y="1445"/>
                  </a:cubicBezTo>
                  <a:cubicBezTo>
                    <a:pt x="23" y="1609"/>
                    <a:pt x="63" y="1736"/>
                    <a:pt x="96" y="1816"/>
                  </a:cubicBezTo>
                  <a:cubicBezTo>
                    <a:pt x="101" y="1830"/>
                    <a:pt x="117" y="1865"/>
                    <a:pt x="131" y="1891"/>
                  </a:cubicBezTo>
                  <a:cubicBezTo>
                    <a:pt x="145" y="1919"/>
                    <a:pt x="169" y="1959"/>
                    <a:pt x="187" y="1987"/>
                  </a:cubicBezTo>
                  <a:cubicBezTo>
                    <a:pt x="213" y="2027"/>
                    <a:pt x="253" y="2085"/>
                    <a:pt x="330" y="2163"/>
                  </a:cubicBezTo>
                  <a:cubicBezTo>
                    <a:pt x="396" y="2228"/>
                    <a:pt x="510" y="2322"/>
                    <a:pt x="679" y="2397"/>
                  </a:cubicBezTo>
                  <a:cubicBezTo>
                    <a:pt x="723" y="2416"/>
                    <a:pt x="798" y="2446"/>
                    <a:pt x="894" y="2467"/>
                  </a:cubicBezTo>
                  <a:cubicBezTo>
                    <a:pt x="927" y="2474"/>
                    <a:pt x="974" y="2484"/>
                    <a:pt x="1014" y="2491"/>
                  </a:cubicBezTo>
                  <a:cubicBezTo>
                    <a:pt x="1047" y="2495"/>
                    <a:pt x="1091" y="2500"/>
                    <a:pt x="1121" y="2502"/>
                  </a:cubicBezTo>
                  <a:cubicBezTo>
                    <a:pt x="1215" y="2509"/>
                    <a:pt x="1311" y="2505"/>
                    <a:pt x="1311" y="2505"/>
                  </a:cubicBezTo>
                  <a:cubicBezTo>
                    <a:pt x="1365" y="2500"/>
                    <a:pt x="1437" y="2493"/>
                    <a:pt x="1494" y="2486"/>
                  </a:cubicBezTo>
                  <a:cubicBezTo>
                    <a:pt x="1522" y="2481"/>
                    <a:pt x="1562" y="2474"/>
                    <a:pt x="1587" y="2467"/>
                  </a:cubicBezTo>
                  <a:cubicBezTo>
                    <a:pt x="1613" y="2462"/>
                    <a:pt x="1651" y="2453"/>
                    <a:pt x="1679" y="2446"/>
                  </a:cubicBezTo>
                  <a:cubicBezTo>
                    <a:pt x="1732" y="2430"/>
                    <a:pt x="1803" y="2406"/>
                    <a:pt x="1854" y="2390"/>
                  </a:cubicBezTo>
                  <a:cubicBezTo>
                    <a:pt x="1903" y="2371"/>
                    <a:pt x="1960" y="2345"/>
                    <a:pt x="2025" y="2315"/>
                  </a:cubicBezTo>
                  <a:cubicBezTo>
                    <a:pt x="2035" y="2310"/>
                    <a:pt x="2109" y="2273"/>
                    <a:pt x="2191" y="2219"/>
                  </a:cubicBezTo>
                  <a:cubicBezTo>
                    <a:pt x="2241" y="2188"/>
                    <a:pt x="2301" y="2141"/>
                    <a:pt x="2348" y="2104"/>
                  </a:cubicBezTo>
                  <a:cubicBezTo>
                    <a:pt x="2379" y="2080"/>
                    <a:pt x="2437" y="2029"/>
                    <a:pt x="2498" y="1966"/>
                  </a:cubicBezTo>
                  <a:cubicBezTo>
                    <a:pt x="2561" y="1900"/>
                    <a:pt x="2601" y="1846"/>
                    <a:pt x="2624" y="1813"/>
                  </a:cubicBezTo>
                  <a:cubicBezTo>
                    <a:pt x="2730" y="1668"/>
                    <a:pt x="2781" y="1535"/>
                    <a:pt x="2800" y="1483"/>
                  </a:cubicBezTo>
                  <a:cubicBezTo>
                    <a:pt x="2828" y="1401"/>
                    <a:pt x="2831" y="1389"/>
                    <a:pt x="2852" y="1284"/>
                  </a:cubicBezTo>
                  <a:cubicBezTo>
                    <a:pt x="2859" y="1244"/>
                    <a:pt x="2866" y="1190"/>
                    <a:pt x="2866" y="1150"/>
                  </a:cubicBezTo>
                  <a:cubicBezTo>
                    <a:pt x="2868" y="1040"/>
                    <a:pt x="2866" y="1028"/>
                    <a:pt x="2852" y="921"/>
                  </a:cubicBezTo>
                  <a:cubicBezTo>
                    <a:pt x="2845" y="869"/>
                    <a:pt x="2826" y="806"/>
                    <a:pt x="2809" y="761"/>
                  </a:cubicBezTo>
                  <a:cubicBezTo>
                    <a:pt x="2751" y="588"/>
                    <a:pt x="2662" y="478"/>
                    <a:pt x="2632" y="443"/>
                  </a:cubicBezTo>
                  <a:cubicBezTo>
                    <a:pt x="2606" y="412"/>
                    <a:pt x="2566" y="368"/>
                    <a:pt x="2533" y="337"/>
                  </a:cubicBezTo>
                  <a:cubicBezTo>
                    <a:pt x="2528" y="332"/>
                    <a:pt x="2521" y="328"/>
                    <a:pt x="2517" y="323"/>
                  </a:cubicBezTo>
                  <a:cubicBezTo>
                    <a:pt x="2500" y="309"/>
                    <a:pt x="2484" y="293"/>
                    <a:pt x="2470" y="283"/>
                  </a:cubicBezTo>
                  <a:cubicBezTo>
                    <a:pt x="2463" y="279"/>
                    <a:pt x="2454" y="271"/>
                    <a:pt x="2444" y="264"/>
                  </a:cubicBezTo>
                  <a:cubicBezTo>
                    <a:pt x="2472" y="297"/>
                    <a:pt x="2496" y="335"/>
                    <a:pt x="2514" y="379"/>
                  </a:cubicBezTo>
                  <a:cubicBezTo>
                    <a:pt x="2514" y="382"/>
                    <a:pt x="2514" y="382"/>
                    <a:pt x="2514" y="382"/>
                  </a:cubicBezTo>
                  <a:cubicBezTo>
                    <a:pt x="2543" y="450"/>
                    <a:pt x="2554" y="525"/>
                    <a:pt x="2554" y="602"/>
                  </a:cubicBezTo>
                  <a:cubicBezTo>
                    <a:pt x="2554" y="855"/>
                    <a:pt x="2418" y="1148"/>
                    <a:pt x="2194" y="1335"/>
                  </a:cubicBezTo>
                  <a:cubicBezTo>
                    <a:pt x="2269" y="1382"/>
                    <a:pt x="2318" y="1448"/>
                    <a:pt x="2341" y="1525"/>
                  </a:cubicBezTo>
                  <a:cubicBezTo>
                    <a:pt x="2390" y="1694"/>
                    <a:pt x="2299" y="1898"/>
                    <a:pt x="2102" y="2059"/>
                  </a:cubicBezTo>
                  <a:cubicBezTo>
                    <a:pt x="1810" y="2298"/>
                    <a:pt x="1365" y="2369"/>
                    <a:pt x="1114" y="2214"/>
                  </a:cubicBezTo>
                  <a:cubicBezTo>
                    <a:pt x="1058" y="2179"/>
                    <a:pt x="1016" y="2134"/>
                    <a:pt x="986" y="2083"/>
                  </a:cubicBezTo>
                  <a:cubicBezTo>
                    <a:pt x="892" y="1909"/>
                    <a:pt x="976" y="1670"/>
                    <a:pt x="1199" y="1488"/>
                  </a:cubicBezTo>
                  <a:cubicBezTo>
                    <a:pt x="1496" y="1246"/>
                    <a:pt x="1936" y="1174"/>
                    <a:pt x="2187" y="1326"/>
                  </a:cubicBezTo>
                  <a:cubicBezTo>
                    <a:pt x="2409" y="1141"/>
                    <a:pt x="2545" y="850"/>
                    <a:pt x="2545" y="600"/>
                  </a:cubicBezTo>
                  <a:cubicBezTo>
                    <a:pt x="2545" y="522"/>
                    <a:pt x="2533" y="447"/>
                    <a:pt x="2505" y="382"/>
                  </a:cubicBezTo>
                  <a:cubicBezTo>
                    <a:pt x="2475" y="309"/>
                    <a:pt x="2430" y="253"/>
                    <a:pt x="2374" y="213"/>
                  </a:cubicBezTo>
                  <a:cubicBezTo>
                    <a:pt x="2369" y="208"/>
                    <a:pt x="2362" y="206"/>
                    <a:pt x="2358" y="204"/>
                  </a:cubicBezTo>
                  <a:cubicBezTo>
                    <a:pt x="2351" y="199"/>
                    <a:pt x="2341" y="194"/>
                    <a:pt x="2334" y="189"/>
                  </a:cubicBezTo>
                  <a:cubicBezTo>
                    <a:pt x="2315" y="178"/>
                    <a:pt x="2297" y="168"/>
                    <a:pt x="2280" y="159"/>
                  </a:cubicBezTo>
                  <a:cubicBezTo>
                    <a:pt x="2245" y="140"/>
                    <a:pt x="2194" y="117"/>
                    <a:pt x="2156" y="103"/>
                  </a:cubicBezTo>
                  <a:cubicBezTo>
                    <a:pt x="2126" y="91"/>
                    <a:pt x="2058" y="65"/>
                    <a:pt x="1955" y="44"/>
                  </a:cubicBezTo>
                  <a:cubicBezTo>
                    <a:pt x="1864" y="23"/>
                    <a:pt x="1763" y="16"/>
                    <a:pt x="1758" y="16"/>
                  </a:cubicBezTo>
                  <a:cubicBezTo>
                    <a:pt x="1711" y="14"/>
                    <a:pt x="1672" y="11"/>
                    <a:pt x="1639" y="11"/>
                  </a:cubicBezTo>
                  <a:close/>
                  <a:moveTo>
                    <a:pt x="1861" y="1256"/>
                  </a:moveTo>
                  <a:cubicBezTo>
                    <a:pt x="1641" y="1256"/>
                    <a:pt x="1393" y="1340"/>
                    <a:pt x="1206" y="1495"/>
                  </a:cubicBezTo>
                  <a:cubicBezTo>
                    <a:pt x="988" y="1673"/>
                    <a:pt x="904" y="1907"/>
                    <a:pt x="995" y="2078"/>
                  </a:cubicBezTo>
                  <a:cubicBezTo>
                    <a:pt x="1023" y="2130"/>
                    <a:pt x="1065" y="2172"/>
                    <a:pt x="1119" y="2207"/>
                  </a:cubicBezTo>
                  <a:cubicBezTo>
                    <a:pt x="1365" y="2359"/>
                    <a:pt x="1805" y="2289"/>
                    <a:pt x="2098" y="2048"/>
                  </a:cubicBezTo>
                  <a:cubicBezTo>
                    <a:pt x="2290" y="1891"/>
                    <a:pt x="2381" y="1689"/>
                    <a:pt x="2332" y="1525"/>
                  </a:cubicBezTo>
                  <a:cubicBezTo>
                    <a:pt x="2311" y="1450"/>
                    <a:pt x="2259" y="1385"/>
                    <a:pt x="2182" y="1338"/>
                  </a:cubicBezTo>
                  <a:cubicBezTo>
                    <a:pt x="2098" y="1281"/>
                    <a:pt x="1985" y="1256"/>
                    <a:pt x="1861" y="12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94888410"/>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Разделитель_3Д-модель">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530FE-194C-4ED0-AD75-014B7BF6F084}"/>
              </a:ext>
            </a:extLst>
          </p:cNvPr>
          <p:cNvSpPr>
            <a:spLocks noGrp="1"/>
          </p:cNvSpPr>
          <p:nvPr>
            <p:ph type="title" hasCustomPrompt="1"/>
          </p:nvPr>
        </p:nvSpPr>
        <p:spPr>
          <a:xfrm>
            <a:off x="779463" y="730251"/>
            <a:ext cx="11376000" cy="2927173"/>
          </a:xfrm>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10AE5361-E5FC-44D5-AE80-6D3901C6C43D}"/>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4" name="Прямоугольник 6">
            <a:extLst>
              <a:ext uri="{FF2B5EF4-FFF2-40B4-BE49-F238E27FC236}">
                <a16:creationId xmlns:a16="http://schemas.microsoft.com/office/drawing/2014/main" id="{60E19054-B07A-4074-94D0-67CDA1D28FF9}"/>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5" name="Picture 6">
            <a:extLst>
              <a:ext uri="{FF2B5EF4-FFF2-40B4-BE49-F238E27FC236}">
                <a16:creationId xmlns:a16="http://schemas.microsoft.com/office/drawing/2014/main" id="{2D8BE0F9-0A9D-4D65-983F-57A9F31FF8E5}"/>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773486" y="2385501"/>
            <a:ext cx="12610514" cy="15006126"/>
          </a:xfrm>
          <a:prstGeom prst="rect">
            <a:avLst/>
          </a:prstGeom>
        </p:spPr>
      </p:pic>
      <p:sp>
        <p:nvSpPr>
          <p:cNvPr id="6" name="Текст 20">
            <a:extLst>
              <a:ext uri="{FF2B5EF4-FFF2-40B4-BE49-F238E27FC236}">
                <a16:creationId xmlns:a16="http://schemas.microsoft.com/office/drawing/2014/main" id="{865A5030-51BB-474B-92F2-ABF8A36E8EB4}"/>
              </a:ext>
            </a:extLst>
          </p:cNvPr>
          <p:cNvSpPr>
            <a:spLocks noGrp="1"/>
          </p:cNvSpPr>
          <p:nvPr>
            <p:ph type="body" sz="quarter" idx="11" hasCustomPrompt="1"/>
          </p:nvPr>
        </p:nvSpPr>
        <p:spPr>
          <a:xfrm>
            <a:off x="814387" y="5329472"/>
            <a:ext cx="8064500" cy="1209780"/>
          </a:xfrm>
        </p:spPr>
        <p:txBody>
          <a:bodyPr>
            <a:spAutoFit/>
          </a:bodyPr>
          <a:lstStyle>
            <a:lvl1pPr>
              <a:spcBef>
                <a:spcPts val="0"/>
              </a:spcBef>
              <a:defRPr sz="4000">
                <a:solidFill>
                  <a:schemeClr val="bg1"/>
                </a:solidFill>
              </a:defRPr>
            </a:lvl1pPr>
          </a:lstStyle>
          <a:p>
            <a:pPr lvl="0"/>
            <a:r>
              <a:rPr lang="ru-RU" dirty="0"/>
              <a:t>Дополнительное поле </a:t>
            </a:r>
            <a:br>
              <a:rPr lang="ru-RU" dirty="0"/>
            </a:br>
            <a:r>
              <a:rPr lang="ru-RU" dirty="0"/>
              <a:t>для вашего текста</a:t>
            </a:r>
          </a:p>
        </p:txBody>
      </p:sp>
      <p:pic>
        <p:nvPicPr>
          <p:cNvPr id="8" name="Рисунок 7">
            <a:extLst>
              <a:ext uri="{FF2B5EF4-FFF2-40B4-BE49-F238E27FC236}">
                <a16:creationId xmlns:a16="http://schemas.microsoft.com/office/drawing/2014/main" id="{5B9D2037-3303-D22D-E39D-A68B505F7CE2}"/>
              </a:ext>
              <a:ext uri="{C183D7F6-B498-43B3-948B-1728B52AA6E4}">
                <adec:decorative xmlns=""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27244744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Разделитель_3Д-модель">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530FE-194C-4ED0-AD75-014B7BF6F084}"/>
              </a:ext>
            </a:extLst>
          </p:cNvPr>
          <p:cNvSpPr>
            <a:spLocks noGrp="1"/>
          </p:cNvSpPr>
          <p:nvPr>
            <p:ph type="title" hasCustomPrompt="1"/>
          </p:nvPr>
        </p:nvSpPr>
        <p:spPr>
          <a:xfrm>
            <a:off x="779463" y="730251"/>
            <a:ext cx="11376000" cy="2927173"/>
          </a:xfrm>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10AE5361-E5FC-44D5-AE80-6D3901C6C43D}"/>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4" name="Прямоугольник 6">
            <a:extLst>
              <a:ext uri="{FF2B5EF4-FFF2-40B4-BE49-F238E27FC236}">
                <a16:creationId xmlns:a16="http://schemas.microsoft.com/office/drawing/2014/main" id="{60E19054-B07A-4074-94D0-67CDA1D28FF9}"/>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Текст 20">
            <a:extLst>
              <a:ext uri="{FF2B5EF4-FFF2-40B4-BE49-F238E27FC236}">
                <a16:creationId xmlns:a16="http://schemas.microsoft.com/office/drawing/2014/main" id="{865A5030-51BB-474B-92F2-ABF8A36E8EB4}"/>
              </a:ext>
            </a:extLst>
          </p:cNvPr>
          <p:cNvSpPr>
            <a:spLocks noGrp="1"/>
          </p:cNvSpPr>
          <p:nvPr>
            <p:ph type="body" sz="quarter" idx="11" hasCustomPrompt="1"/>
          </p:nvPr>
        </p:nvSpPr>
        <p:spPr>
          <a:xfrm>
            <a:off x="814387" y="5329472"/>
            <a:ext cx="8064500" cy="1209780"/>
          </a:xfrm>
        </p:spPr>
        <p:txBody>
          <a:bodyPr>
            <a:spAutoFit/>
          </a:bodyPr>
          <a:lstStyle>
            <a:lvl1pPr>
              <a:spcBef>
                <a:spcPts val="0"/>
              </a:spcBef>
              <a:defRPr sz="4000">
                <a:solidFill>
                  <a:schemeClr val="bg1"/>
                </a:solidFill>
              </a:defRPr>
            </a:lvl1pPr>
          </a:lstStyle>
          <a:p>
            <a:pPr lvl="0"/>
            <a:r>
              <a:rPr lang="ru-RU" dirty="0"/>
              <a:t>Дополнительное поле </a:t>
            </a:r>
            <a:br>
              <a:rPr lang="ru-RU" dirty="0"/>
            </a:br>
            <a:r>
              <a:rPr lang="ru-RU" dirty="0"/>
              <a:t>для вашего текста</a:t>
            </a:r>
          </a:p>
        </p:txBody>
      </p:sp>
      <p:pic>
        <p:nvPicPr>
          <p:cNvPr id="8" name="Рисунок 7">
            <a:extLst>
              <a:ext uri="{FF2B5EF4-FFF2-40B4-BE49-F238E27FC236}">
                <a16:creationId xmlns:a16="http://schemas.microsoft.com/office/drawing/2014/main" id="{5B9D2037-3303-D22D-E39D-A68B505F7CE2}"/>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9" name="Group 185">
            <a:extLst>
              <a:ext uri="{FF2B5EF4-FFF2-40B4-BE49-F238E27FC236}">
                <a16:creationId xmlns:a16="http://schemas.microsoft.com/office/drawing/2014/main" id="{7A3A68CD-46CD-635B-ADA6-F9B86429DF63}"/>
              </a:ext>
              <a:ext uri="{C183D7F6-B498-43B3-948B-1728B52AA6E4}">
                <adec:decorative xmlns="" xmlns:adec="http://schemas.microsoft.com/office/drawing/2017/decorative" val="1"/>
              </a:ext>
            </a:extLst>
          </p:cNvPr>
          <p:cNvGrpSpPr>
            <a:grpSpLocks noChangeAspect="1"/>
          </p:cNvGrpSpPr>
          <p:nvPr userDrawn="1"/>
        </p:nvGrpSpPr>
        <p:grpSpPr bwMode="auto">
          <a:xfrm>
            <a:off x="14772956" y="2717800"/>
            <a:ext cx="7019941" cy="7295341"/>
            <a:chOff x="4691" y="395"/>
            <a:chExt cx="1249" cy="1298"/>
          </a:xfrm>
          <a:solidFill>
            <a:schemeClr val="accent2"/>
          </a:solidFill>
        </p:grpSpPr>
        <p:sp>
          <p:nvSpPr>
            <p:cNvPr id="10" name="Freeform 186">
              <a:extLst>
                <a:ext uri="{FF2B5EF4-FFF2-40B4-BE49-F238E27FC236}">
                  <a16:creationId xmlns:a16="http://schemas.microsoft.com/office/drawing/2014/main" id="{571C3EF2-8455-BA1E-13E4-BE308F64520D}"/>
                </a:ext>
              </a:extLst>
            </p:cNvPr>
            <p:cNvSpPr>
              <a:spLocks/>
            </p:cNvSpPr>
            <p:nvPr userDrawn="1"/>
          </p:nvSpPr>
          <p:spPr bwMode="auto">
            <a:xfrm>
              <a:off x="5203" y="496"/>
              <a:ext cx="453" cy="579"/>
            </a:xfrm>
            <a:custGeom>
              <a:avLst/>
              <a:gdLst>
                <a:gd name="T0" fmla="*/ 887 w 887"/>
                <a:gd name="T1" fmla="*/ 4 h 1123"/>
                <a:gd name="T2" fmla="*/ 886 w 887"/>
                <a:gd name="T3" fmla="*/ 7 h 1123"/>
                <a:gd name="T4" fmla="*/ 7 w 887"/>
                <a:gd name="T5" fmla="*/ 1121 h 1123"/>
                <a:gd name="T6" fmla="*/ 2 w 887"/>
                <a:gd name="T7" fmla="*/ 1121 h 1123"/>
                <a:gd name="T8" fmla="*/ 1 w 887"/>
                <a:gd name="T9" fmla="*/ 1116 h 1123"/>
                <a:gd name="T10" fmla="*/ 880 w 887"/>
                <a:gd name="T11" fmla="*/ 2 h 1123"/>
                <a:gd name="T12" fmla="*/ 886 w 887"/>
                <a:gd name="T13" fmla="*/ 2 h 1123"/>
                <a:gd name="T14" fmla="*/ 887 w 887"/>
                <a:gd name="T15" fmla="*/ 4 h 1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7" h="1123">
                  <a:moveTo>
                    <a:pt x="887" y="4"/>
                  </a:moveTo>
                  <a:cubicBezTo>
                    <a:pt x="887" y="5"/>
                    <a:pt x="887" y="6"/>
                    <a:pt x="886" y="7"/>
                  </a:cubicBezTo>
                  <a:cubicBezTo>
                    <a:pt x="7" y="1121"/>
                    <a:pt x="7" y="1121"/>
                    <a:pt x="7" y="1121"/>
                  </a:cubicBezTo>
                  <a:cubicBezTo>
                    <a:pt x="6" y="1122"/>
                    <a:pt x="4" y="1123"/>
                    <a:pt x="2" y="1121"/>
                  </a:cubicBezTo>
                  <a:cubicBezTo>
                    <a:pt x="0" y="1120"/>
                    <a:pt x="0" y="1117"/>
                    <a:pt x="1" y="1116"/>
                  </a:cubicBezTo>
                  <a:cubicBezTo>
                    <a:pt x="880" y="2"/>
                    <a:pt x="880" y="2"/>
                    <a:pt x="880" y="2"/>
                  </a:cubicBezTo>
                  <a:cubicBezTo>
                    <a:pt x="882" y="1"/>
                    <a:pt x="884" y="0"/>
                    <a:pt x="886" y="2"/>
                  </a:cubicBezTo>
                  <a:cubicBezTo>
                    <a:pt x="887" y="2"/>
                    <a:pt x="887" y="4"/>
                    <a:pt x="88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 name="Freeform 187">
              <a:extLst>
                <a:ext uri="{FF2B5EF4-FFF2-40B4-BE49-F238E27FC236}">
                  <a16:creationId xmlns:a16="http://schemas.microsoft.com/office/drawing/2014/main" id="{78787A19-C8BA-D0BC-1031-D9F7DD546A75}"/>
                </a:ext>
              </a:extLst>
            </p:cNvPr>
            <p:cNvSpPr>
              <a:spLocks/>
            </p:cNvSpPr>
            <p:nvPr userDrawn="1"/>
          </p:nvSpPr>
          <p:spPr bwMode="auto">
            <a:xfrm>
              <a:off x="5124" y="482"/>
              <a:ext cx="455" cy="569"/>
            </a:xfrm>
            <a:custGeom>
              <a:avLst/>
              <a:gdLst>
                <a:gd name="T0" fmla="*/ 890 w 890"/>
                <a:gd name="T1" fmla="*/ 4 h 1106"/>
                <a:gd name="T2" fmla="*/ 889 w 890"/>
                <a:gd name="T3" fmla="*/ 7 h 1106"/>
                <a:gd name="T4" fmla="*/ 7 w 890"/>
                <a:gd name="T5" fmla="*/ 1104 h 1106"/>
                <a:gd name="T6" fmla="*/ 2 w 890"/>
                <a:gd name="T7" fmla="*/ 1104 h 1106"/>
                <a:gd name="T8" fmla="*/ 1 w 890"/>
                <a:gd name="T9" fmla="*/ 1099 h 1106"/>
                <a:gd name="T10" fmla="*/ 883 w 890"/>
                <a:gd name="T11" fmla="*/ 2 h 1106"/>
                <a:gd name="T12" fmla="*/ 889 w 890"/>
                <a:gd name="T13" fmla="*/ 1 h 1106"/>
                <a:gd name="T14" fmla="*/ 890 w 890"/>
                <a:gd name="T15" fmla="*/ 4 h 1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0" h="1106">
                  <a:moveTo>
                    <a:pt x="890" y="4"/>
                  </a:moveTo>
                  <a:cubicBezTo>
                    <a:pt x="890" y="5"/>
                    <a:pt x="890" y="6"/>
                    <a:pt x="889" y="7"/>
                  </a:cubicBezTo>
                  <a:cubicBezTo>
                    <a:pt x="7" y="1104"/>
                    <a:pt x="7" y="1104"/>
                    <a:pt x="7" y="1104"/>
                  </a:cubicBezTo>
                  <a:cubicBezTo>
                    <a:pt x="6" y="1106"/>
                    <a:pt x="3" y="1106"/>
                    <a:pt x="2" y="1104"/>
                  </a:cubicBezTo>
                  <a:cubicBezTo>
                    <a:pt x="0" y="1103"/>
                    <a:pt x="0" y="1101"/>
                    <a:pt x="1" y="1099"/>
                  </a:cubicBezTo>
                  <a:cubicBezTo>
                    <a:pt x="883" y="2"/>
                    <a:pt x="883" y="2"/>
                    <a:pt x="883" y="2"/>
                  </a:cubicBezTo>
                  <a:cubicBezTo>
                    <a:pt x="884" y="0"/>
                    <a:pt x="887" y="0"/>
                    <a:pt x="889" y="1"/>
                  </a:cubicBezTo>
                  <a:cubicBezTo>
                    <a:pt x="890" y="2"/>
                    <a:pt x="890" y="2"/>
                    <a:pt x="89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 name="Freeform 188">
              <a:extLst>
                <a:ext uri="{FF2B5EF4-FFF2-40B4-BE49-F238E27FC236}">
                  <a16:creationId xmlns:a16="http://schemas.microsoft.com/office/drawing/2014/main" id="{851F04C0-3D28-AE94-3CCC-AC231F19A523}"/>
                </a:ext>
              </a:extLst>
            </p:cNvPr>
            <p:cNvSpPr>
              <a:spLocks/>
            </p:cNvSpPr>
            <p:nvPr userDrawn="1"/>
          </p:nvSpPr>
          <p:spPr bwMode="auto">
            <a:xfrm>
              <a:off x="5048" y="466"/>
              <a:ext cx="456" cy="562"/>
            </a:xfrm>
            <a:custGeom>
              <a:avLst/>
              <a:gdLst>
                <a:gd name="T0" fmla="*/ 893 w 894"/>
                <a:gd name="T1" fmla="*/ 4 h 1091"/>
                <a:gd name="T2" fmla="*/ 893 w 894"/>
                <a:gd name="T3" fmla="*/ 7 h 1091"/>
                <a:gd name="T4" fmla="*/ 8 w 894"/>
                <a:gd name="T5" fmla="*/ 1089 h 1091"/>
                <a:gd name="T6" fmla="*/ 2 w 894"/>
                <a:gd name="T7" fmla="*/ 1089 h 1091"/>
                <a:gd name="T8" fmla="*/ 2 w 894"/>
                <a:gd name="T9" fmla="*/ 1084 h 1091"/>
                <a:gd name="T10" fmla="*/ 887 w 894"/>
                <a:gd name="T11" fmla="*/ 2 h 1091"/>
                <a:gd name="T12" fmla="*/ 892 w 894"/>
                <a:gd name="T13" fmla="*/ 2 h 1091"/>
                <a:gd name="T14" fmla="*/ 893 w 894"/>
                <a:gd name="T15" fmla="*/ 4 h 10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1091">
                  <a:moveTo>
                    <a:pt x="893" y="4"/>
                  </a:moveTo>
                  <a:cubicBezTo>
                    <a:pt x="894" y="6"/>
                    <a:pt x="893" y="7"/>
                    <a:pt x="893" y="7"/>
                  </a:cubicBezTo>
                  <a:cubicBezTo>
                    <a:pt x="8" y="1089"/>
                    <a:pt x="8" y="1089"/>
                    <a:pt x="8" y="1089"/>
                  </a:cubicBezTo>
                  <a:cubicBezTo>
                    <a:pt x="6" y="1091"/>
                    <a:pt x="4" y="1091"/>
                    <a:pt x="2" y="1089"/>
                  </a:cubicBezTo>
                  <a:cubicBezTo>
                    <a:pt x="1" y="1088"/>
                    <a:pt x="0" y="1086"/>
                    <a:pt x="2" y="1084"/>
                  </a:cubicBezTo>
                  <a:cubicBezTo>
                    <a:pt x="887" y="2"/>
                    <a:pt x="887" y="2"/>
                    <a:pt x="887" y="2"/>
                  </a:cubicBezTo>
                  <a:cubicBezTo>
                    <a:pt x="888" y="1"/>
                    <a:pt x="890" y="0"/>
                    <a:pt x="892" y="2"/>
                  </a:cubicBezTo>
                  <a:cubicBezTo>
                    <a:pt x="893" y="3"/>
                    <a:pt x="893" y="3"/>
                    <a:pt x="89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Freeform 189">
              <a:extLst>
                <a:ext uri="{FF2B5EF4-FFF2-40B4-BE49-F238E27FC236}">
                  <a16:creationId xmlns:a16="http://schemas.microsoft.com/office/drawing/2014/main" id="{E7CB71BC-87EE-747C-25EE-976AA39BCEEF}"/>
                </a:ext>
              </a:extLst>
            </p:cNvPr>
            <p:cNvSpPr>
              <a:spLocks/>
            </p:cNvSpPr>
            <p:nvPr userDrawn="1"/>
          </p:nvSpPr>
          <p:spPr bwMode="auto">
            <a:xfrm>
              <a:off x="4691" y="915"/>
              <a:ext cx="703" cy="281"/>
            </a:xfrm>
            <a:custGeom>
              <a:avLst/>
              <a:gdLst>
                <a:gd name="T0" fmla="*/ 1376 w 1376"/>
                <a:gd name="T1" fmla="*/ 539 h 544"/>
                <a:gd name="T2" fmla="*/ 1376 w 1376"/>
                <a:gd name="T3" fmla="*/ 541 h 544"/>
                <a:gd name="T4" fmla="*/ 1371 w 1376"/>
                <a:gd name="T5" fmla="*/ 544 h 544"/>
                <a:gd name="T6" fmla="*/ 68 w 1376"/>
                <a:gd name="T7" fmla="*/ 141 h 544"/>
                <a:gd name="T8" fmla="*/ 65 w 1376"/>
                <a:gd name="T9" fmla="*/ 139 h 544"/>
                <a:gd name="T10" fmla="*/ 1 w 1376"/>
                <a:gd name="T11" fmla="*/ 7 h 544"/>
                <a:gd name="T12" fmla="*/ 3 w 1376"/>
                <a:gd name="T13" fmla="*/ 1 h 544"/>
                <a:gd name="T14" fmla="*/ 8 w 1376"/>
                <a:gd name="T15" fmla="*/ 3 h 544"/>
                <a:gd name="T16" fmla="*/ 72 w 1376"/>
                <a:gd name="T17" fmla="*/ 133 h 544"/>
                <a:gd name="T18" fmla="*/ 1373 w 1376"/>
                <a:gd name="T19" fmla="*/ 536 h 544"/>
                <a:gd name="T20" fmla="*/ 1376 w 1376"/>
                <a:gd name="T21" fmla="*/ 53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6" h="544">
                  <a:moveTo>
                    <a:pt x="1376" y="539"/>
                  </a:moveTo>
                  <a:cubicBezTo>
                    <a:pt x="1376" y="540"/>
                    <a:pt x="1376" y="541"/>
                    <a:pt x="1376" y="541"/>
                  </a:cubicBezTo>
                  <a:cubicBezTo>
                    <a:pt x="1375" y="543"/>
                    <a:pt x="1373" y="544"/>
                    <a:pt x="1371" y="544"/>
                  </a:cubicBezTo>
                  <a:cubicBezTo>
                    <a:pt x="68" y="141"/>
                    <a:pt x="68" y="141"/>
                    <a:pt x="68" y="141"/>
                  </a:cubicBezTo>
                  <a:cubicBezTo>
                    <a:pt x="66" y="140"/>
                    <a:pt x="66" y="140"/>
                    <a:pt x="65" y="139"/>
                  </a:cubicBezTo>
                  <a:cubicBezTo>
                    <a:pt x="1" y="7"/>
                    <a:pt x="1" y="7"/>
                    <a:pt x="1" y="7"/>
                  </a:cubicBezTo>
                  <a:cubicBezTo>
                    <a:pt x="0" y="5"/>
                    <a:pt x="1" y="2"/>
                    <a:pt x="3" y="1"/>
                  </a:cubicBezTo>
                  <a:cubicBezTo>
                    <a:pt x="5" y="0"/>
                    <a:pt x="7" y="1"/>
                    <a:pt x="8" y="3"/>
                  </a:cubicBezTo>
                  <a:cubicBezTo>
                    <a:pt x="72" y="133"/>
                    <a:pt x="72" y="133"/>
                    <a:pt x="72" y="133"/>
                  </a:cubicBezTo>
                  <a:cubicBezTo>
                    <a:pt x="1373" y="536"/>
                    <a:pt x="1373" y="536"/>
                    <a:pt x="1373" y="536"/>
                  </a:cubicBezTo>
                  <a:cubicBezTo>
                    <a:pt x="1375" y="537"/>
                    <a:pt x="1376" y="538"/>
                    <a:pt x="1376" y="5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Freeform 190">
              <a:extLst>
                <a:ext uri="{FF2B5EF4-FFF2-40B4-BE49-F238E27FC236}">
                  <a16:creationId xmlns:a16="http://schemas.microsoft.com/office/drawing/2014/main" id="{2462EDA9-C584-5276-3C8D-F7CA7A68DFB5}"/>
                </a:ext>
              </a:extLst>
            </p:cNvPr>
            <p:cNvSpPr>
              <a:spLocks/>
            </p:cNvSpPr>
            <p:nvPr userDrawn="1"/>
          </p:nvSpPr>
          <p:spPr bwMode="auto">
            <a:xfrm>
              <a:off x="4973" y="452"/>
              <a:ext cx="458" cy="554"/>
            </a:xfrm>
            <a:custGeom>
              <a:avLst/>
              <a:gdLst>
                <a:gd name="T0" fmla="*/ 896 w 896"/>
                <a:gd name="T1" fmla="*/ 4 h 1075"/>
                <a:gd name="T2" fmla="*/ 895 w 896"/>
                <a:gd name="T3" fmla="*/ 7 h 1075"/>
                <a:gd name="T4" fmla="*/ 7 w 896"/>
                <a:gd name="T5" fmla="*/ 1073 h 1075"/>
                <a:gd name="T6" fmla="*/ 2 w 896"/>
                <a:gd name="T7" fmla="*/ 1074 h 1075"/>
                <a:gd name="T8" fmla="*/ 1 w 896"/>
                <a:gd name="T9" fmla="*/ 1068 h 1075"/>
                <a:gd name="T10" fmla="*/ 889 w 896"/>
                <a:gd name="T11" fmla="*/ 2 h 1075"/>
                <a:gd name="T12" fmla="*/ 894 w 896"/>
                <a:gd name="T13" fmla="*/ 1 h 1075"/>
                <a:gd name="T14" fmla="*/ 896 w 896"/>
                <a:gd name="T15" fmla="*/ 4 h 10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6" h="1075">
                  <a:moveTo>
                    <a:pt x="896" y="4"/>
                  </a:moveTo>
                  <a:cubicBezTo>
                    <a:pt x="896" y="5"/>
                    <a:pt x="896" y="6"/>
                    <a:pt x="895" y="7"/>
                  </a:cubicBezTo>
                  <a:cubicBezTo>
                    <a:pt x="7" y="1073"/>
                    <a:pt x="7" y="1073"/>
                    <a:pt x="7" y="1073"/>
                  </a:cubicBezTo>
                  <a:cubicBezTo>
                    <a:pt x="6" y="1075"/>
                    <a:pt x="4" y="1075"/>
                    <a:pt x="2" y="1074"/>
                  </a:cubicBezTo>
                  <a:cubicBezTo>
                    <a:pt x="0" y="1072"/>
                    <a:pt x="0" y="1070"/>
                    <a:pt x="1" y="1068"/>
                  </a:cubicBezTo>
                  <a:cubicBezTo>
                    <a:pt x="889" y="2"/>
                    <a:pt x="889" y="2"/>
                    <a:pt x="889" y="2"/>
                  </a:cubicBezTo>
                  <a:cubicBezTo>
                    <a:pt x="890" y="0"/>
                    <a:pt x="893" y="0"/>
                    <a:pt x="894" y="1"/>
                  </a:cubicBezTo>
                  <a:cubicBezTo>
                    <a:pt x="895" y="2"/>
                    <a:pt x="896" y="3"/>
                    <a:pt x="89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191">
              <a:extLst>
                <a:ext uri="{FF2B5EF4-FFF2-40B4-BE49-F238E27FC236}">
                  <a16:creationId xmlns:a16="http://schemas.microsoft.com/office/drawing/2014/main" id="{02648785-98E0-B9C0-EBF1-E8D5D0965E2C}"/>
                </a:ext>
              </a:extLst>
            </p:cNvPr>
            <p:cNvSpPr>
              <a:spLocks/>
            </p:cNvSpPr>
            <p:nvPr userDrawn="1"/>
          </p:nvSpPr>
          <p:spPr bwMode="auto">
            <a:xfrm>
              <a:off x="4759" y="936"/>
              <a:ext cx="659" cy="329"/>
            </a:xfrm>
            <a:custGeom>
              <a:avLst/>
              <a:gdLst>
                <a:gd name="T0" fmla="*/ 1290 w 1290"/>
                <a:gd name="T1" fmla="*/ 634 h 639"/>
                <a:gd name="T2" fmla="*/ 1290 w 1290"/>
                <a:gd name="T3" fmla="*/ 636 h 639"/>
                <a:gd name="T4" fmla="*/ 1285 w 1290"/>
                <a:gd name="T5" fmla="*/ 638 h 639"/>
                <a:gd name="T6" fmla="*/ 127 w 1290"/>
                <a:gd name="T7" fmla="*/ 270 h 639"/>
                <a:gd name="T8" fmla="*/ 125 w 1290"/>
                <a:gd name="T9" fmla="*/ 268 h 639"/>
                <a:gd name="T10" fmla="*/ 1 w 1290"/>
                <a:gd name="T11" fmla="*/ 7 h 639"/>
                <a:gd name="T12" fmla="*/ 3 w 1290"/>
                <a:gd name="T13" fmla="*/ 1 h 639"/>
                <a:gd name="T14" fmla="*/ 9 w 1290"/>
                <a:gd name="T15" fmla="*/ 3 h 639"/>
                <a:gd name="T16" fmla="*/ 131 w 1290"/>
                <a:gd name="T17" fmla="*/ 263 h 639"/>
                <a:gd name="T18" fmla="*/ 1287 w 1290"/>
                <a:gd name="T19" fmla="*/ 631 h 639"/>
                <a:gd name="T20" fmla="*/ 1290 w 1290"/>
                <a:gd name="T21" fmla="*/ 634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0" h="639">
                  <a:moveTo>
                    <a:pt x="1290" y="634"/>
                  </a:moveTo>
                  <a:cubicBezTo>
                    <a:pt x="1290" y="634"/>
                    <a:pt x="1290" y="635"/>
                    <a:pt x="1290" y="636"/>
                  </a:cubicBezTo>
                  <a:cubicBezTo>
                    <a:pt x="1289" y="638"/>
                    <a:pt x="1287" y="639"/>
                    <a:pt x="1285" y="638"/>
                  </a:cubicBezTo>
                  <a:cubicBezTo>
                    <a:pt x="127" y="270"/>
                    <a:pt x="127" y="270"/>
                    <a:pt x="127" y="270"/>
                  </a:cubicBezTo>
                  <a:cubicBezTo>
                    <a:pt x="126" y="270"/>
                    <a:pt x="125" y="269"/>
                    <a:pt x="125" y="268"/>
                  </a:cubicBezTo>
                  <a:cubicBezTo>
                    <a:pt x="1" y="7"/>
                    <a:pt x="1" y="7"/>
                    <a:pt x="1" y="7"/>
                  </a:cubicBezTo>
                  <a:cubicBezTo>
                    <a:pt x="0" y="5"/>
                    <a:pt x="1" y="2"/>
                    <a:pt x="3" y="1"/>
                  </a:cubicBezTo>
                  <a:cubicBezTo>
                    <a:pt x="5" y="0"/>
                    <a:pt x="7" y="1"/>
                    <a:pt x="9" y="3"/>
                  </a:cubicBezTo>
                  <a:cubicBezTo>
                    <a:pt x="131" y="263"/>
                    <a:pt x="131" y="263"/>
                    <a:pt x="131" y="263"/>
                  </a:cubicBezTo>
                  <a:cubicBezTo>
                    <a:pt x="1287" y="631"/>
                    <a:pt x="1287" y="631"/>
                    <a:pt x="1287" y="631"/>
                  </a:cubicBezTo>
                  <a:cubicBezTo>
                    <a:pt x="1289" y="631"/>
                    <a:pt x="1290" y="633"/>
                    <a:pt x="1290" y="6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192">
              <a:extLst>
                <a:ext uri="{FF2B5EF4-FFF2-40B4-BE49-F238E27FC236}">
                  <a16:creationId xmlns:a16="http://schemas.microsoft.com/office/drawing/2014/main" id="{E56C18BB-A7DC-288A-C836-46F4B42750C4}"/>
                </a:ext>
              </a:extLst>
            </p:cNvPr>
            <p:cNvSpPr>
              <a:spLocks/>
            </p:cNvSpPr>
            <p:nvPr userDrawn="1"/>
          </p:nvSpPr>
          <p:spPr bwMode="auto">
            <a:xfrm>
              <a:off x="4900" y="437"/>
              <a:ext cx="459" cy="546"/>
            </a:xfrm>
            <a:custGeom>
              <a:avLst/>
              <a:gdLst>
                <a:gd name="T0" fmla="*/ 899 w 899"/>
                <a:gd name="T1" fmla="*/ 4 h 1060"/>
                <a:gd name="T2" fmla="*/ 898 w 899"/>
                <a:gd name="T3" fmla="*/ 7 h 1060"/>
                <a:gd name="T4" fmla="*/ 8 w 899"/>
                <a:gd name="T5" fmla="*/ 1058 h 1060"/>
                <a:gd name="T6" fmla="*/ 2 w 899"/>
                <a:gd name="T7" fmla="*/ 1059 h 1060"/>
                <a:gd name="T8" fmla="*/ 1 w 899"/>
                <a:gd name="T9" fmla="*/ 1053 h 1060"/>
                <a:gd name="T10" fmla="*/ 891 w 899"/>
                <a:gd name="T11" fmla="*/ 2 h 1060"/>
                <a:gd name="T12" fmla="*/ 897 w 899"/>
                <a:gd name="T13" fmla="*/ 1 h 1060"/>
                <a:gd name="T14" fmla="*/ 899 w 899"/>
                <a:gd name="T15" fmla="*/ 4 h 10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9" h="1060">
                  <a:moveTo>
                    <a:pt x="899" y="4"/>
                  </a:moveTo>
                  <a:cubicBezTo>
                    <a:pt x="899" y="5"/>
                    <a:pt x="899" y="6"/>
                    <a:pt x="898" y="7"/>
                  </a:cubicBezTo>
                  <a:cubicBezTo>
                    <a:pt x="8" y="1058"/>
                    <a:pt x="8" y="1058"/>
                    <a:pt x="8" y="1058"/>
                  </a:cubicBezTo>
                  <a:cubicBezTo>
                    <a:pt x="6" y="1060"/>
                    <a:pt x="4" y="1060"/>
                    <a:pt x="2" y="1059"/>
                  </a:cubicBezTo>
                  <a:cubicBezTo>
                    <a:pt x="0" y="1057"/>
                    <a:pt x="0" y="1055"/>
                    <a:pt x="1" y="1053"/>
                  </a:cubicBezTo>
                  <a:cubicBezTo>
                    <a:pt x="891" y="2"/>
                    <a:pt x="891" y="2"/>
                    <a:pt x="891" y="2"/>
                  </a:cubicBezTo>
                  <a:cubicBezTo>
                    <a:pt x="893" y="0"/>
                    <a:pt x="895" y="0"/>
                    <a:pt x="897" y="1"/>
                  </a:cubicBezTo>
                  <a:cubicBezTo>
                    <a:pt x="898" y="2"/>
                    <a:pt x="899" y="3"/>
                    <a:pt x="89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193">
              <a:extLst>
                <a:ext uri="{FF2B5EF4-FFF2-40B4-BE49-F238E27FC236}">
                  <a16:creationId xmlns:a16="http://schemas.microsoft.com/office/drawing/2014/main" id="{1614393C-740D-0628-F499-CEB568584534}"/>
                </a:ext>
              </a:extLst>
            </p:cNvPr>
            <p:cNvSpPr>
              <a:spLocks/>
            </p:cNvSpPr>
            <p:nvPr userDrawn="1"/>
          </p:nvSpPr>
          <p:spPr bwMode="auto">
            <a:xfrm>
              <a:off x="4829" y="423"/>
              <a:ext cx="985" cy="539"/>
            </a:xfrm>
            <a:custGeom>
              <a:avLst/>
              <a:gdLst>
                <a:gd name="T0" fmla="*/ 1928 w 1928"/>
                <a:gd name="T1" fmla="*/ 208 h 1045"/>
                <a:gd name="T2" fmla="*/ 1928 w 1928"/>
                <a:gd name="T3" fmla="*/ 210 h 1045"/>
                <a:gd name="T4" fmla="*/ 1923 w 1928"/>
                <a:gd name="T5" fmla="*/ 213 h 1045"/>
                <a:gd name="T6" fmla="*/ 897 w 1928"/>
                <a:gd name="T7" fmla="*/ 8 h 1045"/>
                <a:gd name="T8" fmla="*/ 7 w 1928"/>
                <a:gd name="T9" fmla="*/ 1043 h 1045"/>
                <a:gd name="T10" fmla="*/ 2 w 1928"/>
                <a:gd name="T11" fmla="*/ 1044 h 1045"/>
                <a:gd name="T12" fmla="*/ 1 w 1928"/>
                <a:gd name="T13" fmla="*/ 1038 h 1045"/>
                <a:gd name="T14" fmla="*/ 893 w 1928"/>
                <a:gd name="T15" fmla="*/ 1 h 1045"/>
                <a:gd name="T16" fmla="*/ 897 w 1928"/>
                <a:gd name="T17" fmla="*/ 0 h 1045"/>
                <a:gd name="T18" fmla="*/ 1925 w 1928"/>
                <a:gd name="T19" fmla="*/ 205 h 1045"/>
                <a:gd name="T20" fmla="*/ 1928 w 1928"/>
                <a:gd name="T21" fmla="*/ 208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8" h="1045">
                  <a:moveTo>
                    <a:pt x="1928" y="208"/>
                  </a:moveTo>
                  <a:cubicBezTo>
                    <a:pt x="1928" y="209"/>
                    <a:pt x="1928" y="209"/>
                    <a:pt x="1928" y="210"/>
                  </a:cubicBezTo>
                  <a:cubicBezTo>
                    <a:pt x="1927" y="212"/>
                    <a:pt x="1926" y="213"/>
                    <a:pt x="1923" y="213"/>
                  </a:cubicBezTo>
                  <a:cubicBezTo>
                    <a:pt x="897" y="8"/>
                    <a:pt x="897" y="8"/>
                    <a:pt x="897" y="8"/>
                  </a:cubicBezTo>
                  <a:cubicBezTo>
                    <a:pt x="7" y="1043"/>
                    <a:pt x="7" y="1043"/>
                    <a:pt x="7" y="1043"/>
                  </a:cubicBezTo>
                  <a:cubicBezTo>
                    <a:pt x="6" y="1045"/>
                    <a:pt x="3" y="1045"/>
                    <a:pt x="2" y="1044"/>
                  </a:cubicBezTo>
                  <a:cubicBezTo>
                    <a:pt x="0" y="1042"/>
                    <a:pt x="0" y="1040"/>
                    <a:pt x="1" y="1038"/>
                  </a:cubicBezTo>
                  <a:cubicBezTo>
                    <a:pt x="893" y="1"/>
                    <a:pt x="893" y="1"/>
                    <a:pt x="893" y="1"/>
                  </a:cubicBezTo>
                  <a:cubicBezTo>
                    <a:pt x="894" y="0"/>
                    <a:pt x="896" y="0"/>
                    <a:pt x="897" y="0"/>
                  </a:cubicBezTo>
                  <a:cubicBezTo>
                    <a:pt x="1925" y="205"/>
                    <a:pt x="1925" y="205"/>
                    <a:pt x="1925" y="205"/>
                  </a:cubicBezTo>
                  <a:cubicBezTo>
                    <a:pt x="1927" y="205"/>
                    <a:pt x="1928" y="206"/>
                    <a:pt x="1928"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194">
              <a:extLst>
                <a:ext uri="{FF2B5EF4-FFF2-40B4-BE49-F238E27FC236}">
                  <a16:creationId xmlns:a16="http://schemas.microsoft.com/office/drawing/2014/main" id="{F45285FA-56A8-AAA6-5D4A-8E7EB0D3CBA5}"/>
                </a:ext>
              </a:extLst>
            </p:cNvPr>
            <p:cNvSpPr>
              <a:spLocks/>
            </p:cNvSpPr>
            <p:nvPr userDrawn="1"/>
          </p:nvSpPr>
          <p:spPr bwMode="auto">
            <a:xfrm>
              <a:off x="4724" y="983"/>
              <a:ext cx="717" cy="349"/>
            </a:xfrm>
            <a:custGeom>
              <a:avLst/>
              <a:gdLst>
                <a:gd name="T0" fmla="*/ 1404 w 1404"/>
                <a:gd name="T1" fmla="*/ 672 h 677"/>
                <a:gd name="T2" fmla="*/ 1404 w 1404"/>
                <a:gd name="T3" fmla="*/ 674 h 677"/>
                <a:gd name="T4" fmla="*/ 1399 w 1404"/>
                <a:gd name="T5" fmla="*/ 677 h 677"/>
                <a:gd name="T6" fmla="*/ 255 w 1404"/>
                <a:gd name="T7" fmla="*/ 303 h 677"/>
                <a:gd name="T8" fmla="*/ 253 w 1404"/>
                <a:gd name="T9" fmla="*/ 301 h 677"/>
                <a:gd name="T10" fmla="*/ 194 w 1404"/>
                <a:gd name="T11" fmla="*/ 178 h 677"/>
                <a:gd name="T12" fmla="*/ 66 w 1404"/>
                <a:gd name="T13" fmla="*/ 137 h 677"/>
                <a:gd name="T14" fmla="*/ 63 w 1404"/>
                <a:gd name="T15" fmla="*/ 135 h 677"/>
                <a:gd name="T16" fmla="*/ 1 w 1404"/>
                <a:gd name="T17" fmla="*/ 7 h 677"/>
                <a:gd name="T18" fmla="*/ 3 w 1404"/>
                <a:gd name="T19" fmla="*/ 1 h 677"/>
                <a:gd name="T20" fmla="*/ 9 w 1404"/>
                <a:gd name="T21" fmla="*/ 3 h 677"/>
                <a:gd name="T22" fmla="*/ 70 w 1404"/>
                <a:gd name="T23" fmla="*/ 129 h 677"/>
                <a:gd name="T24" fmla="*/ 199 w 1404"/>
                <a:gd name="T25" fmla="*/ 170 h 677"/>
                <a:gd name="T26" fmla="*/ 201 w 1404"/>
                <a:gd name="T27" fmla="*/ 172 h 677"/>
                <a:gd name="T28" fmla="*/ 259 w 1404"/>
                <a:gd name="T29" fmla="*/ 296 h 677"/>
                <a:gd name="T30" fmla="*/ 1401 w 1404"/>
                <a:gd name="T31" fmla="*/ 669 h 677"/>
                <a:gd name="T32" fmla="*/ 1404 w 1404"/>
                <a:gd name="T33" fmla="*/ 672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04" h="677">
                  <a:moveTo>
                    <a:pt x="1404" y="672"/>
                  </a:moveTo>
                  <a:cubicBezTo>
                    <a:pt x="1404" y="673"/>
                    <a:pt x="1404" y="674"/>
                    <a:pt x="1404" y="674"/>
                  </a:cubicBezTo>
                  <a:cubicBezTo>
                    <a:pt x="1404" y="676"/>
                    <a:pt x="1401" y="677"/>
                    <a:pt x="1399" y="677"/>
                  </a:cubicBezTo>
                  <a:cubicBezTo>
                    <a:pt x="255" y="303"/>
                    <a:pt x="255" y="303"/>
                    <a:pt x="255" y="303"/>
                  </a:cubicBezTo>
                  <a:cubicBezTo>
                    <a:pt x="254" y="302"/>
                    <a:pt x="253" y="302"/>
                    <a:pt x="253" y="301"/>
                  </a:cubicBezTo>
                  <a:cubicBezTo>
                    <a:pt x="194" y="178"/>
                    <a:pt x="194" y="178"/>
                    <a:pt x="194" y="178"/>
                  </a:cubicBezTo>
                  <a:cubicBezTo>
                    <a:pt x="66" y="137"/>
                    <a:pt x="66" y="137"/>
                    <a:pt x="66" y="137"/>
                  </a:cubicBezTo>
                  <a:cubicBezTo>
                    <a:pt x="65" y="136"/>
                    <a:pt x="64" y="136"/>
                    <a:pt x="63" y="135"/>
                  </a:cubicBezTo>
                  <a:cubicBezTo>
                    <a:pt x="1" y="7"/>
                    <a:pt x="1" y="7"/>
                    <a:pt x="1" y="7"/>
                  </a:cubicBezTo>
                  <a:cubicBezTo>
                    <a:pt x="0" y="5"/>
                    <a:pt x="1" y="3"/>
                    <a:pt x="3" y="1"/>
                  </a:cubicBezTo>
                  <a:cubicBezTo>
                    <a:pt x="5" y="0"/>
                    <a:pt x="8" y="1"/>
                    <a:pt x="9" y="3"/>
                  </a:cubicBezTo>
                  <a:cubicBezTo>
                    <a:pt x="70" y="129"/>
                    <a:pt x="70" y="129"/>
                    <a:pt x="70" y="129"/>
                  </a:cubicBezTo>
                  <a:cubicBezTo>
                    <a:pt x="199" y="170"/>
                    <a:pt x="199" y="170"/>
                    <a:pt x="199" y="170"/>
                  </a:cubicBezTo>
                  <a:cubicBezTo>
                    <a:pt x="200" y="171"/>
                    <a:pt x="201" y="171"/>
                    <a:pt x="201" y="172"/>
                  </a:cubicBezTo>
                  <a:cubicBezTo>
                    <a:pt x="259" y="296"/>
                    <a:pt x="259" y="296"/>
                    <a:pt x="259" y="296"/>
                  </a:cubicBezTo>
                  <a:cubicBezTo>
                    <a:pt x="1401" y="669"/>
                    <a:pt x="1401" y="669"/>
                    <a:pt x="1401" y="669"/>
                  </a:cubicBezTo>
                  <a:cubicBezTo>
                    <a:pt x="1403" y="670"/>
                    <a:pt x="1404" y="671"/>
                    <a:pt x="1404"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195">
              <a:extLst>
                <a:ext uri="{FF2B5EF4-FFF2-40B4-BE49-F238E27FC236}">
                  <a16:creationId xmlns:a16="http://schemas.microsoft.com/office/drawing/2014/main" id="{FB3F3B0D-C5B6-2CFB-C118-D0FA71934774}"/>
                </a:ext>
              </a:extLst>
            </p:cNvPr>
            <p:cNvSpPr>
              <a:spLocks/>
            </p:cNvSpPr>
            <p:nvPr userDrawn="1"/>
          </p:nvSpPr>
          <p:spPr bwMode="auto">
            <a:xfrm>
              <a:off x="4759" y="464"/>
              <a:ext cx="1010" cy="477"/>
            </a:xfrm>
            <a:custGeom>
              <a:avLst/>
              <a:gdLst>
                <a:gd name="T0" fmla="*/ 1976 w 1976"/>
                <a:gd name="T1" fmla="*/ 248 h 926"/>
                <a:gd name="T2" fmla="*/ 1976 w 1976"/>
                <a:gd name="T3" fmla="*/ 249 h 926"/>
                <a:gd name="T4" fmla="*/ 1971 w 1976"/>
                <a:gd name="T5" fmla="*/ 252 h 926"/>
                <a:gd name="T6" fmla="*/ 807 w 1976"/>
                <a:gd name="T7" fmla="*/ 9 h 926"/>
                <a:gd name="T8" fmla="*/ 8 w 1976"/>
                <a:gd name="T9" fmla="*/ 925 h 926"/>
                <a:gd name="T10" fmla="*/ 2 w 1976"/>
                <a:gd name="T11" fmla="*/ 925 h 926"/>
                <a:gd name="T12" fmla="*/ 2 w 1976"/>
                <a:gd name="T13" fmla="*/ 919 h 926"/>
                <a:gd name="T14" fmla="*/ 803 w 1976"/>
                <a:gd name="T15" fmla="*/ 2 h 926"/>
                <a:gd name="T16" fmla="*/ 807 w 1976"/>
                <a:gd name="T17" fmla="*/ 0 h 926"/>
                <a:gd name="T18" fmla="*/ 1973 w 1976"/>
                <a:gd name="T19" fmla="*/ 244 h 926"/>
                <a:gd name="T20" fmla="*/ 1976 w 1976"/>
                <a:gd name="T21" fmla="*/ 248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76" h="926">
                  <a:moveTo>
                    <a:pt x="1976" y="248"/>
                  </a:moveTo>
                  <a:cubicBezTo>
                    <a:pt x="1976" y="248"/>
                    <a:pt x="1976" y="248"/>
                    <a:pt x="1976" y="249"/>
                  </a:cubicBezTo>
                  <a:cubicBezTo>
                    <a:pt x="1975" y="251"/>
                    <a:pt x="1973" y="252"/>
                    <a:pt x="1971" y="252"/>
                  </a:cubicBezTo>
                  <a:cubicBezTo>
                    <a:pt x="807" y="9"/>
                    <a:pt x="807" y="9"/>
                    <a:pt x="807" y="9"/>
                  </a:cubicBezTo>
                  <a:cubicBezTo>
                    <a:pt x="8" y="925"/>
                    <a:pt x="8" y="925"/>
                    <a:pt x="8" y="925"/>
                  </a:cubicBezTo>
                  <a:cubicBezTo>
                    <a:pt x="6" y="926"/>
                    <a:pt x="4" y="926"/>
                    <a:pt x="2" y="925"/>
                  </a:cubicBezTo>
                  <a:cubicBezTo>
                    <a:pt x="0" y="923"/>
                    <a:pt x="1" y="921"/>
                    <a:pt x="2" y="919"/>
                  </a:cubicBezTo>
                  <a:cubicBezTo>
                    <a:pt x="803" y="2"/>
                    <a:pt x="803" y="2"/>
                    <a:pt x="803" y="2"/>
                  </a:cubicBezTo>
                  <a:cubicBezTo>
                    <a:pt x="805" y="1"/>
                    <a:pt x="806" y="0"/>
                    <a:pt x="807" y="0"/>
                  </a:cubicBezTo>
                  <a:cubicBezTo>
                    <a:pt x="1973" y="244"/>
                    <a:pt x="1973" y="244"/>
                    <a:pt x="1973" y="244"/>
                  </a:cubicBezTo>
                  <a:cubicBezTo>
                    <a:pt x="1974" y="244"/>
                    <a:pt x="1976" y="246"/>
                    <a:pt x="1976"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196">
              <a:extLst>
                <a:ext uri="{FF2B5EF4-FFF2-40B4-BE49-F238E27FC236}">
                  <a16:creationId xmlns:a16="http://schemas.microsoft.com/office/drawing/2014/main" id="{08398ACD-87CE-DBA9-5CD1-F700DB2B117D}"/>
                </a:ext>
              </a:extLst>
            </p:cNvPr>
            <p:cNvSpPr>
              <a:spLocks/>
            </p:cNvSpPr>
            <p:nvPr userDrawn="1"/>
          </p:nvSpPr>
          <p:spPr bwMode="auto">
            <a:xfrm>
              <a:off x="4756" y="1049"/>
              <a:ext cx="708" cy="348"/>
            </a:xfrm>
            <a:custGeom>
              <a:avLst/>
              <a:gdLst>
                <a:gd name="T0" fmla="*/ 1386 w 1386"/>
                <a:gd name="T1" fmla="*/ 672 h 676"/>
                <a:gd name="T2" fmla="*/ 1386 w 1386"/>
                <a:gd name="T3" fmla="*/ 673 h 676"/>
                <a:gd name="T4" fmla="*/ 1381 w 1386"/>
                <a:gd name="T5" fmla="*/ 676 h 676"/>
                <a:gd name="T6" fmla="*/ 250 w 1386"/>
                <a:gd name="T7" fmla="*/ 296 h 676"/>
                <a:gd name="T8" fmla="*/ 248 w 1386"/>
                <a:gd name="T9" fmla="*/ 294 h 676"/>
                <a:gd name="T10" fmla="*/ 191 w 1386"/>
                <a:gd name="T11" fmla="*/ 175 h 676"/>
                <a:gd name="T12" fmla="*/ 63 w 1386"/>
                <a:gd name="T13" fmla="*/ 133 h 676"/>
                <a:gd name="T14" fmla="*/ 61 w 1386"/>
                <a:gd name="T15" fmla="*/ 131 h 676"/>
                <a:gd name="T16" fmla="*/ 1 w 1386"/>
                <a:gd name="T17" fmla="*/ 7 h 676"/>
                <a:gd name="T18" fmla="*/ 3 w 1386"/>
                <a:gd name="T19" fmla="*/ 1 h 676"/>
                <a:gd name="T20" fmla="*/ 8 w 1386"/>
                <a:gd name="T21" fmla="*/ 3 h 676"/>
                <a:gd name="T22" fmla="*/ 68 w 1386"/>
                <a:gd name="T23" fmla="*/ 126 h 676"/>
                <a:gd name="T24" fmla="*/ 196 w 1386"/>
                <a:gd name="T25" fmla="*/ 168 h 676"/>
                <a:gd name="T26" fmla="*/ 198 w 1386"/>
                <a:gd name="T27" fmla="*/ 170 h 676"/>
                <a:gd name="T28" fmla="*/ 254 w 1386"/>
                <a:gd name="T29" fmla="*/ 289 h 676"/>
                <a:gd name="T30" fmla="*/ 1384 w 1386"/>
                <a:gd name="T31" fmla="*/ 668 h 676"/>
                <a:gd name="T32" fmla="*/ 1386 w 1386"/>
                <a:gd name="T33" fmla="*/ 672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6" h="676">
                  <a:moveTo>
                    <a:pt x="1386" y="672"/>
                  </a:moveTo>
                  <a:cubicBezTo>
                    <a:pt x="1386" y="672"/>
                    <a:pt x="1386" y="673"/>
                    <a:pt x="1386" y="673"/>
                  </a:cubicBezTo>
                  <a:cubicBezTo>
                    <a:pt x="1385" y="675"/>
                    <a:pt x="1383" y="676"/>
                    <a:pt x="1381" y="676"/>
                  </a:cubicBezTo>
                  <a:cubicBezTo>
                    <a:pt x="250" y="296"/>
                    <a:pt x="250" y="296"/>
                    <a:pt x="250" y="296"/>
                  </a:cubicBezTo>
                  <a:cubicBezTo>
                    <a:pt x="249" y="296"/>
                    <a:pt x="248" y="295"/>
                    <a:pt x="248" y="294"/>
                  </a:cubicBezTo>
                  <a:cubicBezTo>
                    <a:pt x="191" y="175"/>
                    <a:pt x="191" y="175"/>
                    <a:pt x="191" y="175"/>
                  </a:cubicBezTo>
                  <a:cubicBezTo>
                    <a:pt x="63" y="133"/>
                    <a:pt x="63" y="133"/>
                    <a:pt x="63" y="133"/>
                  </a:cubicBezTo>
                  <a:cubicBezTo>
                    <a:pt x="63" y="133"/>
                    <a:pt x="62" y="132"/>
                    <a:pt x="61" y="131"/>
                  </a:cubicBezTo>
                  <a:cubicBezTo>
                    <a:pt x="1" y="7"/>
                    <a:pt x="1" y="7"/>
                    <a:pt x="1" y="7"/>
                  </a:cubicBezTo>
                  <a:cubicBezTo>
                    <a:pt x="0" y="5"/>
                    <a:pt x="1" y="2"/>
                    <a:pt x="3" y="1"/>
                  </a:cubicBezTo>
                  <a:cubicBezTo>
                    <a:pt x="5" y="0"/>
                    <a:pt x="7" y="1"/>
                    <a:pt x="8" y="3"/>
                  </a:cubicBezTo>
                  <a:cubicBezTo>
                    <a:pt x="68" y="126"/>
                    <a:pt x="68" y="126"/>
                    <a:pt x="68" y="126"/>
                  </a:cubicBezTo>
                  <a:cubicBezTo>
                    <a:pt x="196" y="168"/>
                    <a:pt x="196" y="168"/>
                    <a:pt x="196" y="168"/>
                  </a:cubicBezTo>
                  <a:cubicBezTo>
                    <a:pt x="196" y="168"/>
                    <a:pt x="197" y="169"/>
                    <a:pt x="198" y="170"/>
                  </a:cubicBezTo>
                  <a:cubicBezTo>
                    <a:pt x="254" y="289"/>
                    <a:pt x="254" y="289"/>
                    <a:pt x="254" y="289"/>
                  </a:cubicBezTo>
                  <a:cubicBezTo>
                    <a:pt x="1384" y="668"/>
                    <a:pt x="1384" y="668"/>
                    <a:pt x="1384" y="668"/>
                  </a:cubicBezTo>
                  <a:cubicBezTo>
                    <a:pt x="1385" y="669"/>
                    <a:pt x="1386" y="670"/>
                    <a:pt x="1386"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97">
              <a:extLst>
                <a:ext uri="{FF2B5EF4-FFF2-40B4-BE49-F238E27FC236}">
                  <a16:creationId xmlns:a16="http://schemas.microsoft.com/office/drawing/2014/main" id="{BA0D8AEA-0E56-6BE6-A23C-F12A3BB96203}"/>
                </a:ext>
              </a:extLst>
            </p:cNvPr>
            <p:cNvSpPr>
              <a:spLocks/>
            </p:cNvSpPr>
            <p:nvPr userDrawn="1"/>
          </p:nvSpPr>
          <p:spPr bwMode="auto">
            <a:xfrm>
              <a:off x="4691" y="504"/>
              <a:ext cx="1031" cy="416"/>
            </a:xfrm>
            <a:custGeom>
              <a:avLst/>
              <a:gdLst>
                <a:gd name="T0" fmla="*/ 2018 w 2018"/>
                <a:gd name="T1" fmla="*/ 288 h 807"/>
                <a:gd name="T2" fmla="*/ 2018 w 2018"/>
                <a:gd name="T3" fmla="*/ 289 h 807"/>
                <a:gd name="T4" fmla="*/ 2013 w 2018"/>
                <a:gd name="T5" fmla="*/ 292 h 807"/>
                <a:gd name="T6" fmla="*/ 714 w 2018"/>
                <a:gd name="T7" fmla="*/ 8 h 807"/>
                <a:gd name="T8" fmla="*/ 8 w 2018"/>
                <a:gd name="T9" fmla="*/ 806 h 807"/>
                <a:gd name="T10" fmla="*/ 2 w 2018"/>
                <a:gd name="T11" fmla="*/ 806 h 807"/>
                <a:gd name="T12" fmla="*/ 2 w 2018"/>
                <a:gd name="T13" fmla="*/ 800 h 807"/>
                <a:gd name="T14" fmla="*/ 710 w 2018"/>
                <a:gd name="T15" fmla="*/ 1 h 807"/>
                <a:gd name="T16" fmla="*/ 714 w 2018"/>
                <a:gd name="T17" fmla="*/ 0 h 807"/>
                <a:gd name="T18" fmla="*/ 2015 w 2018"/>
                <a:gd name="T19" fmla="*/ 285 h 807"/>
                <a:gd name="T20" fmla="*/ 2018 w 2018"/>
                <a:gd name="T21" fmla="*/ 288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8" h="807">
                  <a:moveTo>
                    <a:pt x="2018" y="288"/>
                  </a:moveTo>
                  <a:cubicBezTo>
                    <a:pt x="2018" y="289"/>
                    <a:pt x="2018" y="289"/>
                    <a:pt x="2018" y="289"/>
                  </a:cubicBezTo>
                  <a:cubicBezTo>
                    <a:pt x="2017" y="292"/>
                    <a:pt x="2015" y="293"/>
                    <a:pt x="2013" y="292"/>
                  </a:cubicBezTo>
                  <a:cubicBezTo>
                    <a:pt x="714" y="8"/>
                    <a:pt x="714" y="8"/>
                    <a:pt x="714" y="8"/>
                  </a:cubicBezTo>
                  <a:cubicBezTo>
                    <a:pt x="8" y="806"/>
                    <a:pt x="8" y="806"/>
                    <a:pt x="8" y="806"/>
                  </a:cubicBezTo>
                  <a:cubicBezTo>
                    <a:pt x="6" y="807"/>
                    <a:pt x="4" y="807"/>
                    <a:pt x="2" y="806"/>
                  </a:cubicBezTo>
                  <a:cubicBezTo>
                    <a:pt x="0" y="804"/>
                    <a:pt x="0" y="802"/>
                    <a:pt x="2" y="800"/>
                  </a:cubicBezTo>
                  <a:cubicBezTo>
                    <a:pt x="710" y="1"/>
                    <a:pt x="710" y="1"/>
                    <a:pt x="710" y="1"/>
                  </a:cubicBezTo>
                  <a:cubicBezTo>
                    <a:pt x="712" y="0"/>
                    <a:pt x="713" y="0"/>
                    <a:pt x="714" y="0"/>
                  </a:cubicBezTo>
                  <a:cubicBezTo>
                    <a:pt x="2015" y="285"/>
                    <a:pt x="2015" y="285"/>
                    <a:pt x="2015" y="285"/>
                  </a:cubicBezTo>
                  <a:cubicBezTo>
                    <a:pt x="2017" y="285"/>
                    <a:pt x="2018" y="287"/>
                    <a:pt x="2018" y="2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98">
              <a:extLst>
                <a:ext uri="{FF2B5EF4-FFF2-40B4-BE49-F238E27FC236}">
                  <a16:creationId xmlns:a16="http://schemas.microsoft.com/office/drawing/2014/main" id="{F305E291-7769-1761-2CCC-FA6723D87815}"/>
                </a:ext>
              </a:extLst>
            </p:cNvPr>
            <p:cNvSpPr>
              <a:spLocks/>
            </p:cNvSpPr>
            <p:nvPr userDrawn="1"/>
          </p:nvSpPr>
          <p:spPr bwMode="auto">
            <a:xfrm>
              <a:off x="4829" y="957"/>
              <a:ext cx="657" cy="504"/>
            </a:xfrm>
            <a:custGeom>
              <a:avLst/>
              <a:gdLst>
                <a:gd name="T0" fmla="*/ 1285 w 1285"/>
                <a:gd name="T1" fmla="*/ 972 h 977"/>
                <a:gd name="T2" fmla="*/ 1285 w 1285"/>
                <a:gd name="T3" fmla="*/ 974 h 977"/>
                <a:gd name="T4" fmla="*/ 1280 w 1285"/>
                <a:gd name="T5" fmla="*/ 976 h 977"/>
                <a:gd name="T6" fmla="*/ 291 w 1285"/>
                <a:gd name="T7" fmla="*/ 636 h 977"/>
                <a:gd name="T8" fmla="*/ 289 w 1285"/>
                <a:gd name="T9" fmla="*/ 634 h 977"/>
                <a:gd name="T10" fmla="*/ 1 w 1285"/>
                <a:gd name="T11" fmla="*/ 7 h 977"/>
                <a:gd name="T12" fmla="*/ 3 w 1285"/>
                <a:gd name="T13" fmla="*/ 1 h 977"/>
                <a:gd name="T14" fmla="*/ 8 w 1285"/>
                <a:gd name="T15" fmla="*/ 3 h 977"/>
                <a:gd name="T16" fmla="*/ 295 w 1285"/>
                <a:gd name="T17" fmla="*/ 629 h 977"/>
                <a:gd name="T18" fmla="*/ 1282 w 1285"/>
                <a:gd name="T19" fmla="*/ 969 h 977"/>
                <a:gd name="T20" fmla="*/ 1285 w 1285"/>
                <a:gd name="T21" fmla="*/ 972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5" h="977">
                  <a:moveTo>
                    <a:pt x="1285" y="972"/>
                  </a:moveTo>
                  <a:cubicBezTo>
                    <a:pt x="1285" y="972"/>
                    <a:pt x="1285" y="973"/>
                    <a:pt x="1285" y="974"/>
                  </a:cubicBezTo>
                  <a:cubicBezTo>
                    <a:pt x="1284" y="976"/>
                    <a:pt x="1282" y="977"/>
                    <a:pt x="1280" y="976"/>
                  </a:cubicBezTo>
                  <a:cubicBezTo>
                    <a:pt x="291" y="636"/>
                    <a:pt x="291" y="636"/>
                    <a:pt x="291" y="636"/>
                  </a:cubicBezTo>
                  <a:cubicBezTo>
                    <a:pt x="290" y="636"/>
                    <a:pt x="290" y="635"/>
                    <a:pt x="289" y="634"/>
                  </a:cubicBezTo>
                  <a:cubicBezTo>
                    <a:pt x="1" y="7"/>
                    <a:pt x="1" y="7"/>
                    <a:pt x="1" y="7"/>
                  </a:cubicBezTo>
                  <a:cubicBezTo>
                    <a:pt x="0" y="5"/>
                    <a:pt x="1" y="2"/>
                    <a:pt x="3" y="1"/>
                  </a:cubicBezTo>
                  <a:cubicBezTo>
                    <a:pt x="4" y="0"/>
                    <a:pt x="7" y="1"/>
                    <a:pt x="8" y="3"/>
                  </a:cubicBezTo>
                  <a:cubicBezTo>
                    <a:pt x="295" y="629"/>
                    <a:pt x="295" y="629"/>
                    <a:pt x="295" y="629"/>
                  </a:cubicBezTo>
                  <a:cubicBezTo>
                    <a:pt x="1282" y="969"/>
                    <a:pt x="1282" y="969"/>
                    <a:pt x="1282" y="969"/>
                  </a:cubicBezTo>
                  <a:cubicBezTo>
                    <a:pt x="1284" y="969"/>
                    <a:pt x="1285" y="970"/>
                    <a:pt x="1285" y="9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99">
              <a:extLst>
                <a:ext uri="{FF2B5EF4-FFF2-40B4-BE49-F238E27FC236}">
                  <a16:creationId xmlns:a16="http://schemas.microsoft.com/office/drawing/2014/main" id="{50727644-2586-8F3B-8D9C-E293FE463456}"/>
                </a:ext>
              </a:extLst>
            </p:cNvPr>
            <p:cNvSpPr>
              <a:spLocks/>
            </p:cNvSpPr>
            <p:nvPr userDrawn="1"/>
          </p:nvSpPr>
          <p:spPr bwMode="auto">
            <a:xfrm>
              <a:off x="4900" y="978"/>
              <a:ext cx="607" cy="543"/>
            </a:xfrm>
            <a:custGeom>
              <a:avLst/>
              <a:gdLst>
                <a:gd name="T0" fmla="*/ 1187 w 1187"/>
                <a:gd name="T1" fmla="*/ 1049 h 1054"/>
                <a:gd name="T2" fmla="*/ 1187 w 1187"/>
                <a:gd name="T3" fmla="*/ 1051 h 1054"/>
                <a:gd name="T4" fmla="*/ 1182 w 1187"/>
                <a:gd name="T5" fmla="*/ 1053 h 1054"/>
                <a:gd name="T6" fmla="*/ 336 w 1187"/>
                <a:gd name="T7" fmla="*/ 756 h 1054"/>
                <a:gd name="T8" fmla="*/ 333 w 1187"/>
                <a:gd name="T9" fmla="*/ 753 h 1054"/>
                <a:gd name="T10" fmla="*/ 1 w 1187"/>
                <a:gd name="T11" fmla="*/ 7 h 1054"/>
                <a:gd name="T12" fmla="*/ 4 w 1187"/>
                <a:gd name="T13" fmla="*/ 1 h 1054"/>
                <a:gd name="T14" fmla="*/ 9 w 1187"/>
                <a:gd name="T15" fmla="*/ 4 h 1054"/>
                <a:gd name="T16" fmla="*/ 341 w 1187"/>
                <a:gd name="T17" fmla="*/ 749 h 1054"/>
                <a:gd name="T18" fmla="*/ 1184 w 1187"/>
                <a:gd name="T19" fmla="*/ 1046 h 1054"/>
                <a:gd name="T20" fmla="*/ 1187 w 1187"/>
                <a:gd name="T21" fmla="*/ 1049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7" h="1054">
                  <a:moveTo>
                    <a:pt x="1187" y="1049"/>
                  </a:moveTo>
                  <a:cubicBezTo>
                    <a:pt x="1187" y="1049"/>
                    <a:pt x="1187" y="1050"/>
                    <a:pt x="1187" y="1051"/>
                  </a:cubicBezTo>
                  <a:cubicBezTo>
                    <a:pt x="1186" y="1053"/>
                    <a:pt x="1184" y="1054"/>
                    <a:pt x="1182" y="1053"/>
                  </a:cubicBezTo>
                  <a:cubicBezTo>
                    <a:pt x="336" y="756"/>
                    <a:pt x="336" y="756"/>
                    <a:pt x="336" y="756"/>
                  </a:cubicBezTo>
                  <a:cubicBezTo>
                    <a:pt x="335" y="755"/>
                    <a:pt x="334" y="755"/>
                    <a:pt x="333" y="753"/>
                  </a:cubicBezTo>
                  <a:cubicBezTo>
                    <a:pt x="1" y="7"/>
                    <a:pt x="1" y="7"/>
                    <a:pt x="1" y="7"/>
                  </a:cubicBezTo>
                  <a:cubicBezTo>
                    <a:pt x="0" y="5"/>
                    <a:pt x="1" y="2"/>
                    <a:pt x="4" y="1"/>
                  </a:cubicBezTo>
                  <a:cubicBezTo>
                    <a:pt x="6" y="0"/>
                    <a:pt x="8" y="1"/>
                    <a:pt x="9" y="4"/>
                  </a:cubicBezTo>
                  <a:cubicBezTo>
                    <a:pt x="341" y="749"/>
                    <a:pt x="341" y="749"/>
                    <a:pt x="341" y="749"/>
                  </a:cubicBezTo>
                  <a:cubicBezTo>
                    <a:pt x="1184" y="1046"/>
                    <a:pt x="1184" y="1046"/>
                    <a:pt x="1184" y="1046"/>
                  </a:cubicBezTo>
                  <a:cubicBezTo>
                    <a:pt x="1186" y="1046"/>
                    <a:pt x="1187" y="1048"/>
                    <a:pt x="1187" y="10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200">
              <a:extLst>
                <a:ext uri="{FF2B5EF4-FFF2-40B4-BE49-F238E27FC236}">
                  <a16:creationId xmlns:a16="http://schemas.microsoft.com/office/drawing/2014/main" id="{2415605E-63FC-823A-0341-9A3868A091B1}"/>
                </a:ext>
              </a:extLst>
            </p:cNvPr>
            <p:cNvSpPr>
              <a:spLocks/>
            </p:cNvSpPr>
            <p:nvPr userDrawn="1"/>
          </p:nvSpPr>
          <p:spPr bwMode="auto">
            <a:xfrm>
              <a:off x="5048" y="1024"/>
              <a:ext cx="479" cy="556"/>
            </a:xfrm>
            <a:custGeom>
              <a:avLst/>
              <a:gdLst>
                <a:gd name="T0" fmla="*/ 938 w 938"/>
                <a:gd name="T1" fmla="*/ 1075 h 1080"/>
                <a:gd name="T2" fmla="*/ 938 w 938"/>
                <a:gd name="T3" fmla="*/ 1077 h 1080"/>
                <a:gd name="T4" fmla="*/ 933 w 938"/>
                <a:gd name="T5" fmla="*/ 1080 h 1080"/>
                <a:gd name="T6" fmla="*/ 363 w 938"/>
                <a:gd name="T7" fmla="*/ 876 h 1080"/>
                <a:gd name="T8" fmla="*/ 361 w 938"/>
                <a:gd name="T9" fmla="*/ 873 h 1080"/>
                <a:gd name="T10" fmla="*/ 1 w 938"/>
                <a:gd name="T11" fmla="*/ 6 h 1080"/>
                <a:gd name="T12" fmla="*/ 3 w 938"/>
                <a:gd name="T13" fmla="*/ 1 h 1080"/>
                <a:gd name="T14" fmla="*/ 8 w 938"/>
                <a:gd name="T15" fmla="*/ 3 h 1080"/>
                <a:gd name="T16" fmla="*/ 367 w 938"/>
                <a:gd name="T17" fmla="*/ 869 h 1080"/>
                <a:gd name="T18" fmla="*/ 935 w 938"/>
                <a:gd name="T19" fmla="*/ 1072 h 1080"/>
                <a:gd name="T20" fmla="*/ 938 w 938"/>
                <a:gd name="T21" fmla="*/ 1075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8" h="1080">
                  <a:moveTo>
                    <a:pt x="938" y="1075"/>
                  </a:moveTo>
                  <a:cubicBezTo>
                    <a:pt x="938" y="1076"/>
                    <a:pt x="938" y="1077"/>
                    <a:pt x="938" y="1077"/>
                  </a:cubicBezTo>
                  <a:cubicBezTo>
                    <a:pt x="937" y="1079"/>
                    <a:pt x="935" y="1080"/>
                    <a:pt x="933" y="1080"/>
                  </a:cubicBezTo>
                  <a:cubicBezTo>
                    <a:pt x="363" y="876"/>
                    <a:pt x="363" y="876"/>
                    <a:pt x="363" y="876"/>
                  </a:cubicBezTo>
                  <a:cubicBezTo>
                    <a:pt x="362" y="875"/>
                    <a:pt x="361" y="874"/>
                    <a:pt x="361" y="873"/>
                  </a:cubicBezTo>
                  <a:cubicBezTo>
                    <a:pt x="1" y="6"/>
                    <a:pt x="1" y="6"/>
                    <a:pt x="1" y="6"/>
                  </a:cubicBezTo>
                  <a:cubicBezTo>
                    <a:pt x="0" y="4"/>
                    <a:pt x="1" y="2"/>
                    <a:pt x="3" y="1"/>
                  </a:cubicBezTo>
                  <a:cubicBezTo>
                    <a:pt x="5" y="0"/>
                    <a:pt x="8" y="1"/>
                    <a:pt x="8" y="3"/>
                  </a:cubicBezTo>
                  <a:cubicBezTo>
                    <a:pt x="367" y="869"/>
                    <a:pt x="367" y="869"/>
                    <a:pt x="367" y="869"/>
                  </a:cubicBezTo>
                  <a:cubicBezTo>
                    <a:pt x="935" y="1072"/>
                    <a:pt x="935" y="1072"/>
                    <a:pt x="935" y="1072"/>
                  </a:cubicBezTo>
                  <a:cubicBezTo>
                    <a:pt x="937" y="1073"/>
                    <a:pt x="938" y="1074"/>
                    <a:pt x="938" y="10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201">
              <a:extLst>
                <a:ext uri="{FF2B5EF4-FFF2-40B4-BE49-F238E27FC236}">
                  <a16:creationId xmlns:a16="http://schemas.microsoft.com/office/drawing/2014/main" id="{7D36D6A0-15D5-0A10-9E7E-088798A91720}"/>
                </a:ext>
              </a:extLst>
            </p:cNvPr>
            <p:cNvSpPr>
              <a:spLocks/>
            </p:cNvSpPr>
            <p:nvPr userDrawn="1"/>
          </p:nvSpPr>
          <p:spPr bwMode="auto">
            <a:xfrm>
              <a:off x="5203" y="1070"/>
              <a:ext cx="344" cy="567"/>
            </a:xfrm>
            <a:custGeom>
              <a:avLst/>
              <a:gdLst>
                <a:gd name="T0" fmla="*/ 673 w 673"/>
                <a:gd name="T1" fmla="*/ 1096 h 1101"/>
                <a:gd name="T2" fmla="*/ 672 w 673"/>
                <a:gd name="T3" fmla="*/ 1098 h 1101"/>
                <a:gd name="T4" fmla="*/ 668 w 673"/>
                <a:gd name="T5" fmla="*/ 1100 h 1101"/>
                <a:gd name="T6" fmla="*/ 380 w 673"/>
                <a:gd name="T7" fmla="*/ 995 h 1101"/>
                <a:gd name="T8" fmla="*/ 378 w 673"/>
                <a:gd name="T9" fmla="*/ 993 h 1101"/>
                <a:gd name="T10" fmla="*/ 0 w 673"/>
                <a:gd name="T11" fmla="*/ 6 h 1101"/>
                <a:gd name="T12" fmla="*/ 2 w 673"/>
                <a:gd name="T13" fmla="*/ 1 h 1101"/>
                <a:gd name="T14" fmla="*/ 7 w 673"/>
                <a:gd name="T15" fmla="*/ 3 h 1101"/>
                <a:gd name="T16" fmla="*/ 384 w 673"/>
                <a:gd name="T17" fmla="*/ 989 h 1101"/>
                <a:gd name="T18" fmla="*/ 670 w 673"/>
                <a:gd name="T19" fmla="*/ 1093 h 1101"/>
                <a:gd name="T20" fmla="*/ 673 w 673"/>
                <a:gd name="T21" fmla="*/ 1096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3" h="1101">
                  <a:moveTo>
                    <a:pt x="673" y="1096"/>
                  </a:moveTo>
                  <a:cubicBezTo>
                    <a:pt x="673" y="1097"/>
                    <a:pt x="673" y="1098"/>
                    <a:pt x="672" y="1098"/>
                  </a:cubicBezTo>
                  <a:cubicBezTo>
                    <a:pt x="672" y="1100"/>
                    <a:pt x="669" y="1101"/>
                    <a:pt x="668" y="1100"/>
                  </a:cubicBezTo>
                  <a:cubicBezTo>
                    <a:pt x="380" y="995"/>
                    <a:pt x="380" y="995"/>
                    <a:pt x="380" y="995"/>
                  </a:cubicBezTo>
                  <a:cubicBezTo>
                    <a:pt x="379" y="995"/>
                    <a:pt x="378" y="994"/>
                    <a:pt x="378" y="993"/>
                  </a:cubicBezTo>
                  <a:cubicBezTo>
                    <a:pt x="0" y="6"/>
                    <a:pt x="0" y="6"/>
                    <a:pt x="0" y="6"/>
                  </a:cubicBezTo>
                  <a:cubicBezTo>
                    <a:pt x="0" y="4"/>
                    <a:pt x="0" y="1"/>
                    <a:pt x="2" y="1"/>
                  </a:cubicBezTo>
                  <a:cubicBezTo>
                    <a:pt x="4" y="0"/>
                    <a:pt x="7" y="1"/>
                    <a:pt x="7" y="3"/>
                  </a:cubicBezTo>
                  <a:cubicBezTo>
                    <a:pt x="384" y="989"/>
                    <a:pt x="384" y="989"/>
                    <a:pt x="384" y="989"/>
                  </a:cubicBezTo>
                  <a:cubicBezTo>
                    <a:pt x="670" y="1093"/>
                    <a:pt x="670" y="1093"/>
                    <a:pt x="670" y="1093"/>
                  </a:cubicBezTo>
                  <a:cubicBezTo>
                    <a:pt x="672" y="1094"/>
                    <a:pt x="673" y="1095"/>
                    <a:pt x="673" y="10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202">
              <a:extLst>
                <a:ext uri="{FF2B5EF4-FFF2-40B4-BE49-F238E27FC236}">
                  <a16:creationId xmlns:a16="http://schemas.microsoft.com/office/drawing/2014/main" id="{B262C307-E884-5531-BEED-03C7A40639F5}"/>
                </a:ext>
              </a:extLst>
            </p:cNvPr>
            <p:cNvSpPr>
              <a:spLocks/>
            </p:cNvSpPr>
            <p:nvPr userDrawn="1"/>
          </p:nvSpPr>
          <p:spPr bwMode="auto">
            <a:xfrm>
              <a:off x="4691" y="915"/>
              <a:ext cx="875" cy="778"/>
            </a:xfrm>
            <a:custGeom>
              <a:avLst/>
              <a:gdLst>
                <a:gd name="T0" fmla="*/ 1712 w 1712"/>
                <a:gd name="T1" fmla="*/ 1504 h 1510"/>
                <a:gd name="T2" fmla="*/ 1712 w 1712"/>
                <a:gd name="T3" fmla="*/ 1507 h 1510"/>
                <a:gd name="T4" fmla="*/ 1707 w 1712"/>
                <a:gd name="T5" fmla="*/ 1509 h 1510"/>
                <a:gd name="T6" fmla="*/ 1563 w 1712"/>
                <a:gd name="T7" fmla="*/ 1455 h 1510"/>
                <a:gd name="T8" fmla="*/ 1561 w 1712"/>
                <a:gd name="T9" fmla="*/ 1452 h 1510"/>
                <a:gd name="T10" fmla="*/ 1159 w 1712"/>
                <a:gd name="T11" fmla="*/ 355 h 1510"/>
                <a:gd name="T12" fmla="*/ 3 w 1712"/>
                <a:gd name="T13" fmla="*/ 8 h 1510"/>
                <a:gd name="T14" fmla="*/ 1 w 1712"/>
                <a:gd name="T15" fmla="*/ 3 h 1510"/>
                <a:gd name="T16" fmla="*/ 6 w 1712"/>
                <a:gd name="T17" fmla="*/ 1 h 1510"/>
                <a:gd name="T18" fmla="*/ 1164 w 1712"/>
                <a:gd name="T19" fmla="*/ 348 h 1510"/>
                <a:gd name="T20" fmla="*/ 1166 w 1712"/>
                <a:gd name="T21" fmla="*/ 351 h 1510"/>
                <a:gd name="T22" fmla="*/ 1568 w 1712"/>
                <a:gd name="T23" fmla="*/ 1448 h 1510"/>
                <a:gd name="T24" fmla="*/ 1709 w 1712"/>
                <a:gd name="T25" fmla="*/ 1501 h 1510"/>
                <a:gd name="T26" fmla="*/ 1712 w 1712"/>
                <a:gd name="T27" fmla="*/ 1504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12" h="1510">
                  <a:moveTo>
                    <a:pt x="1712" y="1504"/>
                  </a:moveTo>
                  <a:cubicBezTo>
                    <a:pt x="1712" y="1505"/>
                    <a:pt x="1712" y="1506"/>
                    <a:pt x="1712" y="1507"/>
                  </a:cubicBezTo>
                  <a:cubicBezTo>
                    <a:pt x="1711" y="1509"/>
                    <a:pt x="1709" y="1510"/>
                    <a:pt x="1707" y="1509"/>
                  </a:cubicBezTo>
                  <a:cubicBezTo>
                    <a:pt x="1563" y="1455"/>
                    <a:pt x="1563" y="1455"/>
                    <a:pt x="1563" y="1455"/>
                  </a:cubicBezTo>
                  <a:cubicBezTo>
                    <a:pt x="1562" y="1455"/>
                    <a:pt x="1561" y="1454"/>
                    <a:pt x="1561" y="1452"/>
                  </a:cubicBezTo>
                  <a:cubicBezTo>
                    <a:pt x="1159" y="355"/>
                    <a:pt x="1159" y="355"/>
                    <a:pt x="1159" y="355"/>
                  </a:cubicBezTo>
                  <a:cubicBezTo>
                    <a:pt x="3" y="8"/>
                    <a:pt x="3" y="8"/>
                    <a:pt x="3" y="8"/>
                  </a:cubicBezTo>
                  <a:cubicBezTo>
                    <a:pt x="1" y="8"/>
                    <a:pt x="0" y="6"/>
                    <a:pt x="1" y="3"/>
                  </a:cubicBezTo>
                  <a:cubicBezTo>
                    <a:pt x="1" y="1"/>
                    <a:pt x="4" y="0"/>
                    <a:pt x="6" y="1"/>
                  </a:cubicBezTo>
                  <a:cubicBezTo>
                    <a:pt x="1164" y="348"/>
                    <a:pt x="1164" y="348"/>
                    <a:pt x="1164" y="348"/>
                  </a:cubicBezTo>
                  <a:cubicBezTo>
                    <a:pt x="1165" y="348"/>
                    <a:pt x="1166" y="350"/>
                    <a:pt x="1166" y="351"/>
                  </a:cubicBezTo>
                  <a:cubicBezTo>
                    <a:pt x="1568" y="1448"/>
                    <a:pt x="1568" y="1448"/>
                    <a:pt x="1568" y="1448"/>
                  </a:cubicBezTo>
                  <a:cubicBezTo>
                    <a:pt x="1709" y="1501"/>
                    <a:pt x="1709" y="1501"/>
                    <a:pt x="1709" y="1501"/>
                  </a:cubicBezTo>
                  <a:cubicBezTo>
                    <a:pt x="1711" y="1502"/>
                    <a:pt x="1712" y="1503"/>
                    <a:pt x="1712" y="1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203">
              <a:extLst>
                <a:ext uri="{FF2B5EF4-FFF2-40B4-BE49-F238E27FC236}">
                  <a16:creationId xmlns:a16="http://schemas.microsoft.com/office/drawing/2014/main" id="{CC57052D-1D66-2932-2F7F-8BF729B34689}"/>
                </a:ext>
              </a:extLst>
            </p:cNvPr>
            <p:cNvSpPr>
              <a:spLocks/>
            </p:cNvSpPr>
            <p:nvPr userDrawn="1"/>
          </p:nvSpPr>
          <p:spPr bwMode="auto">
            <a:xfrm>
              <a:off x="5124" y="1047"/>
              <a:ext cx="369" cy="619"/>
            </a:xfrm>
            <a:custGeom>
              <a:avLst/>
              <a:gdLst>
                <a:gd name="T0" fmla="*/ 721 w 721"/>
                <a:gd name="T1" fmla="*/ 1196 h 1201"/>
                <a:gd name="T2" fmla="*/ 721 w 721"/>
                <a:gd name="T3" fmla="*/ 1198 h 1201"/>
                <a:gd name="T4" fmla="*/ 716 w 721"/>
                <a:gd name="T5" fmla="*/ 1200 h 1201"/>
                <a:gd name="T6" fmla="*/ 575 w 721"/>
                <a:gd name="T7" fmla="*/ 1148 h 1201"/>
                <a:gd name="T8" fmla="*/ 573 w 721"/>
                <a:gd name="T9" fmla="*/ 1145 h 1201"/>
                <a:gd name="T10" fmla="*/ 532 w 721"/>
                <a:gd name="T11" fmla="*/ 1040 h 1201"/>
                <a:gd name="T12" fmla="*/ 395 w 721"/>
                <a:gd name="T13" fmla="*/ 990 h 1201"/>
                <a:gd name="T14" fmla="*/ 392 w 721"/>
                <a:gd name="T15" fmla="*/ 988 h 1201"/>
                <a:gd name="T16" fmla="*/ 0 w 721"/>
                <a:gd name="T17" fmla="*/ 6 h 1201"/>
                <a:gd name="T18" fmla="*/ 3 w 721"/>
                <a:gd name="T19" fmla="*/ 1 h 1201"/>
                <a:gd name="T20" fmla="*/ 8 w 721"/>
                <a:gd name="T21" fmla="*/ 3 h 1201"/>
                <a:gd name="T22" fmla="*/ 399 w 721"/>
                <a:gd name="T23" fmla="*/ 983 h 1201"/>
                <a:gd name="T24" fmla="*/ 537 w 721"/>
                <a:gd name="T25" fmla="*/ 1033 h 1201"/>
                <a:gd name="T26" fmla="*/ 539 w 721"/>
                <a:gd name="T27" fmla="*/ 1035 h 1201"/>
                <a:gd name="T28" fmla="*/ 579 w 721"/>
                <a:gd name="T29" fmla="*/ 1141 h 1201"/>
                <a:gd name="T30" fmla="*/ 718 w 721"/>
                <a:gd name="T31" fmla="*/ 1192 h 1201"/>
                <a:gd name="T32" fmla="*/ 721 w 721"/>
                <a:gd name="T33" fmla="*/ 1196 h 1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1" h="1201">
                  <a:moveTo>
                    <a:pt x="721" y="1196"/>
                  </a:moveTo>
                  <a:cubicBezTo>
                    <a:pt x="721" y="1197"/>
                    <a:pt x="721" y="1197"/>
                    <a:pt x="721" y="1198"/>
                  </a:cubicBezTo>
                  <a:cubicBezTo>
                    <a:pt x="720" y="1200"/>
                    <a:pt x="717" y="1201"/>
                    <a:pt x="716" y="1200"/>
                  </a:cubicBezTo>
                  <a:cubicBezTo>
                    <a:pt x="575" y="1148"/>
                    <a:pt x="575" y="1148"/>
                    <a:pt x="575" y="1148"/>
                  </a:cubicBezTo>
                  <a:cubicBezTo>
                    <a:pt x="574" y="1147"/>
                    <a:pt x="573" y="1146"/>
                    <a:pt x="573" y="1145"/>
                  </a:cubicBezTo>
                  <a:cubicBezTo>
                    <a:pt x="532" y="1040"/>
                    <a:pt x="532" y="1040"/>
                    <a:pt x="532" y="1040"/>
                  </a:cubicBezTo>
                  <a:cubicBezTo>
                    <a:pt x="395" y="990"/>
                    <a:pt x="395" y="990"/>
                    <a:pt x="395" y="990"/>
                  </a:cubicBezTo>
                  <a:cubicBezTo>
                    <a:pt x="393" y="989"/>
                    <a:pt x="393" y="988"/>
                    <a:pt x="392" y="988"/>
                  </a:cubicBezTo>
                  <a:cubicBezTo>
                    <a:pt x="0" y="6"/>
                    <a:pt x="0" y="6"/>
                    <a:pt x="0" y="6"/>
                  </a:cubicBezTo>
                  <a:cubicBezTo>
                    <a:pt x="0" y="4"/>
                    <a:pt x="1" y="1"/>
                    <a:pt x="3" y="1"/>
                  </a:cubicBezTo>
                  <a:cubicBezTo>
                    <a:pt x="4" y="0"/>
                    <a:pt x="7" y="1"/>
                    <a:pt x="8" y="3"/>
                  </a:cubicBezTo>
                  <a:cubicBezTo>
                    <a:pt x="399" y="983"/>
                    <a:pt x="399" y="983"/>
                    <a:pt x="399" y="983"/>
                  </a:cubicBezTo>
                  <a:cubicBezTo>
                    <a:pt x="537" y="1033"/>
                    <a:pt x="537" y="1033"/>
                    <a:pt x="537" y="1033"/>
                  </a:cubicBezTo>
                  <a:cubicBezTo>
                    <a:pt x="538" y="1033"/>
                    <a:pt x="538" y="1035"/>
                    <a:pt x="539" y="1035"/>
                  </a:cubicBezTo>
                  <a:cubicBezTo>
                    <a:pt x="579" y="1141"/>
                    <a:pt x="579" y="1141"/>
                    <a:pt x="579" y="1141"/>
                  </a:cubicBezTo>
                  <a:cubicBezTo>
                    <a:pt x="718" y="1192"/>
                    <a:pt x="718" y="1192"/>
                    <a:pt x="718" y="1192"/>
                  </a:cubicBezTo>
                  <a:cubicBezTo>
                    <a:pt x="720" y="1193"/>
                    <a:pt x="721" y="1195"/>
                    <a:pt x="721" y="1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204">
              <a:extLst>
                <a:ext uri="{FF2B5EF4-FFF2-40B4-BE49-F238E27FC236}">
                  <a16:creationId xmlns:a16="http://schemas.microsoft.com/office/drawing/2014/main" id="{8A85E21A-2373-33EB-528A-C4CB152142FB}"/>
                </a:ext>
              </a:extLst>
            </p:cNvPr>
            <p:cNvSpPr>
              <a:spLocks/>
            </p:cNvSpPr>
            <p:nvPr userDrawn="1"/>
          </p:nvSpPr>
          <p:spPr bwMode="auto">
            <a:xfrm>
              <a:off x="4973" y="1001"/>
              <a:ext cx="448" cy="638"/>
            </a:xfrm>
            <a:custGeom>
              <a:avLst/>
              <a:gdLst>
                <a:gd name="T0" fmla="*/ 876 w 876"/>
                <a:gd name="T1" fmla="*/ 1233 h 1238"/>
                <a:gd name="T2" fmla="*/ 876 w 876"/>
                <a:gd name="T3" fmla="*/ 1235 h 1238"/>
                <a:gd name="T4" fmla="*/ 871 w 876"/>
                <a:gd name="T5" fmla="*/ 1237 h 1238"/>
                <a:gd name="T6" fmla="*/ 733 w 876"/>
                <a:gd name="T7" fmla="*/ 1185 h 1238"/>
                <a:gd name="T8" fmla="*/ 731 w 876"/>
                <a:gd name="T9" fmla="*/ 1183 h 1238"/>
                <a:gd name="T10" fmla="*/ 689 w 876"/>
                <a:gd name="T11" fmla="*/ 1078 h 1238"/>
                <a:gd name="T12" fmla="*/ 554 w 876"/>
                <a:gd name="T13" fmla="*/ 1029 h 1238"/>
                <a:gd name="T14" fmla="*/ 552 w 876"/>
                <a:gd name="T15" fmla="*/ 1027 h 1238"/>
                <a:gd name="T16" fmla="*/ 507 w 876"/>
                <a:gd name="T17" fmla="*/ 919 h 1238"/>
                <a:gd name="T18" fmla="*/ 374 w 876"/>
                <a:gd name="T19" fmla="*/ 871 h 1238"/>
                <a:gd name="T20" fmla="*/ 372 w 876"/>
                <a:gd name="T21" fmla="*/ 869 h 1238"/>
                <a:gd name="T22" fmla="*/ 1 w 876"/>
                <a:gd name="T23" fmla="*/ 6 h 1238"/>
                <a:gd name="T24" fmla="*/ 3 w 876"/>
                <a:gd name="T25" fmla="*/ 1 h 1238"/>
                <a:gd name="T26" fmla="*/ 8 w 876"/>
                <a:gd name="T27" fmla="*/ 3 h 1238"/>
                <a:gd name="T28" fmla="*/ 378 w 876"/>
                <a:gd name="T29" fmla="*/ 865 h 1238"/>
                <a:gd name="T30" fmla="*/ 512 w 876"/>
                <a:gd name="T31" fmla="*/ 912 h 1238"/>
                <a:gd name="T32" fmla="*/ 514 w 876"/>
                <a:gd name="T33" fmla="*/ 915 h 1238"/>
                <a:gd name="T34" fmla="*/ 559 w 876"/>
                <a:gd name="T35" fmla="*/ 1022 h 1238"/>
                <a:gd name="T36" fmla="*/ 693 w 876"/>
                <a:gd name="T37" fmla="*/ 1072 h 1238"/>
                <a:gd name="T38" fmla="*/ 696 w 876"/>
                <a:gd name="T39" fmla="*/ 1074 h 1238"/>
                <a:gd name="T40" fmla="*/ 738 w 876"/>
                <a:gd name="T41" fmla="*/ 1179 h 1238"/>
                <a:gd name="T42" fmla="*/ 874 w 876"/>
                <a:gd name="T43" fmla="*/ 1229 h 1238"/>
                <a:gd name="T44" fmla="*/ 876 w 876"/>
                <a:gd name="T45" fmla="*/ 123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6" h="1238">
                  <a:moveTo>
                    <a:pt x="876" y="1233"/>
                  </a:moveTo>
                  <a:cubicBezTo>
                    <a:pt x="876" y="1233"/>
                    <a:pt x="876" y="1234"/>
                    <a:pt x="876" y="1235"/>
                  </a:cubicBezTo>
                  <a:cubicBezTo>
                    <a:pt x="875" y="1237"/>
                    <a:pt x="873" y="1238"/>
                    <a:pt x="871" y="1237"/>
                  </a:cubicBezTo>
                  <a:cubicBezTo>
                    <a:pt x="733" y="1185"/>
                    <a:pt x="733" y="1185"/>
                    <a:pt x="733" y="1185"/>
                  </a:cubicBezTo>
                  <a:cubicBezTo>
                    <a:pt x="732" y="1185"/>
                    <a:pt x="731" y="1184"/>
                    <a:pt x="731" y="1183"/>
                  </a:cubicBezTo>
                  <a:cubicBezTo>
                    <a:pt x="689" y="1078"/>
                    <a:pt x="689" y="1078"/>
                    <a:pt x="689" y="1078"/>
                  </a:cubicBezTo>
                  <a:cubicBezTo>
                    <a:pt x="554" y="1029"/>
                    <a:pt x="554" y="1029"/>
                    <a:pt x="554" y="1029"/>
                  </a:cubicBezTo>
                  <a:cubicBezTo>
                    <a:pt x="553" y="1029"/>
                    <a:pt x="553" y="1028"/>
                    <a:pt x="552" y="1027"/>
                  </a:cubicBezTo>
                  <a:cubicBezTo>
                    <a:pt x="507" y="919"/>
                    <a:pt x="507" y="919"/>
                    <a:pt x="507" y="919"/>
                  </a:cubicBezTo>
                  <a:cubicBezTo>
                    <a:pt x="374" y="871"/>
                    <a:pt x="374" y="871"/>
                    <a:pt x="374" y="871"/>
                  </a:cubicBezTo>
                  <a:cubicBezTo>
                    <a:pt x="373" y="871"/>
                    <a:pt x="372" y="870"/>
                    <a:pt x="372" y="869"/>
                  </a:cubicBezTo>
                  <a:cubicBezTo>
                    <a:pt x="1" y="6"/>
                    <a:pt x="1" y="6"/>
                    <a:pt x="1" y="6"/>
                  </a:cubicBezTo>
                  <a:cubicBezTo>
                    <a:pt x="0" y="4"/>
                    <a:pt x="1" y="2"/>
                    <a:pt x="3" y="1"/>
                  </a:cubicBezTo>
                  <a:cubicBezTo>
                    <a:pt x="5" y="0"/>
                    <a:pt x="8" y="1"/>
                    <a:pt x="8" y="3"/>
                  </a:cubicBezTo>
                  <a:cubicBezTo>
                    <a:pt x="378" y="865"/>
                    <a:pt x="378" y="865"/>
                    <a:pt x="378" y="865"/>
                  </a:cubicBezTo>
                  <a:cubicBezTo>
                    <a:pt x="512" y="912"/>
                    <a:pt x="512" y="912"/>
                    <a:pt x="512" y="912"/>
                  </a:cubicBezTo>
                  <a:cubicBezTo>
                    <a:pt x="513" y="913"/>
                    <a:pt x="513" y="914"/>
                    <a:pt x="514" y="915"/>
                  </a:cubicBezTo>
                  <a:cubicBezTo>
                    <a:pt x="559" y="1022"/>
                    <a:pt x="559" y="1022"/>
                    <a:pt x="559" y="1022"/>
                  </a:cubicBezTo>
                  <a:cubicBezTo>
                    <a:pt x="693" y="1072"/>
                    <a:pt x="693" y="1072"/>
                    <a:pt x="693" y="1072"/>
                  </a:cubicBezTo>
                  <a:cubicBezTo>
                    <a:pt x="695" y="1072"/>
                    <a:pt x="695" y="1073"/>
                    <a:pt x="696" y="1074"/>
                  </a:cubicBezTo>
                  <a:cubicBezTo>
                    <a:pt x="738" y="1179"/>
                    <a:pt x="738" y="1179"/>
                    <a:pt x="738" y="1179"/>
                  </a:cubicBezTo>
                  <a:cubicBezTo>
                    <a:pt x="874" y="1229"/>
                    <a:pt x="874" y="1229"/>
                    <a:pt x="874" y="1229"/>
                  </a:cubicBezTo>
                  <a:cubicBezTo>
                    <a:pt x="875" y="1230"/>
                    <a:pt x="876" y="1231"/>
                    <a:pt x="876" y="12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205">
              <a:extLst>
                <a:ext uri="{FF2B5EF4-FFF2-40B4-BE49-F238E27FC236}">
                  <a16:creationId xmlns:a16="http://schemas.microsoft.com/office/drawing/2014/main" id="{61853D73-9DD3-9578-D96C-2CCFF0D426C9}"/>
                </a:ext>
              </a:extLst>
            </p:cNvPr>
            <p:cNvSpPr>
              <a:spLocks/>
            </p:cNvSpPr>
            <p:nvPr userDrawn="1"/>
          </p:nvSpPr>
          <p:spPr bwMode="auto">
            <a:xfrm>
              <a:off x="5365" y="528"/>
              <a:ext cx="449" cy="668"/>
            </a:xfrm>
            <a:custGeom>
              <a:avLst/>
              <a:gdLst>
                <a:gd name="T0" fmla="*/ 879 w 879"/>
                <a:gd name="T1" fmla="*/ 4 h 1295"/>
                <a:gd name="T2" fmla="*/ 878 w 879"/>
                <a:gd name="T3" fmla="*/ 7 h 1295"/>
                <a:gd name="T4" fmla="*/ 9 w 879"/>
                <a:gd name="T5" fmla="*/ 1152 h 1295"/>
                <a:gd name="T6" fmla="*/ 57 w 879"/>
                <a:gd name="T7" fmla="*/ 1290 h 1295"/>
                <a:gd name="T8" fmla="*/ 54 w 879"/>
                <a:gd name="T9" fmla="*/ 1295 h 1295"/>
                <a:gd name="T10" fmla="*/ 49 w 879"/>
                <a:gd name="T11" fmla="*/ 1292 h 1295"/>
                <a:gd name="T12" fmla="*/ 0 w 879"/>
                <a:gd name="T13" fmla="*/ 1153 h 1295"/>
                <a:gd name="T14" fmla="*/ 1 w 879"/>
                <a:gd name="T15" fmla="*/ 1149 h 1295"/>
                <a:gd name="T16" fmla="*/ 872 w 879"/>
                <a:gd name="T17" fmla="*/ 2 h 1295"/>
                <a:gd name="T18" fmla="*/ 877 w 879"/>
                <a:gd name="T19" fmla="*/ 2 h 1295"/>
                <a:gd name="T20" fmla="*/ 879 w 879"/>
                <a:gd name="T21" fmla="*/ 4 h 1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9" h="1295">
                  <a:moveTo>
                    <a:pt x="879" y="4"/>
                  </a:moveTo>
                  <a:cubicBezTo>
                    <a:pt x="879" y="5"/>
                    <a:pt x="879" y="6"/>
                    <a:pt x="878" y="7"/>
                  </a:cubicBezTo>
                  <a:cubicBezTo>
                    <a:pt x="9" y="1152"/>
                    <a:pt x="9" y="1152"/>
                    <a:pt x="9" y="1152"/>
                  </a:cubicBezTo>
                  <a:cubicBezTo>
                    <a:pt x="57" y="1290"/>
                    <a:pt x="57" y="1290"/>
                    <a:pt x="57" y="1290"/>
                  </a:cubicBezTo>
                  <a:cubicBezTo>
                    <a:pt x="57" y="1292"/>
                    <a:pt x="56" y="1294"/>
                    <a:pt x="54" y="1295"/>
                  </a:cubicBezTo>
                  <a:cubicBezTo>
                    <a:pt x="52" y="1295"/>
                    <a:pt x="50" y="1294"/>
                    <a:pt x="49" y="1292"/>
                  </a:cubicBezTo>
                  <a:cubicBezTo>
                    <a:pt x="0" y="1153"/>
                    <a:pt x="0" y="1153"/>
                    <a:pt x="0" y="1153"/>
                  </a:cubicBezTo>
                  <a:cubicBezTo>
                    <a:pt x="0" y="1152"/>
                    <a:pt x="0" y="1150"/>
                    <a:pt x="1" y="1149"/>
                  </a:cubicBezTo>
                  <a:cubicBezTo>
                    <a:pt x="872" y="2"/>
                    <a:pt x="872" y="2"/>
                    <a:pt x="872" y="2"/>
                  </a:cubicBezTo>
                  <a:cubicBezTo>
                    <a:pt x="873" y="1"/>
                    <a:pt x="876" y="0"/>
                    <a:pt x="877" y="2"/>
                  </a:cubicBezTo>
                  <a:cubicBezTo>
                    <a:pt x="878" y="2"/>
                    <a:pt x="879" y="3"/>
                    <a:pt x="87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206">
              <a:extLst>
                <a:ext uri="{FF2B5EF4-FFF2-40B4-BE49-F238E27FC236}">
                  <a16:creationId xmlns:a16="http://schemas.microsoft.com/office/drawing/2014/main" id="{4379BBAE-A62F-A841-7775-EFDFF69ECD4E}"/>
                </a:ext>
              </a:extLst>
            </p:cNvPr>
            <p:cNvSpPr>
              <a:spLocks/>
            </p:cNvSpPr>
            <p:nvPr userDrawn="1"/>
          </p:nvSpPr>
          <p:spPr bwMode="auto">
            <a:xfrm>
              <a:off x="5414" y="528"/>
              <a:ext cx="416" cy="737"/>
            </a:xfrm>
            <a:custGeom>
              <a:avLst/>
              <a:gdLst>
                <a:gd name="T0" fmla="*/ 815 w 815"/>
                <a:gd name="T1" fmla="*/ 149 h 1430"/>
                <a:gd name="T2" fmla="*/ 814 w 815"/>
                <a:gd name="T3" fmla="*/ 152 h 1430"/>
                <a:gd name="T4" fmla="*/ 264 w 815"/>
                <a:gd name="T5" fmla="*/ 888 h 1430"/>
                <a:gd name="T6" fmla="*/ 304 w 815"/>
                <a:gd name="T7" fmla="*/ 1024 h 1430"/>
                <a:gd name="T8" fmla="*/ 303 w 815"/>
                <a:gd name="T9" fmla="*/ 1027 h 1430"/>
                <a:gd name="T10" fmla="*/ 8 w 815"/>
                <a:gd name="T11" fmla="*/ 1428 h 1430"/>
                <a:gd name="T12" fmla="*/ 2 w 815"/>
                <a:gd name="T13" fmla="*/ 1429 h 1430"/>
                <a:gd name="T14" fmla="*/ 1 w 815"/>
                <a:gd name="T15" fmla="*/ 1423 h 1430"/>
                <a:gd name="T16" fmla="*/ 296 w 815"/>
                <a:gd name="T17" fmla="*/ 1024 h 1430"/>
                <a:gd name="T18" fmla="*/ 256 w 815"/>
                <a:gd name="T19" fmla="*/ 889 h 1430"/>
                <a:gd name="T20" fmla="*/ 256 w 815"/>
                <a:gd name="T21" fmla="*/ 885 h 1430"/>
                <a:gd name="T22" fmla="*/ 806 w 815"/>
                <a:gd name="T23" fmla="*/ 149 h 1430"/>
                <a:gd name="T24" fmla="*/ 776 w 815"/>
                <a:gd name="T25" fmla="*/ 6 h 1430"/>
                <a:gd name="T26" fmla="*/ 779 w 815"/>
                <a:gd name="T27" fmla="*/ 1 h 1430"/>
                <a:gd name="T28" fmla="*/ 784 w 815"/>
                <a:gd name="T29" fmla="*/ 4 h 1430"/>
                <a:gd name="T30" fmla="*/ 815 w 815"/>
                <a:gd name="T31" fmla="*/ 149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5" h="1430">
                  <a:moveTo>
                    <a:pt x="815" y="149"/>
                  </a:moveTo>
                  <a:cubicBezTo>
                    <a:pt x="815" y="151"/>
                    <a:pt x="815" y="151"/>
                    <a:pt x="814" y="152"/>
                  </a:cubicBezTo>
                  <a:cubicBezTo>
                    <a:pt x="264" y="888"/>
                    <a:pt x="264" y="888"/>
                    <a:pt x="264" y="888"/>
                  </a:cubicBezTo>
                  <a:cubicBezTo>
                    <a:pt x="304" y="1024"/>
                    <a:pt x="304" y="1024"/>
                    <a:pt x="304" y="1024"/>
                  </a:cubicBezTo>
                  <a:cubicBezTo>
                    <a:pt x="304" y="1025"/>
                    <a:pt x="304" y="1026"/>
                    <a:pt x="303" y="1027"/>
                  </a:cubicBezTo>
                  <a:cubicBezTo>
                    <a:pt x="8" y="1428"/>
                    <a:pt x="8" y="1428"/>
                    <a:pt x="8" y="1428"/>
                  </a:cubicBezTo>
                  <a:cubicBezTo>
                    <a:pt x="6" y="1430"/>
                    <a:pt x="4" y="1430"/>
                    <a:pt x="2" y="1429"/>
                  </a:cubicBezTo>
                  <a:cubicBezTo>
                    <a:pt x="0" y="1428"/>
                    <a:pt x="0" y="1425"/>
                    <a:pt x="1" y="1423"/>
                  </a:cubicBezTo>
                  <a:cubicBezTo>
                    <a:pt x="296" y="1024"/>
                    <a:pt x="296" y="1024"/>
                    <a:pt x="296" y="1024"/>
                  </a:cubicBezTo>
                  <a:cubicBezTo>
                    <a:pt x="256" y="889"/>
                    <a:pt x="256" y="889"/>
                    <a:pt x="256" y="889"/>
                  </a:cubicBezTo>
                  <a:cubicBezTo>
                    <a:pt x="255" y="888"/>
                    <a:pt x="255" y="886"/>
                    <a:pt x="256" y="885"/>
                  </a:cubicBezTo>
                  <a:cubicBezTo>
                    <a:pt x="806" y="149"/>
                    <a:pt x="806" y="149"/>
                    <a:pt x="806" y="149"/>
                  </a:cubicBezTo>
                  <a:cubicBezTo>
                    <a:pt x="776" y="6"/>
                    <a:pt x="776" y="6"/>
                    <a:pt x="776" y="6"/>
                  </a:cubicBezTo>
                  <a:cubicBezTo>
                    <a:pt x="776" y="3"/>
                    <a:pt x="777" y="2"/>
                    <a:pt x="779" y="1"/>
                  </a:cubicBezTo>
                  <a:cubicBezTo>
                    <a:pt x="781" y="0"/>
                    <a:pt x="783" y="2"/>
                    <a:pt x="784" y="4"/>
                  </a:cubicBezTo>
                  <a:lnTo>
                    <a:pt x="815" y="1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07">
              <a:extLst>
                <a:ext uri="{FF2B5EF4-FFF2-40B4-BE49-F238E27FC236}">
                  <a16:creationId xmlns:a16="http://schemas.microsoft.com/office/drawing/2014/main" id="{58716668-C971-9996-F7A1-8929CA39970B}"/>
                </a:ext>
              </a:extLst>
            </p:cNvPr>
            <p:cNvSpPr>
              <a:spLocks/>
            </p:cNvSpPr>
            <p:nvPr userDrawn="1"/>
          </p:nvSpPr>
          <p:spPr bwMode="auto">
            <a:xfrm>
              <a:off x="5565" y="589"/>
              <a:ext cx="236" cy="1037"/>
            </a:xfrm>
            <a:custGeom>
              <a:avLst/>
              <a:gdLst>
                <a:gd name="T0" fmla="*/ 463 w 463"/>
                <a:gd name="T1" fmla="*/ 289 h 2013"/>
                <a:gd name="T2" fmla="*/ 462 w 463"/>
                <a:gd name="T3" fmla="*/ 292 h 2013"/>
                <a:gd name="T4" fmla="*/ 9 w 463"/>
                <a:gd name="T5" fmla="*/ 908 h 2013"/>
                <a:gd name="T6" fmla="*/ 227 w 463"/>
                <a:gd name="T7" fmla="*/ 1644 h 2013"/>
                <a:gd name="T8" fmla="*/ 226 w 463"/>
                <a:gd name="T9" fmla="*/ 1647 h 2013"/>
                <a:gd name="T10" fmla="*/ 142 w 463"/>
                <a:gd name="T11" fmla="*/ 1772 h 2013"/>
                <a:gd name="T12" fmla="*/ 175 w 463"/>
                <a:gd name="T13" fmla="*/ 1880 h 2013"/>
                <a:gd name="T14" fmla="*/ 175 w 463"/>
                <a:gd name="T15" fmla="*/ 1883 h 2013"/>
                <a:gd name="T16" fmla="*/ 89 w 463"/>
                <a:gd name="T17" fmla="*/ 2011 h 2013"/>
                <a:gd name="T18" fmla="*/ 83 w 463"/>
                <a:gd name="T19" fmla="*/ 2012 h 2013"/>
                <a:gd name="T20" fmla="*/ 82 w 463"/>
                <a:gd name="T21" fmla="*/ 2006 h 2013"/>
                <a:gd name="T22" fmla="*/ 167 w 463"/>
                <a:gd name="T23" fmla="*/ 1880 h 2013"/>
                <a:gd name="T24" fmla="*/ 134 w 463"/>
                <a:gd name="T25" fmla="*/ 1773 h 2013"/>
                <a:gd name="T26" fmla="*/ 134 w 463"/>
                <a:gd name="T27" fmla="*/ 1769 h 2013"/>
                <a:gd name="T28" fmla="*/ 219 w 463"/>
                <a:gd name="T29" fmla="*/ 1645 h 2013"/>
                <a:gd name="T30" fmla="*/ 1 w 463"/>
                <a:gd name="T31" fmla="*/ 909 h 2013"/>
                <a:gd name="T32" fmla="*/ 1 w 463"/>
                <a:gd name="T33" fmla="*/ 905 h 2013"/>
                <a:gd name="T34" fmla="*/ 455 w 463"/>
                <a:gd name="T35" fmla="*/ 289 h 2013"/>
                <a:gd name="T36" fmla="*/ 391 w 463"/>
                <a:gd name="T37" fmla="*/ 5 h 2013"/>
                <a:gd name="T38" fmla="*/ 394 w 463"/>
                <a:gd name="T39" fmla="*/ 0 h 2013"/>
                <a:gd name="T40" fmla="*/ 399 w 463"/>
                <a:gd name="T41" fmla="*/ 4 h 2013"/>
                <a:gd name="T42" fmla="*/ 463 w 463"/>
                <a:gd name="T43" fmla="*/ 289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3" h="2013">
                  <a:moveTo>
                    <a:pt x="463" y="289"/>
                  </a:moveTo>
                  <a:cubicBezTo>
                    <a:pt x="463" y="290"/>
                    <a:pt x="463" y="291"/>
                    <a:pt x="462" y="292"/>
                  </a:cubicBezTo>
                  <a:cubicBezTo>
                    <a:pt x="9" y="908"/>
                    <a:pt x="9" y="908"/>
                    <a:pt x="9" y="908"/>
                  </a:cubicBezTo>
                  <a:cubicBezTo>
                    <a:pt x="227" y="1644"/>
                    <a:pt x="227" y="1644"/>
                    <a:pt x="227" y="1644"/>
                  </a:cubicBezTo>
                  <a:cubicBezTo>
                    <a:pt x="227" y="1645"/>
                    <a:pt x="227" y="1647"/>
                    <a:pt x="226" y="1647"/>
                  </a:cubicBezTo>
                  <a:cubicBezTo>
                    <a:pt x="142" y="1772"/>
                    <a:pt x="142" y="1772"/>
                    <a:pt x="142" y="1772"/>
                  </a:cubicBezTo>
                  <a:cubicBezTo>
                    <a:pt x="175" y="1880"/>
                    <a:pt x="175" y="1880"/>
                    <a:pt x="175" y="1880"/>
                  </a:cubicBezTo>
                  <a:cubicBezTo>
                    <a:pt x="176" y="1881"/>
                    <a:pt x="175" y="1882"/>
                    <a:pt x="175" y="1883"/>
                  </a:cubicBezTo>
                  <a:cubicBezTo>
                    <a:pt x="89" y="2011"/>
                    <a:pt x="89" y="2011"/>
                    <a:pt x="89" y="2011"/>
                  </a:cubicBezTo>
                  <a:cubicBezTo>
                    <a:pt x="88" y="2012"/>
                    <a:pt x="85" y="2013"/>
                    <a:pt x="83" y="2012"/>
                  </a:cubicBezTo>
                  <a:cubicBezTo>
                    <a:pt x="82" y="2010"/>
                    <a:pt x="81" y="2008"/>
                    <a:pt x="82" y="2006"/>
                  </a:cubicBezTo>
                  <a:cubicBezTo>
                    <a:pt x="167" y="1880"/>
                    <a:pt x="167" y="1880"/>
                    <a:pt x="167" y="1880"/>
                  </a:cubicBezTo>
                  <a:cubicBezTo>
                    <a:pt x="134" y="1773"/>
                    <a:pt x="134" y="1773"/>
                    <a:pt x="134" y="1773"/>
                  </a:cubicBezTo>
                  <a:cubicBezTo>
                    <a:pt x="133" y="1771"/>
                    <a:pt x="133" y="1770"/>
                    <a:pt x="134" y="1769"/>
                  </a:cubicBezTo>
                  <a:cubicBezTo>
                    <a:pt x="219" y="1645"/>
                    <a:pt x="219" y="1645"/>
                    <a:pt x="219" y="1645"/>
                  </a:cubicBezTo>
                  <a:cubicBezTo>
                    <a:pt x="1" y="909"/>
                    <a:pt x="1" y="909"/>
                    <a:pt x="1" y="909"/>
                  </a:cubicBezTo>
                  <a:cubicBezTo>
                    <a:pt x="0" y="907"/>
                    <a:pt x="0" y="906"/>
                    <a:pt x="1" y="905"/>
                  </a:cubicBezTo>
                  <a:cubicBezTo>
                    <a:pt x="455" y="289"/>
                    <a:pt x="455" y="289"/>
                    <a:pt x="455" y="289"/>
                  </a:cubicBezTo>
                  <a:cubicBezTo>
                    <a:pt x="391" y="5"/>
                    <a:pt x="391" y="5"/>
                    <a:pt x="391" y="5"/>
                  </a:cubicBezTo>
                  <a:cubicBezTo>
                    <a:pt x="390" y="3"/>
                    <a:pt x="392" y="1"/>
                    <a:pt x="394" y="0"/>
                  </a:cubicBezTo>
                  <a:cubicBezTo>
                    <a:pt x="396" y="0"/>
                    <a:pt x="398" y="1"/>
                    <a:pt x="399" y="4"/>
                  </a:cubicBezTo>
                  <a:lnTo>
                    <a:pt x="463"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08">
              <a:extLst>
                <a:ext uri="{FF2B5EF4-FFF2-40B4-BE49-F238E27FC236}">
                  <a16:creationId xmlns:a16="http://schemas.microsoft.com/office/drawing/2014/main" id="{2B571CC2-BDFF-A6B2-7289-FDA55F79DE38}"/>
                </a:ext>
              </a:extLst>
            </p:cNvPr>
            <p:cNvSpPr>
              <a:spLocks/>
            </p:cNvSpPr>
            <p:nvPr userDrawn="1"/>
          </p:nvSpPr>
          <p:spPr bwMode="auto">
            <a:xfrm>
              <a:off x="5460" y="651"/>
              <a:ext cx="329" cy="747"/>
            </a:xfrm>
            <a:custGeom>
              <a:avLst/>
              <a:gdLst>
                <a:gd name="T0" fmla="*/ 645 w 645"/>
                <a:gd name="T1" fmla="*/ 555 h 1449"/>
                <a:gd name="T2" fmla="*/ 644 w 645"/>
                <a:gd name="T3" fmla="*/ 558 h 1449"/>
                <a:gd name="T4" fmla="*/ 8 w 645"/>
                <a:gd name="T5" fmla="*/ 1446 h 1449"/>
                <a:gd name="T6" fmla="*/ 2 w 645"/>
                <a:gd name="T7" fmla="*/ 1448 h 1449"/>
                <a:gd name="T8" fmla="*/ 1 w 645"/>
                <a:gd name="T9" fmla="*/ 1442 h 1449"/>
                <a:gd name="T10" fmla="*/ 637 w 645"/>
                <a:gd name="T11" fmla="*/ 554 h 1449"/>
                <a:gd name="T12" fmla="*/ 506 w 645"/>
                <a:gd name="T13" fmla="*/ 5 h 1449"/>
                <a:gd name="T14" fmla="*/ 509 w 645"/>
                <a:gd name="T15" fmla="*/ 0 h 1449"/>
                <a:gd name="T16" fmla="*/ 514 w 645"/>
                <a:gd name="T17" fmla="*/ 3 h 1449"/>
                <a:gd name="T18" fmla="*/ 645 w 645"/>
                <a:gd name="T19" fmla="*/ 555 h 1449"/>
                <a:gd name="T20" fmla="*/ 645 w 645"/>
                <a:gd name="T21" fmla="*/ 555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5" h="1449">
                  <a:moveTo>
                    <a:pt x="645" y="555"/>
                  </a:moveTo>
                  <a:cubicBezTo>
                    <a:pt x="645" y="555"/>
                    <a:pt x="645" y="557"/>
                    <a:pt x="644" y="558"/>
                  </a:cubicBezTo>
                  <a:cubicBezTo>
                    <a:pt x="8" y="1446"/>
                    <a:pt x="8" y="1446"/>
                    <a:pt x="8" y="1446"/>
                  </a:cubicBezTo>
                  <a:cubicBezTo>
                    <a:pt x="6" y="1448"/>
                    <a:pt x="4" y="1449"/>
                    <a:pt x="2" y="1448"/>
                  </a:cubicBezTo>
                  <a:cubicBezTo>
                    <a:pt x="0" y="1446"/>
                    <a:pt x="0" y="1444"/>
                    <a:pt x="1" y="1442"/>
                  </a:cubicBezTo>
                  <a:cubicBezTo>
                    <a:pt x="637" y="554"/>
                    <a:pt x="637" y="554"/>
                    <a:pt x="637" y="554"/>
                  </a:cubicBezTo>
                  <a:cubicBezTo>
                    <a:pt x="506" y="5"/>
                    <a:pt x="506" y="5"/>
                    <a:pt x="506" y="5"/>
                  </a:cubicBezTo>
                  <a:cubicBezTo>
                    <a:pt x="506" y="3"/>
                    <a:pt x="507" y="1"/>
                    <a:pt x="509" y="0"/>
                  </a:cubicBezTo>
                  <a:cubicBezTo>
                    <a:pt x="511" y="0"/>
                    <a:pt x="513" y="1"/>
                    <a:pt x="514" y="3"/>
                  </a:cubicBezTo>
                  <a:cubicBezTo>
                    <a:pt x="645" y="555"/>
                    <a:pt x="645" y="555"/>
                    <a:pt x="645" y="555"/>
                  </a:cubicBezTo>
                  <a:cubicBezTo>
                    <a:pt x="645" y="554"/>
                    <a:pt x="645" y="555"/>
                    <a:pt x="645" y="5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09">
              <a:extLst>
                <a:ext uri="{FF2B5EF4-FFF2-40B4-BE49-F238E27FC236}">
                  <a16:creationId xmlns:a16="http://schemas.microsoft.com/office/drawing/2014/main" id="{97531EDF-200F-A044-3ED4-A33586E08395}"/>
                </a:ext>
              </a:extLst>
            </p:cNvPr>
            <p:cNvSpPr>
              <a:spLocks/>
            </p:cNvSpPr>
            <p:nvPr userDrawn="1"/>
          </p:nvSpPr>
          <p:spPr bwMode="auto">
            <a:xfrm>
              <a:off x="5671" y="714"/>
              <a:ext cx="122" cy="782"/>
            </a:xfrm>
            <a:custGeom>
              <a:avLst/>
              <a:gdLst>
                <a:gd name="T0" fmla="*/ 239 w 239"/>
                <a:gd name="T1" fmla="*/ 922 h 1518"/>
                <a:gd name="T2" fmla="*/ 238 w 239"/>
                <a:gd name="T3" fmla="*/ 925 h 1518"/>
                <a:gd name="T4" fmla="*/ 157 w 239"/>
                <a:gd name="T5" fmla="*/ 1043 h 1518"/>
                <a:gd name="T6" fmla="*/ 187 w 239"/>
                <a:gd name="T7" fmla="*/ 1157 h 1518"/>
                <a:gd name="T8" fmla="*/ 186 w 239"/>
                <a:gd name="T9" fmla="*/ 1160 h 1518"/>
                <a:gd name="T10" fmla="*/ 104 w 239"/>
                <a:gd name="T11" fmla="*/ 1280 h 1518"/>
                <a:gd name="T12" fmla="*/ 135 w 239"/>
                <a:gd name="T13" fmla="*/ 1390 h 1518"/>
                <a:gd name="T14" fmla="*/ 135 w 239"/>
                <a:gd name="T15" fmla="*/ 1393 h 1518"/>
                <a:gd name="T16" fmla="*/ 52 w 239"/>
                <a:gd name="T17" fmla="*/ 1516 h 1518"/>
                <a:gd name="T18" fmla="*/ 46 w 239"/>
                <a:gd name="T19" fmla="*/ 1517 h 1518"/>
                <a:gd name="T20" fmla="*/ 45 w 239"/>
                <a:gd name="T21" fmla="*/ 1512 h 1518"/>
                <a:gd name="T22" fmla="*/ 127 w 239"/>
                <a:gd name="T23" fmla="*/ 1390 h 1518"/>
                <a:gd name="T24" fmla="*/ 96 w 239"/>
                <a:gd name="T25" fmla="*/ 1280 h 1518"/>
                <a:gd name="T26" fmla="*/ 97 w 239"/>
                <a:gd name="T27" fmla="*/ 1277 h 1518"/>
                <a:gd name="T28" fmla="*/ 179 w 239"/>
                <a:gd name="T29" fmla="*/ 1157 h 1518"/>
                <a:gd name="T30" fmla="*/ 149 w 239"/>
                <a:gd name="T31" fmla="*/ 1044 h 1518"/>
                <a:gd name="T32" fmla="*/ 149 w 239"/>
                <a:gd name="T33" fmla="*/ 1040 h 1518"/>
                <a:gd name="T34" fmla="*/ 231 w 239"/>
                <a:gd name="T35" fmla="*/ 922 h 1518"/>
                <a:gd name="T36" fmla="*/ 0 w 239"/>
                <a:gd name="T37" fmla="*/ 5 h 1518"/>
                <a:gd name="T38" fmla="*/ 3 w 239"/>
                <a:gd name="T39" fmla="*/ 0 h 1518"/>
                <a:gd name="T40" fmla="*/ 8 w 239"/>
                <a:gd name="T41" fmla="*/ 3 h 1518"/>
                <a:gd name="T42" fmla="*/ 239 w 239"/>
                <a:gd name="T43" fmla="*/ 922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9" h="1518">
                  <a:moveTo>
                    <a:pt x="239" y="922"/>
                  </a:moveTo>
                  <a:cubicBezTo>
                    <a:pt x="239" y="923"/>
                    <a:pt x="238" y="924"/>
                    <a:pt x="238" y="925"/>
                  </a:cubicBezTo>
                  <a:cubicBezTo>
                    <a:pt x="157" y="1043"/>
                    <a:pt x="157" y="1043"/>
                    <a:pt x="157" y="1043"/>
                  </a:cubicBezTo>
                  <a:cubicBezTo>
                    <a:pt x="187" y="1157"/>
                    <a:pt x="187" y="1157"/>
                    <a:pt x="187" y="1157"/>
                  </a:cubicBezTo>
                  <a:cubicBezTo>
                    <a:pt x="187" y="1158"/>
                    <a:pt x="187" y="1160"/>
                    <a:pt x="186" y="1160"/>
                  </a:cubicBezTo>
                  <a:cubicBezTo>
                    <a:pt x="104" y="1280"/>
                    <a:pt x="104" y="1280"/>
                    <a:pt x="104" y="1280"/>
                  </a:cubicBezTo>
                  <a:cubicBezTo>
                    <a:pt x="135" y="1390"/>
                    <a:pt x="135" y="1390"/>
                    <a:pt x="135" y="1390"/>
                  </a:cubicBezTo>
                  <a:cubicBezTo>
                    <a:pt x="135" y="1391"/>
                    <a:pt x="135" y="1392"/>
                    <a:pt x="135" y="1393"/>
                  </a:cubicBezTo>
                  <a:cubicBezTo>
                    <a:pt x="52" y="1516"/>
                    <a:pt x="52" y="1516"/>
                    <a:pt x="52" y="1516"/>
                  </a:cubicBezTo>
                  <a:cubicBezTo>
                    <a:pt x="50" y="1518"/>
                    <a:pt x="48" y="1518"/>
                    <a:pt x="46" y="1517"/>
                  </a:cubicBezTo>
                  <a:cubicBezTo>
                    <a:pt x="45" y="1516"/>
                    <a:pt x="44" y="1513"/>
                    <a:pt x="45" y="1512"/>
                  </a:cubicBezTo>
                  <a:cubicBezTo>
                    <a:pt x="127" y="1390"/>
                    <a:pt x="127" y="1390"/>
                    <a:pt x="127" y="1390"/>
                  </a:cubicBezTo>
                  <a:cubicBezTo>
                    <a:pt x="96" y="1280"/>
                    <a:pt x="96" y="1280"/>
                    <a:pt x="96" y="1280"/>
                  </a:cubicBezTo>
                  <a:cubicBezTo>
                    <a:pt x="96" y="1279"/>
                    <a:pt x="96" y="1278"/>
                    <a:pt x="97" y="1277"/>
                  </a:cubicBezTo>
                  <a:cubicBezTo>
                    <a:pt x="179" y="1157"/>
                    <a:pt x="179" y="1157"/>
                    <a:pt x="179" y="1157"/>
                  </a:cubicBezTo>
                  <a:cubicBezTo>
                    <a:pt x="149" y="1044"/>
                    <a:pt x="149" y="1044"/>
                    <a:pt x="149" y="1044"/>
                  </a:cubicBezTo>
                  <a:cubicBezTo>
                    <a:pt x="148" y="1042"/>
                    <a:pt x="148" y="1041"/>
                    <a:pt x="149" y="1040"/>
                  </a:cubicBezTo>
                  <a:cubicBezTo>
                    <a:pt x="231" y="922"/>
                    <a:pt x="231" y="922"/>
                    <a:pt x="231" y="922"/>
                  </a:cubicBezTo>
                  <a:cubicBezTo>
                    <a:pt x="0" y="5"/>
                    <a:pt x="0" y="5"/>
                    <a:pt x="0" y="5"/>
                  </a:cubicBezTo>
                  <a:cubicBezTo>
                    <a:pt x="0" y="3"/>
                    <a:pt x="1" y="1"/>
                    <a:pt x="3" y="0"/>
                  </a:cubicBezTo>
                  <a:cubicBezTo>
                    <a:pt x="5" y="0"/>
                    <a:pt x="8" y="1"/>
                    <a:pt x="8" y="3"/>
                  </a:cubicBezTo>
                  <a:cubicBezTo>
                    <a:pt x="239" y="922"/>
                    <a:pt x="239" y="922"/>
                    <a:pt x="239" y="9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10">
              <a:extLst>
                <a:ext uri="{FF2B5EF4-FFF2-40B4-BE49-F238E27FC236}">
                  <a16:creationId xmlns:a16="http://schemas.microsoft.com/office/drawing/2014/main" id="{0A4D4560-882E-470D-0ABC-832A9F28E875}"/>
                </a:ext>
              </a:extLst>
            </p:cNvPr>
            <p:cNvSpPr>
              <a:spLocks/>
            </p:cNvSpPr>
            <p:nvPr userDrawn="1"/>
          </p:nvSpPr>
          <p:spPr bwMode="auto">
            <a:xfrm>
              <a:off x="5622" y="778"/>
              <a:ext cx="128" cy="782"/>
            </a:xfrm>
            <a:custGeom>
              <a:avLst/>
              <a:gdLst>
                <a:gd name="T0" fmla="*/ 251 w 251"/>
                <a:gd name="T1" fmla="*/ 918 h 1519"/>
                <a:gd name="T2" fmla="*/ 251 w 251"/>
                <a:gd name="T3" fmla="*/ 921 h 1519"/>
                <a:gd name="T4" fmla="*/ 167 w 251"/>
                <a:gd name="T5" fmla="*/ 1042 h 1519"/>
                <a:gd name="T6" fmla="*/ 199 w 251"/>
                <a:gd name="T7" fmla="*/ 1154 h 1519"/>
                <a:gd name="T8" fmla="*/ 198 w 251"/>
                <a:gd name="T9" fmla="*/ 1158 h 1519"/>
                <a:gd name="T10" fmla="*/ 115 w 251"/>
                <a:gd name="T11" fmla="*/ 1280 h 1519"/>
                <a:gd name="T12" fmla="*/ 147 w 251"/>
                <a:gd name="T13" fmla="*/ 1388 h 1519"/>
                <a:gd name="T14" fmla="*/ 147 w 251"/>
                <a:gd name="T15" fmla="*/ 1392 h 1519"/>
                <a:gd name="T16" fmla="*/ 63 w 251"/>
                <a:gd name="T17" fmla="*/ 1517 h 1519"/>
                <a:gd name="T18" fmla="*/ 57 w 251"/>
                <a:gd name="T19" fmla="*/ 1518 h 1519"/>
                <a:gd name="T20" fmla="*/ 56 w 251"/>
                <a:gd name="T21" fmla="*/ 1512 h 1519"/>
                <a:gd name="T22" fmla="*/ 139 w 251"/>
                <a:gd name="T23" fmla="*/ 1388 h 1519"/>
                <a:gd name="T24" fmla="*/ 107 w 251"/>
                <a:gd name="T25" fmla="*/ 1280 h 1519"/>
                <a:gd name="T26" fmla="*/ 108 w 251"/>
                <a:gd name="T27" fmla="*/ 1277 h 1519"/>
                <a:gd name="T28" fmla="*/ 191 w 251"/>
                <a:gd name="T29" fmla="*/ 1154 h 1519"/>
                <a:gd name="T30" fmla="*/ 159 w 251"/>
                <a:gd name="T31" fmla="*/ 1042 h 1519"/>
                <a:gd name="T32" fmla="*/ 160 w 251"/>
                <a:gd name="T33" fmla="*/ 1039 h 1519"/>
                <a:gd name="T34" fmla="*/ 243 w 251"/>
                <a:gd name="T35" fmla="*/ 918 h 1519"/>
                <a:gd name="T36" fmla="*/ 1 w 251"/>
                <a:gd name="T37" fmla="*/ 6 h 1519"/>
                <a:gd name="T38" fmla="*/ 3 w 251"/>
                <a:gd name="T39" fmla="*/ 1 h 1519"/>
                <a:gd name="T40" fmla="*/ 8 w 251"/>
                <a:gd name="T41" fmla="*/ 3 h 1519"/>
                <a:gd name="T42" fmla="*/ 251 w 251"/>
                <a:gd name="T43" fmla="*/ 918 h 1519"/>
                <a:gd name="T44" fmla="*/ 251 w 251"/>
                <a:gd name="T45" fmla="*/ 91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1519">
                  <a:moveTo>
                    <a:pt x="251" y="918"/>
                  </a:moveTo>
                  <a:cubicBezTo>
                    <a:pt x="251" y="919"/>
                    <a:pt x="251" y="920"/>
                    <a:pt x="251" y="921"/>
                  </a:cubicBezTo>
                  <a:cubicBezTo>
                    <a:pt x="167" y="1042"/>
                    <a:pt x="167" y="1042"/>
                    <a:pt x="167" y="1042"/>
                  </a:cubicBezTo>
                  <a:cubicBezTo>
                    <a:pt x="199" y="1154"/>
                    <a:pt x="199" y="1154"/>
                    <a:pt x="199" y="1154"/>
                  </a:cubicBezTo>
                  <a:cubicBezTo>
                    <a:pt x="199" y="1156"/>
                    <a:pt x="199" y="1157"/>
                    <a:pt x="198" y="1158"/>
                  </a:cubicBezTo>
                  <a:cubicBezTo>
                    <a:pt x="115" y="1280"/>
                    <a:pt x="115" y="1280"/>
                    <a:pt x="115" y="1280"/>
                  </a:cubicBezTo>
                  <a:cubicBezTo>
                    <a:pt x="147" y="1388"/>
                    <a:pt x="147" y="1388"/>
                    <a:pt x="147" y="1388"/>
                  </a:cubicBezTo>
                  <a:cubicBezTo>
                    <a:pt x="147" y="1390"/>
                    <a:pt x="147" y="1391"/>
                    <a:pt x="147" y="1392"/>
                  </a:cubicBezTo>
                  <a:cubicBezTo>
                    <a:pt x="63" y="1517"/>
                    <a:pt x="63" y="1517"/>
                    <a:pt x="63" y="1517"/>
                  </a:cubicBezTo>
                  <a:cubicBezTo>
                    <a:pt x="61" y="1518"/>
                    <a:pt x="59" y="1519"/>
                    <a:pt x="57" y="1518"/>
                  </a:cubicBezTo>
                  <a:cubicBezTo>
                    <a:pt x="55" y="1516"/>
                    <a:pt x="55" y="1514"/>
                    <a:pt x="56" y="1512"/>
                  </a:cubicBezTo>
                  <a:cubicBezTo>
                    <a:pt x="139" y="1388"/>
                    <a:pt x="139" y="1388"/>
                    <a:pt x="139" y="1388"/>
                  </a:cubicBezTo>
                  <a:cubicBezTo>
                    <a:pt x="107" y="1280"/>
                    <a:pt x="107" y="1280"/>
                    <a:pt x="107" y="1280"/>
                  </a:cubicBezTo>
                  <a:cubicBezTo>
                    <a:pt x="107" y="1279"/>
                    <a:pt x="107" y="1277"/>
                    <a:pt x="108" y="1277"/>
                  </a:cubicBezTo>
                  <a:cubicBezTo>
                    <a:pt x="191" y="1154"/>
                    <a:pt x="191" y="1154"/>
                    <a:pt x="191" y="1154"/>
                  </a:cubicBezTo>
                  <a:cubicBezTo>
                    <a:pt x="159" y="1042"/>
                    <a:pt x="159" y="1042"/>
                    <a:pt x="159" y="1042"/>
                  </a:cubicBezTo>
                  <a:cubicBezTo>
                    <a:pt x="159" y="1041"/>
                    <a:pt x="159" y="1039"/>
                    <a:pt x="160" y="1039"/>
                  </a:cubicBezTo>
                  <a:cubicBezTo>
                    <a:pt x="243" y="918"/>
                    <a:pt x="243" y="918"/>
                    <a:pt x="243" y="918"/>
                  </a:cubicBezTo>
                  <a:cubicBezTo>
                    <a:pt x="1" y="6"/>
                    <a:pt x="1" y="6"/>
                    <a:pt x="1" y="6"/>
                  </a:cubicBezTo>
                  <a:cubicBezTo>
                    <a:pt x="0" y="4"/>
                    <a:pt x="1" y="1"/>
                    <a:pt x="3" y="1"/>
                  </a:cubicBezTo>
                  <a:cubicBezTo>
                    <a:pt x="5" y="0"/>
                    <a:pt x="8" y="2"/>
                    <a:pt x="8" y="3"/>
                  </a:cubicBezTo>
                  <a:cubicBezTo>
                    <a:pt x="251" y="918"/>
                    <a:pt x="251" y="918"/>
                    <a:pt x="251" y="918"/>
                  </a:cubicBezTo>
                  <a:cubicBezTo>
                    <a:pt x="251" y="918"/>
                    <a:pt x="251" y="918"/>
                    <a:pt x="251" y="9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11">
              <a:extLst>
                <a:ext uri="{FF2B5EF4-FFF2-40B4-BE49-F238E27FC236}">
                  <a16:creationId xmlns:a16="http://schemas.microsoft.com/office/drawing/2014/main" id="{AFD6513D-AA00-C90E-542A-F7C6D49DDDFC}"/>
                </a:ext>
              </a:extLst>
            </p:cNvPr>
            <p:cNvSpPr>
              <a:spLocks/>
            </p:cNvSpPr>
            <p:nvPr userDrawn="1"/>
          </p:nvSpPr>
          <p:spPr bwMode="auto">
            <a:xfrm>
              <a:off x="5523" y="844"/>
              <a:ext cx="184" cy="737"/>
            </a:xfrm>
            <a:custGeom>
              <a:avLst/>
              <a:gdLst>
                <a:gd name="T0" fmla="*/ 361 w 361"/>
                <a:gd name="T1" fmla="*/ 912 h 1430"/>
                <a:gd name="T2" fmla="*/ 361 w 361"/>
                <a:gd name="T3" fmla="*/ 915 h 1430"/>
                <a:gd name="T4" fmla="*/ 8 w 361"/>
                <a:gd name="T5" fmla="*/ 1428 h 1430"/>
                <a:gd name="T6" fmla="*/ 2 w 361"/>
                <a:gd name="T7" fmla="*/ 1429 h 1430"/>
                <a:gd name="T8" fmla="*/ 1 w 361"/>
                <a:gd name="T9" fmla="*/ 1423 h 1430"/>
                <a:gd name="T10" fmla="*/ 353 w 361"/>
                <a:gd name="T11" fmla="*/ 913 h 1430"/>
                <a:gd name="T12" fmla="*/ 99 w 361"/>
                <a:gd name="T13" fmla="*/ 5 h 1430"/>
                <a:gd name="T14" fmla="*/ 101 w 361"/>
                <a:gd name="T15" fmla="*/ 0 h 1430"/>
                <a:gd name="T16" fmla="*/ 106 w 361"/>
                <a:gd name="T17" fmla="*/ 3 h 1430"/>
                <a:gd name="T18" fmla="*/ 361 w 361"/>
                <a:gd name="T19" fmla="*/ 912 h 1430"/>
                <a:gd name="T20" fmla="*/ 361 w 361"/>
                <a:gd name="T21" fmla="*/ 912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1" h="1430">
                  <a:moveTo>
                    <a:pt x="361" y="912"/>
                  </a:moveTo>
                  <a:cubicBezTo>
                    <a:pt x="361" y="913"/>
                    <a:pt x="361" y="915"/>
                    <a:pt x="361" y="915"/>
                  </a:cubicBezTo>
                  <a:cubicBezTo>
                    <a:pt x="8" y="1428"/>
                    <a:pt x="8" y="1428"/>
                    <a:pt x="8" y="1428"/>
                  </a:cubicBezTo>
                  <a:cubicBezTo>
                    <a:pt x="6" y="1429"/>
                    <a:pt x="4" y="1430"/>
                    <a:pt x="2" y="1429"/>
                  </a:cubicBezTo>
                  <a:cubicBezTo>
                    <a:pt x="0" y="1427"/>
                    <a:pt x="0" y="1425"/>
                    <a:pt x="1" y="1423"/>
                  </a:cubicBezTo>
                  <a:cubicBezTo>
                    <a:pt x="353" y="913"/>
                    <a:pt x="353" y="913"/>
                    <a:pt x="353" y="913"/>
                  </a:cubicBezTo>
                  <a:cubicBezTo>
                    <a:pt x="99" y="5"/>
                    <a:pt x="99" y="5"/>
                    <a:pt x="99" y="5"/>
                  </a:cubicBezTo>
                  <a:cubicBezTo>
                    <a:pt x="98" y="3"/>
                    <a:pt x="99" y="1"/>
                    <a:pt x="101" y="0"/>
                  </a:cubicBezTo>
                  <a:cubicBezTo>
                    <a:pt x="103" y="0"/>
                    <a:pt x="106" y="1"/>
                    <a:pt x="106" y="3"/>
                  </a:cubicBezTo>
                  <a:cubicBezTo>
                    <a:pt x="361" y="912"/>
                    <a:pt x="361" y="912"/>
                    <a:pt x="361" y="912"/>
                  </a:cubicBezTo>
                  <a:cubicBezTo>
                    <a:pt x="361" y="912"/>
                    <a:pt x="361" y="912"/>
                    <a:pt x="361"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12">
              <a:extLst>
                <a:ext uri="{FF2B5EF4-FFF2-40B4-BE49-F238E27FC236}">
                  <a16:creationId xmlns:a16="http://schemas.microsoft.com/office/drawing/2014/main" id="{09EE7C8A-E49A-F14E-0C19-91172037F6C8}"/>
                </a:ext>
              </a:extLst>
            </p:cNvPr>
            <p:cNvSpPr>
              <a:spLocks/>
            </p:cNvSpPr>
            <p:nvPr userDrawn="1"/>
          </p:nvSpPr>
          <p:spPr bwMode="auto">
            <a:xfrm>
              <a:off x="5282" y="512"/>
              <a:ext cx="452" cy="612"/>
            </a:xfrm>
            <a:custGeom>
              <a:avLst/>
              <a:gdLst>
                <a:gd name="T0" fmla="*/ 884 w 884"/>
                <a:gd name="T1" fmla="*/ 4 h 1187"/>
                <a:gd name="T2" fmla="*/ 883 w 884"/>
                <a:gd name="T3" fmla="*/ 7 h 1187"/>
                <a:gd name="T4" fmla="*/ 12 w 884"/>
                <a:gd name="T5" fmla="*/ 1132 h 1187"/>
                <a:gd name="T6" fmla="*/ 167 w 884"/>
                <a:gd name="T7" fmla="*/ 1179 h 1187"/>
                <a:gd name="T8" fmla="*/ 170 w 884"/>
                <a:gd name="T9" fmla="*/ 1184 h 1187"/>
                <a:gd name="T10" fmla="*/ 165 w 884"/>
                <a:gd name="T11" fmla="*/ 1186 h 1187"/>
                <a:gd name="T12" fmla="*/ 4 w 884"/>
                <a:gd name="T13" fmla="*/ 1138 h 1187"/>
                <a:gd name="T14" fmla="*/ 1 w 884"/>
                <a:gd name="T15" fmla="*/ 1136 h 1187"/>
                <a:gd name="T16" fmla="*/ 2 w 884"/>
                <a:gd name="T17" fmla="*/ 1132 h 1187"/>
                <a:gd name="T18" fmla="*/ 877 w 884"/>
                <a:gd name="T19" fmla="*/ 2 h 1187"/>
                <a:gd name="T20" fmla="*/ 882 w 884"/>
                <a:gd name="T21" fmla="*/ 2 h 1187"/>
                <a:gd name="T22" fmla="*/ 884 w 884"/>
                <a:gd name="T23" fmla="*/ 4 h 1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4" h="1187">
                  <a:moveTo>
                    <a:pt x="884" y="4"/>
                  </a:moveTo>
                  <a:cubicBezTo>
                    <a:pt x="884" y="5"/>
                    <a:pt x="884" y="6"/>
                    <a:pt x="883" y="7"/>
                  </a:cubicBezTo>
                  <a:cubicBezTo>
                    <a:pt x="12" y="1132"/>
                    <a:pt x="12" y="1132"/>
                    <a:pt x="12" y="1132"/>
                  </a:cubicBezTo>
                  <a:cubicBezTo>
                    <a:pt x="167" y="1179"/>
                    <a:pt x="167" y="1179"/>
                    <a:pt x="167" y="1179"/>
                  </a:cubicBezTo>
                  <a:cubicBezTo>
                    <a:pt x="169" y="1179"/>
                    <a:pt x="170" y="1182"/>
                    <a:pt x="170" y="1184"/>
                  </a:cubicBezTo>
                  <a:cubicBezTo>
                    <a:pt x="169" y="1186"/>
                    <a:pt x="167" y="1187"/>
                    <a:pt x="165" y="1186"/>
                  </a:cubicBezTo>
                  <a:cubicBezTo>
                    <a:pt x="4" y="1138"/>
                    <a:pt x="4" y="1138"/>
                    <a:pt x="4" y="1138"/>
                  </a:cubicBezTo>
                  <a:cubicBezTo>
                    <a:pt x="2" y="1138"/>
                    <a:pt x="2" y="1137"/>
                    <a:pt x="1" y="1136"/>
                  </a:cubicBezTo>
                  <a:cubicBezTo>
                    <a:pt x="0" y="1135"/>
                    <a:pt x="1" y="1133"/>
                    <a:pt x="2" y="1132"/>
                  </a:cubicBezTo>
                  <a:cubicBezTo>
                    <a:pt x="877" y="2"/>
                    <a:pt x="877" y="2"/>
                    <a:pt x="877" y="2"/>
                  </a:cubicBezTo>
                  <a:cubicBezTo>
                    <a:pt x="878" y="0"/>
                    <a:pt x="881" y="0"/>
                    <a:pt x="882" y="2"/>
                  </a:cubicBezTo>
                  <a:cubicBezTo>
                    <a:pt x="884" y="2"/>
                    <a:pt x="884" y="3"/>
                    <a:pt x="88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213">
              <a:extLst>
                <a:ext uri="{FF2B5EF4-FFF2-40B4-BE49-F238E27FC236}">
                  <a16:creationId xmlns:a16="http://schemas.microsoft.com/office/drawing/2014/main" id="{E4C56823-B70F-4AE8-C4FA-D10F17C6F214}"/>
                </a:ext>
              </a:extLst>
            </p:cNvPr>
            <p:cNvSpPr>
              <a:spLocks/>
            </p:cNvSpPr>
            <p:nvPr userDrawn="1"/>
          </p:nvSpPr>
          <p:spPr bwMode="auto">
            <a:xfrm>
              <a:off x="4787" y="1113"/>
              <a:ext cx="564" cy="499"/>
            </a:xfrm>
            <a:custGeom>
              <a:avLst/>
              <a:gdLst>
                <a:gd name="T0" fmla="*/ 1102 w 1103"/>
                <a:gd name="T1" fmla="*/ 964 h 969"/>
                <a:gd name="T2" fmla="*/ 1102 w 1103"/>
                <a:gd name="T3" fmla="*/ 966 h 969"/>
                <a:gd name="T4" fmla="*/ 1097 w 1103"/>
                <a:gd name="T5" fmla="*/ 968 h 969"/>
                <a:gd name="T6" fmla="*/ 962 w 1103"/>
                <a:gd name="T7" fmla="*/ 918 h 969"/>
                <a:gd name="T8" fmla="*/ 960 w 1103"/>
                <a:gd name="T9" fmla="*/ 916 h 969"/>
                <a:gd name="T10" fmla="*/ 917 w 1103"/>
                <a:gd name="T11" fmla="*/ 811 h 969"/>
                <a:gd name="T12" fmla="*/ 785 w 1103"/>
                <a:gd name="T13" fmla="*/ 763 h 969"/>
                <a:gd name="T14" fmla="*/ 783 w 1103"/>
                <a:gd name="T15" fmla="*/ 761 h 969"/>
                <a:gd name="T16" fmla="*/ 737 w 1103"/>
                <a:gd name="T17" fmla="*/ 653 h 969"/>
                <a:gd name="T18" fmla="*/ 606 w 1103"/>
                <a:gd name="T19" fmla="*/ 606 h 969"/>
                <a:gd name="T20" fmla="*/ 604 w 1103"/>
                <a:gd name="T21" fmla="*/ 604 h 969"/>
                <a:gd name="T22" fmla="*/ 555 w 1103"/>
                <a:gd name="T23" fmla="*/ 494 h 969"/>
                <a:gd name="T24" fmla="*/ 426 w 1103"/>
                <a:gd name="T25" fmla="*/ 449 h 969"/>
                <a:gd name="T26" fmla="*/ 424 w 1103"/>
                <a:gd name="T27" fmla="*/ 446 h 969"/>
                <a:gd name="T28" fmla="*/ 372 w 1103"/>
                <a:gd name="T29" fmla="*/ 333 h 969"/>
                <a:gd name="T30" fmla="*/ 244 w 1103"/>
                <a:gd name="T31" fmla="*/ 289 h 969"/>
                <a:gd name="T32" fmla="*/ 242 w 1103"/>
                <a:gd name="T33" fmla="*/ 287 h 969"/>
                <a:gd name="T34" fmla="*/ 188 w 1103"/>
                <a:gd name="T35" fmla="*/ 171 h 969"/>
                <a:gd name="T36" fmla="*/ 61 w 1103"/>
                <a:gd name="T37" fmla="*/ 129 h 969"/>
                <a:gd name="T38" fmla="*/ 59 w 1103"/>
                <a:gd name="T39" fmla="*/ 127 h 969"/>
                <a:gd name="T40" fmla="*/ 1 w 1103"/>
                <a:gd name="T41" fmla="*/ 6 h 969"/>
                <a:gd name="T42" fmla="*/ 3 w 1103"/>
                <a:gd name="T43" fmla="*/ 1 h 969"/>
                <a:gd name="T44" fmla="*/ 8 w 1103"/>
                <a:gd name="T45" fmla="*/ 2 h 969"/>
                <a:gd name="T46" fmla="*/ 64 w 1103"/>
                <a:gd name="T47" fmla="*/ 122 h 969"/>
                <a:gd name="T48" fmla="*/ 191 w 1103"/>
                <a:gd name="T49" fmla="*/ 165 h 969"/>
                <a:gd name="T50" fmla="*/ 193 w 1103"/>
                <a:gd name="T51" fmla="*/ 167 h 969"/>
                <a:gd name="T52" fmla="*/ 248 w 1103"/>
                <a:gd name="T53" fmla="*/ 283 h 969"/>
                <a:gd name="T54" fmla="*/ 376 w 1103"/>
                <a:gd name="T55" fmla="*/ 327 h 969"/>
                <a:gd name="T56" fmla="*/ 378 w 1103"/>
                <a:gd name="T57" fmla="*/ 329 h 969"/>
                <a:gd name="T58" fmla="*/ 430 w 1103"/>
                <a:gd name="T59" fmla="*/ 442 h 969"/>
                <a:gd name="T60" fmla="*/ 559 w 1103"/>
                <a:gd name="T61" fmla="*/ 487 h 969"/>
                <a:gd name="T62" fmla="*/ 562 w 1103"/>
                <a:gd name="T63" fmla="*/ 490 h 969"/>
                <a:gd name="T64" fmla="*/ 611 w 1103"/>
                <a:gd name="T65" fmla="*/ 600 h 969"/>
                <a:gd name="T66" fmla="*/ 741 w 1103"/>
                <a:gd name="T67" fmla="*/ 647 h 969"/>
                <a:gd name="T68" fmla="*/ 743 w 1103"/>
                <a:gd name="T69" fmla="*/ 649 h 969"/>
                <a:gd name="T70" fmla="*/ 790 w 1103"/>
                <a:gd name="T71" fmla="*/ 756 h 969"/>
                <a:gd name="T72" fmla="*/ 921 w 1103"/>
                <a:gd name="T73" fmla="*/ 804 h 969"/>
                <a:gd name="T74" fmla="*/ 923 w 1103"/>
                <a:gd name="T75" fmla="*/ 807 h 969"/>
                <a:gd name="T76" fmla="*/ 967 w 1103"/>
                <a:gd name="T77" fmla="*/ 911 h 969"/>
                <a:gd name="T78" fmla="*/ 1100 w 1103"/>
                <a:gd name="T79" fmla="*/ 961 h 969"/>
                <a:gd name="T80" fmla="*/ 1102 w 1103"/>
                <a:gd name="T81" fmla="*/ 964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03" h="969">
                  <a:moveTo>
                    <a:pt x="1102" y="964"/>
                  </a:moveTo>
                  <a:cubicBezTo>
                    <a:pt x="1102" y="965"/>
                    <a:pt x="1103" y="965"/>
                    <a:pt x="1102" y="966"/>
                  </a:cubicBezTo>
                  <a:cubicBezTo>
                    <a:pt x="1101" y="968"/>
                    <a:pt x="1099" y="969"/>
                    <a:pt x="1097" y="968"/>
                  </a:cubicBezTo>
                  <a:cubicBezTo>
                    <a:pt x="962" y="918"/>
                    <a:pt x="962" y="918"/>
                    <a:pt x="962" y="918"/>
                  </a:cubicBezTo>
                  <a:cubicBezTo>
                    <a:pt x="962" y="918"/>
                    <a:pt x="961" y="917"/>
                    <a:pt x="960" y="916"/>
                  </a:cubicBezTo>
                  <a:cubicBezTo>
                    <a:pt x="917" y="811"/>
                    <a:pt x="917" y="811"/>
                    <a:pt x="917" y="811"/>
                  </a:cubicBezTo>
                  <a:cubicBezTo>
                    <a:pt x="785" y="763"/>
                    <a:pt x="785" y="763"/>
                    <a:pt x="785" y="763"/>
                  </a:cubicBezTo>
                  <a:cubicBezTo>
                    <a:pt x="784" y="762"/>
                    <a:pt x="784" y="762"/>
                    <a:pt x="783" y="761"/>
                  </a:cubicBezTo>
                  <a:cubicBezTo>
                    <a:pt x="737" y="653"/>
                    <a:pt x="737" y="653"/>
                    <a:pt x="737" y="653"/>
                  </a:cubicBezTo>
                  <a:cubicBezTo>
                    <a:pt x="606" y="606"/>
                    <a:pt x="606" y="606"/>
                    <a:pt x="606" y="606"/>
                  </a:cubicBezTo>
                  <a:cubicBezTo>
                    <a:pt x="606" y="606"/>
                    <a:pt x="605" y="605"/>
                    <a:pt x="604" y="604"/>
                  </a:cubicBezTo>
                  <a:cubicBezTo>
                    <a:pt x="555" y="494"/>
                    <a:pt x="555" y="494"/>
                    <a:pt x="555" y="494"/>
                  </a:cubicBezTo>
                  <a:cubicBezTo>
                    <a:pt x="426" y="449"/>
                    <a:pt x="426" y="449"/>
                    <a:pt x="426" y="449"/>
                  </a:cubicBezTo>
                  <a:cubicBezTo>
                    <a:pt x="425" y="448"/>
                    <a:pt x="424" y="448"/>
                    <a:pt x="424" y="446"/>
                  </a:cubicBezTo>
                  <a:cubicBezTo>
                    <a:pt x="372" y="333"/>
                    <a:pt x="372" y="333"/>
                    <a:pt x="372" y="333"/>
                  </a:cubicBezTo>
                  <a:cubicBezTo>
                    <a:pt x="244" y="289"/>
                    <a:pt x="244" y="289"/>
                    <a:pt x="244" y="289"/>
                  </a:cubicBezTo>
                  <a:cubicBezTo>
                    <a:pt x="244" y="289"/>
                    <a:pt x="243" y="288"/>
                    <a:pt x="242" y="287"/>
                  </a:cubicBezTo>
                  <a:cubicBezTo>
                    <a:pt x="188" y="171"/>
                    <a:pt x="188" y="171"/>
                    <a:pt x="188" y="171"/>
                  </a:cubicBezTo>
                  <a:cubicBezTo>
                    <a:pt x="61" y="129"/>
                    <a:pt x="61" y="129"/>
                    <a:pt x="61" y="129"/>
                  </a:cubicBezTo>
                  <a:cubicBezTo>
                    <a:pt x="61" y="128"/>
                    <a:pt x="60" y="128"/>
                    <a:pt x="59" y="127"/>
                  </a:cubicBezTo>
                  <a:cubicBezTo>
                    <a:pt x="1" y="6"/>
                    <a:pt x="1" y="6"/>
                    <a:pt x="1" y="6"/>
                  </a:cubicBezTo>
                  <a:cubicBezTo>
                    <a:pt x="0" y="4"/>
                    <a:pt x="1" y="2"/>
                    <a:pt x="3" y="1"/>
                  </a:cubicBezTo>
                  <a:cubicBezTo>
                    <a:pt x="4" y="0"/>
                    <a:pt x="7" y="1"/>
                    <a:pt x="8" y="2"/>
                  </a:cubicBezTo>
                  <a:cubicBezTo>
                    <a:pt x="64" y="122"/>
                    <a:pt x="64" y="122"/>
                    <a:pt x="64" y="122"/>
                  </a:cubicBezTo>
                  <a:cubicBezTo>
                    <a:pt x="191" y="165"/>
                    <a:pt x="191" y="165"/>
                    <a:pt x="191" y="165"/>
                  </a:cubicBezTo>
                  <a:cubicBezTo>
                    <a:pt x="192" y="165"/>
                    <a:pt x="193" y="166"/>
                    <a:pt x="193" y="167"/>
                  </a:cubicBezTo>
                  <a:cubicBezTo>
                    <a:pt x="248" y="283"/>
                    <a:pt x="248" y="283"/>
                    <a:pt x="248" y="283"/>
                  </a:cubicBezTo>
                  <a:cubicBezTo>
                    <a:pt x="376" y="327"/>
                    <a:pt x="376" y="327"/>
                    <a:pt x="376" y="327"/>
                  </a:cubicBezTo>
                  <a:cubicBezTo>
                    <a:pt x="377" y="327"/>
                    <a:pt x="378" y="328"/>
                    <a:pt x="378" y="329"/>
                  </a:cubicBezTo>
                  <a:cubicBezTo>
                    <a:pt x="430" y="442"/>
                    <a:pt x="430" y="442"/>
                    <a:pt x="430" y="442"/>
                  </a:cubicBezTo>
                  <a:cubicBezTo>
                    <a:pt x="559" y="487"/>
                    <a:pt x="559" y="487"/>
                    <a:pt x="559" y="487"/>
                  </a:cubicBezTo>
                  <a:cubicBezTo>
                    <a:pt x="560" y="488"/>
                    <a:pt x="561" y="488"/>
                    <a:pt x="562" y="490"/>
                  </a:cubicBezTo>
                  <a:cubicBezTo>
                    <a:pt x="611" y="600"/>
                    <a:pt x="611" y="600"/>
                    <a:pt x="611" y="600"/>
                  </a:cubicBezTo>
                  <a:cubicBezTo>
                    <a:pt x="741" y="647"/>
                    <a:pt x="741" y="647"/>
                    <a:pt x="741" y="647"/>
                  </a:cubicBezTo>
                  <a:cubicBezTo>
                    <a:pt x="742" y="647"/>
                    <a:pt x="743" y="648"/>
                    <a:pt x="743" y="649"/>
                  </a:cubicBezTo>
                  <a:cubicBezTo>
                    <a:pt x="790" y="756"/>
                    <a:pt x="790" y="756"/>
                    <a:pt x="790" y="756"/>
                  </a:cubicBezTo>
                  <a:cubicBezTo>
                    <a:pt x="921" y="804"/>
                    <a:pt x="921" y="804"/>
                    <a:pt x="921" y="804"/>
                  </a:cubicBezTo>
                  <a:cubicBezTo>
                    <a:pt x="922" y="805"/>
                    <a:pt x="923" y="806"/>
                    <a:pt x="923" y="807"/>
                  </a:cubicBezTo>
                  <a:cubicBezTo>
                    <a:pt x="967" y="911"/>
                    <a:pt x="967" y="911"/>
                    <a:pt x="967" y="911"/>
                  </a:cubicBezTo>
                  <a:cubicBezTo>
                    <a:pt x="1100" y="961"/>
                    <a:pt x="1100" y="961"/>
                    <a:pt x="1100" y="961"/>
                  </a:cubicBezTo>
                  <a:cubicBezTo>
                    <a:pt x="1101" y="961"/>
                    <a:pt x="1102" y="963"/>
                    <a:pt x="1102" y="9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214">
              <a:extLst>
                <a:ext uri="{FF2B5EF4-FFF2-40B4-BE49-F238E27FC236}">
                  <a16:creationId xmlns:a16="http://schemas.microsoft.com/office/drawing/2014/main" id="{7A557742-CCEF-E394-F8B3-8A4F12E7F76C}"/>
                </a:ext>
              </a:extLst>
            </p:cNvPr>
            <p:cNvSpPr>
              <a:spLocks/>
            </p:cNvSpPr>
            <p:nvPr userDrawn="1"/>
          </p:nvSpPr>
          <p:spPr bwMode="auto">
            <a:xfrm>
              <a:off x="5437" y="604"/>
              <a:ext cx="408" cy="728"/>
            </a:xfrm>
            <a:custGeom>
              <a:avLst/>
              <a:gdLst>
                <a:gd name="T0" fmla="*/ 799 w 799"/>
                <a:gd name="T1" fmla="*/ 145 h 1414"/>
                <a:gd name="T2" fmla="*/ 798 w 799"/>
                <a:gd name="T3" fmla="*/ 147 h 1414"/>
                <a:gd name="T4" fmla="*/ 713 w 799"/>
                <a:gd name="T5" fmla="*/ 262 h 1414"/>
                <a:gd name="T6" fmla="*/ 743 w 799"/>
                <a:gd name="T7" fmla="*/ 397 h 1414"/>
                <a:gd name="T8" fmla="*/ 742 w 799"/>
                <a:gd name="T9" fmla="*/ 400 h 1414"/>
                <a:gd name="T10" fmla="*/ 7 w 799"/>
                <a:gd name="T11" fmla="*/ 1412 h 1414"/>
                <a:gd name="T12" fmla="*/ 2 w 799"/>
                <a:gd name="T13" fmla="*/ 1413 h 1414"/>
                <a:gd name="T14" fmla="*/ 1 w 799"/>
                <a:gd name="T15" fmla="*/ 1408 h 1414"/>
                <a:gd name="T16" fmla="*/ 735 w 799"/>
                <a:gd name="T17" fmla="*/ 397 h 1414"/>
                <a:gd name="T18" fmla="*/ 705 w 799"/>
                <a:gd name="T19" fmla="*/ 263 h 1414"/>
                <a:gd name="T20" fmla="*/ 706 w 799"/>
                <a:gd name="T21" fmla="*/ 259 h 1414"/>
                <a:gd name="T22" fmla="*/ 791 w 799"/>
                <a:gd name="T23" fmla="*/ 144 h 1414"/>
                <a:gd name="T24" fmla="*/ 761 w 799"/>
                <a:gd name="T25" fmla="*/ 5 h 1414"/>
                <a:gd name="T26" fmla="*/ 764 w 799"/>
                <a:gd name="T27" fmla="*/ 0 h 1414"/>
                <a:gd name="T28" fmla="*/ 769 w 799"/>
                <a:gd name="T29" fmla="*/ 3 h 1414"/>
                <a:gd name="T30" fmla="*/ 799 w 799"/>
                <a:gd name="T31" fmla="*/ 145 h 1414"/>
                <a:gd name="T32" fmla="*/ 799 w 799"/>
                <a:gd name="T33" fmla="*/ 145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9" h="1414">
                  <a:moveTo>
                    <a:pt x="799" y="145"/>
                  </a:moveTo>
                  <a:cubicBezTo>
                    <a:pt x="799" y="146"/>
                    <a:pt x="798" y="147"/>
                    <a:pt x="798" y="147"/>
                  </a:cubicBezTo>
                  <a:cubicBezTo>
                    <a:pt x="713" y="262"/>
                    <a:pt x="713" y="262"/>
                    <a:pt x="713" y="262"/>
                  </a:cubicBezTo>
                  <a:cubicBezTo>
                    <a:pt x="743" y="397"/>
                    <a:pt x="743" y="397"/>
                    <a:pt x="743" y="397"/>
                  </a:cubicBezTo>
                  <a:cubicBezTo>
                    <a:pt x="743" y="398"/>
                    <a:pt x="743" y="399"/>
                    <a:pt x="742" y="400"/>
                  </a:cubicBezTo>
                  <a:cubicBezTo>
                    <a:pt x="7" y="1412"/>
                    <a:pt x="7" y="1412"/>
                    <a:pt x="7" y="1412"/>
                  </a:cubicBezTo>
                  <a:cubicBezTo>
                    <a:pt x="6" y="1414"/>
                    <a:pt x="4" y="1414"/>
                    <a:pt x="2" y="1413"/>
                  </a:cubicBezTo>
                  <a:cubicBezTo>
                    <a:pt x="0" y="1412"/>
                    <a:pt x="0" y="1410"/>
                    <a:pt x="1" y="1408"/>
                  </a:cubicBezTo>
                  <a:cubicBezTo>
                    <a:pt x="735" y="397"/>
                    <a:pt x="735" y="397"/>
                    <a:pt x="735" y="397"/>
                  </a:cubicBezTo>
                  <a:cubicBezTo>
                    <a:pt x="705" y="263"/>
                    <a:pt x="705" y="263"/>
                    <a:pt x="705" y="263"/>
                  </a:cubicBezTo>
                  <a:cubicBezTo>
                    <a:pt x="705" y="261"/>
                    <a:pt x="705" y="260"/>
                    <a:pt x="706" y="259"/>
                  </a:cubicBezTo>
                  <a:cubicBezTo>
                    <a:pt x="791" y="144"/>
                    <a:pt x="791" y="144"/>
                    <a:pt x="791" y="144"/>
                  </a:cubicBezTo>
                  <a:cubicBezTo>
                    <a:pt x="761" y="5"/>
                    <a:pt x="761" y="5"/>
                    <a:pt x="761" y="5"/>
                  </a:cubicBezTo>
                  <a:cubicBezTo>
                    <a:pt x="760" y="3"/>
                    <a:pt x="762" y="1"/>
                    <a:pt x="764" y="0"/>
                  </a:cubicBezTo>
                  <a:cubicBezTo>
                    <a:pt x="766" y="0"/>
                    <a:pt x="768" y="1"/>
                    <a:pt x="769" y="3"/>
                  </a:cubicBezTo>
                  <a:cubicBezTo>
                    <a:pt x="799" y="145"/>
                    <a:pt x="799" y="145"/>
                    <a:pt x="799" y="145"/>
                  </a:cubicBezTo>
                  <a:cubicBezTo>
                    <a:pt x="799" y="144"/>
                    <a:pt x="799" y="144"/>
                    <a:pt x="799"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15">
              <a:extLst>
                <a:ext uri="{FF2B5EF4-FFF2-40B4-BE49-F238E27FC236}">
                  <a16:creationId xmlns:a16="http://schemas.microsoft.com/office/drawing/2014/main" id="{D5A7CB99-C4CD-8D9C-9FCB-1BCEC6CD3A93}"/>
                </a:ext>
              </a:extLst>
            </p:cNvPr>
            <p:cNvSpPr>
              <a:spLocks/>
            </p:cNvSpPr>
            <p:nvPr userDrawn="1"/>
          </p:nvSpPr>
          <p:spPr bwMode="auto">
            <a:xfrm>
              <a:off x="5053" y="395"/>
              <a:ext cx="236" cy="113"/>
            </a:xfrm>
            <a:custGeom>
              <a:avLst/>
              <a:gdLst>
                <a:gd name="T0" fmla="*/ 461 w 461"/>
                <a:gd name="T1" fmla="*/ 57 h 219"/>
                <a:gd name="T2" fmla="*/ 461 w 461"/>
                <a:gd name="T3" fmla="*/ 59 h 219"/>
                <a:gd name="T4" fmla="*/ 456 w 461"/>
                <a:gd name="T5" fmla="*/ 62 h 219"/>
                <a:gd name="T6" fmla="*/ 192 w 461"/>
                <a:gd name="T7" fmla="*/ 9 h 219"/>
                <a:gd name="T8" fmla="*/ 7 w 461"/>
                <a:gd name="T9" fmla="*/ 217 h 219"/>
                <a:gd name="T10" fmla="*/ 2 w 461"/>
                <a:gd name="T11" fmla="*/ 218 h 219"/>
                <a:gd name="T12" fmla="*/ 1 w 461"/>
                <a:gd name="T13" fmla="*/ 212 h 219"/>
                <a:gd name="T14" fmla="*/ 188 w 461"/>
                <a:gd name="T15" fmla="*/ 2 h 219"/>
                <a:gd name="T16" fmla="*/ 192 w 461"/>
                <a:gd name="T17" fmla="*/ 1 h 219"/>
                <a:gd name="T18" fmla="*/ 458 w 461"/>
                <a:gd name="T19" fmla="*/ 54 h 219"/>
                <a:gd name="T20" fmla="*/ 461 w 461"/>
                <a:gd name="T21" fmla="*/ 5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1" h="219">
                  <a:moveTo>
                    <a:pt x="461" y="57"/>
                  </a:moveTo>
                  <a:cubicBezTo>
                    <a:pt x="461" y="58"/>
                    <a:pt x="461" y="58"/>
                    <a:pt x="461" y="59"/>
                  </a:cubicBezTo>
                  <a:cubicBezTo>
                    <a:pt x="461" y="61"/>
                    <a:pt x="459" y="62"/>
                    <a:pt x="456" y="62"/>
                  </a:cubicBezTo>
                  <a:cubicBezTo>
                    <a:pt x="192" y="9"/>
                    <a:pt x="192" y="9"/>
                    <a:pt x="192" y="9"/>
                  </a:cubicBezTo>
                  <a:cubicBezTo>
                    <a:pt x="7" y="217"/>
                    <a:pt x="7" y="217"/>
                    <a:pt x="7" y="217"/>
                  </a:cubicBezTo>
                  <a:cubicBezTo>
                    <a:pt x="6" y="219"/>
                    <a:pt x="3" y="219"/>
                    <a:pt x="2" y="218"/>
                  </a:cubicBezTo>
                  <a:cubicBezTo>
                    <a:pt x="0" y="216"/>
                    <a:pt x="0" y="214"/>
                    <a:pt x="1" y="212"/>
                  </a:cubicBezTo>
                  <a:cubicBezTo>
                    <a:pt x="188" y="2"/>
                    <a:pt x="188" y="2"/>
                    <a:pt x="188" y="2"/>
                  </a:cubicBezTo>
                  <a:cubicBezTo>
                    <a:pt x="189" y="1"/>
                    <a:pt x="190" y="0"/>
                    <a:pt x="192" y="1"/>
                  </a:cubicBezTo>
                  <a:cubicBezTo>
                    <a:pt x="458" y="54"/>
                    <a:pt x="458" y="54"/>
                    <a:pt x="458" y="54"/>
                  </a:cubicBezTo>
                  <a:cubicBezTo>
                    <a:pt x="460" y="54"/>
                    <a:pt x="461" y="56"/>
                    <a:pt x="46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16">
              <a:extLst>
                <a:ext uri="{FF2B5EF4-FFF2-40B4-BE49-F238E27FC236}">
                  <a16:creationId xmlns:a16="http://schemas.microsoft.com/office/drawing/2014/main" id="{620C0F8F-FACA-2D76-63E3-98D2BDC1AB94}"/>
                </a:ext>
              </a:extLst>
            </p:cNvPr>
            <p:cNvSpPr>
              <a:spLocks/>
            </p:cNvSpPr>
            <p:nvPr userDrawn="1"/>
          </p:nvSpPr>
          <p:spPr bwMode="auto">
            <a:xfrm>
              <a:off x="4817" y="1175"/>
              <a:ext cx="465" cy="411"/>
            </a:xfrm>
            <a:custGeom>
              <a:avLst/>
              <a:gdLst>
                <a:gd name="T0" fmla="*/ 910 w 910"/>
                <a:gd name="T1" fmla="*/ 793 h 798"/>
                <a:gd name="T2" fmla="*/ 910 w 910"/>
                <a:gd name="T3" fmla="*/ 795 h 798"/>
                <a:gd name="T4" fmla="*/ 905 w 910"/>
                <a:gd name="T5" fmla="*/ 797 h 798"/>
                <a:gd name="T6" fmla="*/ 773 w 910"/>
                <a:gd name="T7" fmla="*/ 748 h 798"/>
                <a:gd name="T8" fmla="*/ 771 w 910"/>
                <a:gd name="T9" fmla="*/ 746 h 798"/>
                <a:gd name="T10" fmla="*/ 726 w 910"/>
                <a:gd name="T11" fmla="*/ 642 h 798"/>
                <a:gd name="T12" fmla="*/ 597 w 910"/>
                <a:gd name="T13" fmla="*/ 595 h 798"/>
                <a:gd name="T14" fmla="*/ 594 w 910"/>
                <a:gd name="T15" fmla="*/ 592 h 798"/>
                <a:gd name="T16" fmla="*/ 547 w 910"/>
                <a:gd name="T17" fmla="*/ 485 h 798"/>
                <a:gd name="T18" fmla="*/ 419 w 910"/>
                <a:gd name="T19" fmla="*/ 439 h 798"/>
                <a:gd name="T20" fmla="*/ 417 w 910"/>
                <a:gd name="T21" fmla="*/ 437 h 798"/>
                <a:gd name="T22" fmla="*/ 366 w 910"/>
                <a:gd name="T23" fmla="*/ 327 h 798"/>
                <a:gd name="T24" fmla="*/ 240 w 910"/>
                <a:gd name="T25" fmla="*/ 283 h 798"/>
                <a:gd name="T26" fmla="*/ 238 w 910"/>
                <a:gd name="T27" fmla="*/ 281 h 798"/>
                <a:gd name="T28" fmla="*/ 185 w 910"/>
                <a:gd name="T29" fmla="*/ 168 h 798"/>
                <a:gd name="T30" fmla="*/ 60 w 910"/>
                <a:gd name="T31" fmla="*/ 125 h 798"/>
                <a:gd name="T32" fmla="*/ 57 w 910"/>
                <a:gd name="T33" fmla="*/ 123 h 798"/>
                <a:gd name="T34" fmla="*/ 1 w 910"/>
                <a:gd name="T35" fmla="*/ 6 h 798"/>
                <a:gd name="T36" fmla="*/ 3 w 910"/>
                <a:gd name="T37" fmla="*/ 1 h 798"/>
                <a:gd name="T38" fmla="*/ 8 w 910"/>
                <a:gd name="T39" fmla="*/ 2 h 798"/>
                <a:gd name="T40" fmla="*/ 64 w 910"/>
                <a:gd name="T41" fmla="*/ 118 h 798"/>
                <a:gd name="T42" fmla="*/ 189 w 910"/>
                <a:gd name="T43" fmla="*/ 161 h 798"/>
                <a:gd name="T44" fmla="*/ 191 w 910"/>
                <a:gd name="T45" fmla="*/ 163 h 798"/>
                <a:gd name="T46" fmla="*/ 244 w 910"/>
                <a:gd name="T47" fmla="*/ 276 h 798"/>
                <a:gd name="T48" fmla="*/ 370 w 910"/>
                <a:gd name="T49" fmla="*/ 321 h 798"/>
                <a:gd name="T50" fmla="*/ 372 w 910"/>
                <a:gd name="T51" fmla="*/ 323 h 798"/>
                <a:gd name="T52" fmla="*/ 423 w 910"/>
                <a:gd name="T53" fmla="*/ 432 h 798"/>
                <a:gd name="T54" fmla="*/ 550 w 910"/>
                <a:gd name="T55" fmla="*/ 478 h 798"/>
                <a:gd name="T56" fmla="*/ 553 w 910"/>
                <a:gd name="T57" fmla="*/ 480 h 798"/>
                <a:gd name="T58" fmla="*/ 600 w 910"/>
                <a:gd name="T59" fmla="*/ 588 h 798"/>
                <a:gd name="T60" fmla="*/ 729 w 910"/>
                <a:gd name="T61" fmla="*/ 635 h 798"/>
                <a:gd name="T62" fmla="*/ 732 w 910"/>
                <a:gd name="T63" fmla="*/ 637 h 798"/>
                <a:gd name="T64" fmla="*/ 776 w 910"/>
                <a:gd name="T65" fmla="*/ 741 h 798"/>
                <a:gd name="T66" fmla="*/ 907 w 910"/>
                <a:gd name="T67" fmla="*/ 790 h 798"/>
                <a:gd name="T68" fmla="*/ 910 w 910"/>
                <a:gd name="T69" fmla="*/ 793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10" h="798">
                  <a:moveTo>
                    <a:pt x="910" y="793"/>
                  </a:moveTo>
                  <a:cubicBezTo>
                    <a:pt x="910" y="794"/>
                    <a:pt x="910" y="794"/>
                    <a:pt x="910" y="795"/>
                  </a:cubicBezTo>
                  <a:cubicBezTo>
                    <a:pt x="909" y="797"/>
                    <a:pt x="906" y="798"/>
                    <a:pt x="905" y="797"/>
                  </a:cubicBezTo>
                  <a:cubicBezTo>
                    <a:pt x="773" y="748"/>
                    <a:pt x="773" y="748"/>
                    <a:pt x="773" y="748"/>
                  </a:cubicBezTo>
                  <a:cubicBezTo>
                    <a:pt x="772" y="748"/>
                    <a:pt x="771" y="747"/>
                    <a:pt x="771" y="746"/>
                  </a:cubicBezTo>
                  <a:cubicBezTo>
                    <a:pt x="726" y="642"/>
                    <a:pt x="726" y="642"/>
                    <a:pt x="726" y="642"/>
                  </a:cubicBezTo>
                  <a:cubicBezTo>
                    <a:pt x="597" y="595"/>
                    <a:pt x="597" y="595"/>
                    <a:pt x="597" y="595"/>
                  </a:cubicBezTo>
                  <a:cubicBezTo>
                    <a:pt x="596" y="594"/>
                    <a:pt x="595" y="594"/>
                    <a:pt x="594" y="592"/>
                  </a:cubicBezTo>
                  <a:cubicBezTo>
                    <a:pt x="547" y="485"/>
                    <a:pt x="547" y="485"/>
                    <a:pt x="547" y="485"/>
                  </a:cubicBezTo>
                  <a:cubicBezTo>
                    <a:pt x="419" y="439"/>
                    <a:pt x="419" y="439"/>
                    <a:pt x="419" y="439"/>
                  </a:cubicBezTo>
                  <a:cubicBezTo>
                    <a:pt x="418" y="439"/>
                    <a:pt x="417" y="438"/>
                    <a:pt x="417" y="437"/>
                  </a:cubicBezTo>
                  <a:cubicBezTo>
                    <a:pt x="366" y="327"/>
                    <a:pt x="366" y="327"/>
                    <a:pt x="366" y="327"/>
                  </a:cubicBezTo>
                  <a:cubicBezTo>
                    <a:pt x="240" y="283"/>
                    <a:pt x="240" y="283"/>
                    <a:pt x="240" y="283"/>
                  </a:cubicBezTo>
                  <a:cubicBezTo>
                    <a:pt x="239" y="283"/>
                    <a:pt x="238" y="282"/>
                    <a:pt x="238" y="281"/>
                  </a:cubicBezTo>
                  <a:cubicBezTo>
                    <a:pt x="185" y="168"/>
                    <a:pt x="185" y="168"/>
                    <a:pt x="185" y="168"/>
                  </a:cubicBezTo>
                  <a:cubicBezTo>
                    <a:pt x="60" y="125"/>
                    <a:pt x="60" y="125"/>
                    <a:pt x="60" y="125"/>
                  </a:cubicBezTo>
                  <a:cubicBezTo>
                    <a:pt x="59" y="125"/>
                    <a:pt x="58" y="124"/>
                    <a:pt x="57" y="123"/>
                  </a:cubicBezTo>
                  <a:cubicBezTo>
                    <a:pt x="1" y="6"/>
                    <a:pt x="1" y="6"/>
                    <a:pt x="1" y="6"/>
                  </a:cubicBezTo>
                  <a:cubicBezTo>
                    <a:pt x="0" y="4"/>
                    <a:pt x="1" y="2"/>
                    <a:pt x="3" y="1"/>
                  </a:cubicBezTo>
                  <a:cubicBezTo>
                    <a:pt x="4" y="0"/>
                    <a:pt x="7" y="0"/>
                    <a:pt x="8" y="2"/>
                  </a:cubicBezTo>
                  <a:cubicBezTo>
                    <a:pt x="64" y="118"/>
                    <a:pt x="64" y="118"/>
                    <a:pt x="64" y="118"/>
                  </a:cubicBezTo>
                  <a:cubicBezTo>
                    <a:pt x="189" y="161"/>
                    <a:pt x="189" y="161"/>
                    <a:pt x="189" y="161"/>
                  </a:cubicBezTo>
                  <a:cubicBezTo>
                    <a:pt x="190" y="161"/>
                    <a:pt x="191" y="162"/>
                    <a:pt x="191" y="163"/>
                  </a:cubicBezTo>
                  <a:cubicBezTo>
                    <a:pt x="244" y="276"/>
                    <a:pt x="244" y="276"/>
                    <a:pt x="244" y="276"/>
                  </a:cubicBezTo>
                  <a:cubicBezTo>
                    <a:pt x="370" y="321"/>
                    <a:pt x="370" y="321"/>
                    <a:pt x="370" y="321"/>
                  </a:cubicBezTo>
                  <a:cubicBezTo>
                    <a:pt x="371" y="321"/>
                    <a:pt x="372" y="322"/>
                    <a:pt x="372" y="323"/>
                  </a:cubicBezTo>
                  <a:cubicBezTo>
                    <a:pt x="423" y="432"/>
                    <a:pt x="423" y="432"/>
                    <a:pt x="423" y="432"/>
                  </a:cubicBezTo>
                  <a:cubicBezTo>
                    <a:pt x="550" y="478"/>
                    <a:pt x="550" y="478"/>
                    <a:pt x="550" y="478"/>
                  </a:cubicBezTo>
                  <a:cubicBezTo>
                    <a:pt x="551" y="479"/>
                    <a:pt x="552" y="479"/>
                    <a:pt x="553" y="480"/>
                  </a:cubicBezTo>
                  <a:cubicBezTo>
                    <a:pt x="600" y="588"/>
                    <a:pt x="600" y="588"/>
                    <a:pt x="600" y="588"/>
                  </a:cubicBezTo>
                  <a:cubicBezTo>
                    <a:pt x="729" y="635"/>
                    <a:pt x="729" y="635"/>
                    <a:pt x="729" y="635"/>
                  </a:cubicBezTo>
                  <a:cubicBezTo>
                    <a:pt x="730" y="635"/>
                    <a:pt x="731" y="636"/>
                    <a:pt x="732" y="637"/>
                  </a:cubicBezTo>
                  <a:cubicBezTo>
                    <a:pt x="776" y="741"/>
                    <a:pt x="776" y="741"/>
                    <a:pt x="776" y="741"/>
                  </a:cubicBezTo>
                  <a:cubicBezTo>
                    <a:pt x="907" y="790"/>
                    <a:pt x="907" y="790"/>
                    <a:pt x="907" y="790"/>
                  </a:cubicBezTo>
                  <a:cubicBezTo>
                    <a:pt x="909" y="790"/>
                    <a:pt x="910" y="792"/>
                    <a:pt x="910" y="7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217">
              <a:extLst>
                <a:ext uri="{FF2B5EF4-FFF2-40B4-BE49-F238E27FC236}">
                  <a16:creationId xmlns:a16="http://schemas.microsoft.com/office/drawing/2014/main" id="{F6099077-71DD-26A0-4A68-D905DC1C0419}"/>
                </a:ext>
              </a:extLst>
            </p:cNvPr>
            <p:cNvSpPr>
              <a:spLocks/>
            </p:cNvSpPr>
            <p:nvPr userDrawn="1"/>
          </p:nvSpPr>
          <p:spPr bwMode="auto">
            <a:xfrm>
              <a:off x="4746" y="854"/>
              <a:ext cx="820" cy="839"/>
            </a:xfrm>
            <a:custGeom>
              <a:avLst/>
              <a:gdLst>
                <a:gd name="T0" fmla="*/ 1605 w 1605"/>
                <a:gd name="T1" fmla="*/ 1624 h 1629"/>
                <a:gd name="T2" fmla="*/ 1603 w 1605"/>
                <a:gd name="T3" fmla="*/ 1629 h 1629"/>
                <a:gd name="T4" fmla="*/ 1597 w 1605"/>
                <a:gd name="T5" fmla="*/ 1626 h 1629"/>
                <a:gd name="T6" fmla="*/ 1261 w 1605"/>
                <a:gd name="T7" fmla="*/ 661 h 1629"/>
                <a:gd name="T8" fmla="*/ 1262 w 1605"/>
                <a:gd name="T9" fmla="*/ 657 h 1629"/>
                <a:gd name="T10" fmla="*/ 1363 w 1605"/>
                <a:gd name="T11" fmla="*/ 522 h 1629"/>
                <a:gd name="T12" fmla="*/ 1318 w 1605"/>
                <a:gd name="T13" fmla="*/ 385 h 1629"/>
                <a:gd name="T14" fmla="*/ 4 w 1605"/>
                <a:gd name="T15" fmla="*/ 8 h 1629"/>
                <a:gd name="T16" fmla="*/ 1 w 1605"/>
                <a:gd name="T17" fmla="*/ 3 h 1629"/>
                <a:gd name="T18" fmla="*/ 6 w 1605"/>
                <a:gd name="T19" fmla="*/ 0 h 1629"/>
                <a:gd name="T20" fmla="*/ 1323 w 1605"/>
                <a:gd name="T21" fmla="*/ 378 h 1629"/>
                <a:gd name="T22" fmla="*/ 1325 w 1605"/>
                <a:gd name="T23" fmla="*/ 381 h 1629"/>
                <a:gd name="T24" fmla="*/ 1371 w 1605"/>
                <a:gd name="T25" fmla="*/ 521 h 1629"/>
                <a:gd name="T26" fmla="*/ 1371 w 1605"/>
                <a:gd name="T27" fmla="*/ 525 h 1629"/>
                <a:gd name="T28" fmla="*/ 1269 w 1605"/>
                <a:gd name="T29" fmla="*/ 661 h 1629"/>
                <a:gd name="T30" fmla="*/ 1605 w 1605"/>
                <a:gd name="T31" fmla="*/ 1624 h 1629"/>
                <a:gd name="T32" fmla="*/ 1605 w 1605"/>
                <a:gd name="T33" fmla="*/ 1624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5" h="1629">
                  <a:moveTo>
                    <a:pt x="1605" y="1624"/>
                  </a:moveTo>
                  <a:cubicBezTo>
                    <a:pt x="1605" y="1626"/>
                    <a:pt x="1604" y="1628"/>
                    <a:pt x="1603" y="1629"/>
                  </a:cubicBezTo>
                  <a:cubicBezTo>
                    <a:pt x="1601" y="1629"/>
                    <a:pt x="1598" y="1629"/>
                    <a:pt x="1597" y="1626"/>
                  </a:cubicBezTo>
                  <a:cubicBezTo>
                    <a:pt x="1261" y="661"/>
                    <a:pt x="1261" y="661"/>
                    <a:pt x="1261" y="661"/>
                  </a:cubicBezTo>
                  <a:cubicBezTo>
                    <a:pt x="1261" y="660"/>
                    <a:pt x="1261" y="658"/>
                    <a:pt x="1262" y="657"/>
                  </a:cubicBezTo>
                  <a:cubicBezTo>
                    <a:pt x="1363" y="522"/>
                    <a:pt x="1363" y="522"/>
                    <a:pt x="1363" y="522"/>
                  </a:cubicBezTo>
                  <a:cubicBezTo>
                    <a:pt x="1318" y="385"/>
                    <a:pt x="1318" y="385"/>
                    <a:pt x="1318" y="385"/>
                  </a:cubicBezTo>
                  <a:cubicBezTo>
                    <a:pt x="4" y="8"/>
                    <a:pt x="4" y="8"/>
                    <a:pt x="4" y="8"/>
                  </a:cubicBezTo>
                  <a:cubicBezTo>
                    <a:pt x="1" y="7"/>
                    <a:pt x="0" y="5"/>
                    <a:pt x="1" y="3"/>
                  </a:cubicBezTo>
                  <a:cubicBezTo>
                    <a:pt x="2" y="1"/>
                    <a:pt x="4" y="0"/>
                    <a:pt x="6" y="0"/>
                  </a:cubicBezTo>
                  <a:cubicBezTo>
                    <a:pt x="1323" y="378"/>
                    <a:pt x="1323" y="378"/>
                    <a:pt x="1323" y="378"/>
                  </a:cubicBezTo>
                  <a:cubicBezTo>
                    <a:pt x="1324" y="379"/>
                    <a:pt x="1325" y="380"/>
                    <a:pt x="1325" y="381"/>
                  </a:cubicBezTo>
                  <a:cubicBezTo>
                    <a:pt x="1371" y="521"/>
                    <a:pt x="1371" y="521"/>
                    <a:pt x="1371" y="521"/>
                  </a:cubicBezTo>
                  <a:cubicBezTo>
                    <a:pt x="1372" y="522"/>
                    <a:pt x="1372" y="524"/>
                    <a:pt x="1371" y="525"/>
                  </a:cubicBezTo>
                  <a:cubicBezTo>
                    <a:pt x="1269" y="661"/>
                    <a:pt x="1269" y="661"/>
                    <a:pt x="1269" y="661"/>
                  </a:cubicBezTo>
                  <a:cubicBezTo>
                    <a:pt x="1605" y="1624"/>
                    <a:pt x="1605" y="1624"/>
                    <a:pt x="1605" y="1624"/>
                  </a:cubicBezTo>
                  <a:cubicBezTo>
                    <a:pt x="1605" y="1624"/>
                    <a:pt x="1605" y="1624"/>
                    <a:pt x="1605"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218">
              <a:extLst>
                <a:ext uri="{FF2B5EF4-FFF2-40B4-BE49-F238E27FC236}">
                  <a16:creationId xmlns:a16="http://schemas.microsoft.com/office/drawing/2014/main" id="{952211A0-CB13-0CDD-92F1-FA5372F01454}"/>
                </a:ext>
              </a:extLst>
            </p:cNvPr>
            <p:cNvSpPr>
              <a:spLocks/>
            </p:cNvSpPr>
            <p:nvPr userDrawn="1"/>
          </p:nvSpPr>
          <p:spPr bwMode="auto">
            <a:xfrm>
              <a:off x="4799" y="792"/>
              <a:ext cx="838" cy="846"/>
            </a:xfrm>
            <a:custGeom>
              <a:avLst/>
              <a:gdLst>
                <a:gd name="T0" fmla="*/ 1639 w 1639"/>
                <a:gd name="T1" fmla="*/ 1377 h 1641"/>
                <a:gd name="T2" fmla="*/ 1639 w 1639"/>
                <a:gd name="T3" fmla="*/ 1379 h 1641"/>
                <a:gd name="T4" fmla="*/ 1462 w 1639"/>
                <a:gd name="T5" fmla="*/ 1638 h 1641"/>
                <a:gd name="T6" fmla="*/ 1457 w 1639"/>
                <a:gd name="T7" fmla="*/ 1639 h 1641"/>
                <a:gd name="T8" fmla="*/ 1456 w 1639"/>
                <a:gd name="T9" fmla="*/ 1634 h 1641"/>
                <a:gd name="T10" fmla="*/ 1631 w 1639"/>
                <a:gd name="T11" fmla="*/ 1376 h 1641"/>
                <a:gd name="T12" fmla="*/ 1316 w 1639"/>
                <a:gd name="T13" fmla="*/ 369 h 1641"/>
                <a:gd name="T14" fmla="*/ 4 w 1639"/>
                <a:gd name="T15" fmla="*/ 9 h 1641"/>
                <a:gd name="T16" fmla="*/ 1 w 1639"/>
                <a:gd name="T17" fmla="*/ 4 h 1641"/>
                <a:gd name="T18" fmla="*/ 5 w 1639"/>
                <a:gd name="T19" fmla="*/ 1 h 1641"/>
                <a:gd name="T20" fmla="*/ 1320 w 1639"/>
                <a:gd name="T21" fmla="*/ 362 h 1641"/>
                <a:gd name="T22" fmla="*/ 1323 w 1639"/>
                <a:gd name="T23" fmla="*/ 365 h 1641"/>
                <a:gd name="T24" fmla="*/ 1639 w 1639"/>
                <a:gd name="T25" fmla="*/ 1376 h 1641"/>
                <a:gd name="T26" fmla="*/ 1639 w 1639"/>
                <a:gd name="T27" fmla="*/ 1377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39" h="1641">
                  <a:moveTo>
                    <a:pt x="1639" y="1377"/>
                  </a:moveTo>
                  <a:cubicBezTo>
                    <a:pt x="1639" y="1377"/>
                    <a:pt x="1639" y="1379"/>
                    <a:pt x="1639" y="1379"/>
                  </a:cubicBezTo>
                  <a:cubicBezTo>
                    <a:pt x="1462" y="1638"/>
                    <a:pt x="1462" y="1638"/>
                    <a:pt x="1462" y="1638"/>
                  </a:cubicBezTo>
                  <a:cubicBezTo>
                    <a:pt x="1461" y="1640"/>
                    <a:pt x="1458" y="1641"/>
                    <a:pt x="1457" y="1639"/>
                  </a:cubicBezTo>
                  <a:cubicBezTo>
                    <a:pt x="1455" y="1638"/>
                    <a:pt x="1454" y="1636"/>
                    <a:pt x="1456" y="1634"/>
                  </a:cubicBezTo>
                  <a:cubicBezTo>
                    <a:pt x="1631" y="1376"/>
                    <a:pt x="1631" y="1376"/>
                    <a:pt x="1631" y="1376"/>
                  </a:cubicBezTo>
                  <a:cubicBezTo>
                    <a:pt x="1316" y="369"/>
                    <a:pt x="1316" y="369"/>
                    <a:pt x="1316" y="369"/>
                  </a:cubicBezTo>
                  <a:cubicBezTo>
                    <a:pt x="4" y="9"/>
                    <a:pt x="4" y="9"/>
                    <a:pt x="4" y="9"/>
                  </a:cubicBezTo>
                  <a:cubicBezTo>
                    <a:pt x="1" y="8"/>
                    <a:pt x="0" y="6"/>
                    <a:pt x="1" y="4"/>
                  </a:cubicBezTo>
                  <a:cubicBezTo>
                    <a:pt x="1" y="2"/>
                    <a:pt x="3" y="0"/>
                    <a:pt x="5" y="1"/>
                  </a:cubicBezTo>
                  <a:cubicBezTo>
                    <a:pt x="1320" y="362"/>
                    <a:pt x="1320" y="362"/>
                    <a:pt x="1320" y="362"/>
                  </a:cubicBezTo>
                  <a:cubicBezTo>
                    <a:pt x="1321" y="362"/>
                    <a:pt x="1322" y="364"/>
                    <a:pt x="1323" y="365"/>
                  </a:cubicBezTo>
                  <a:cubicBezTo>
                    <a:pt x="1639" y="1376"/>
                    <a:pt x="1639" y="1376"/>
                    <a:pt x="1639" y="1376"/>
                  </a:cubicBezTo>
                  <a:cubicBezTo>
                    <a:pt x="1639" y="1376"/>
                    <a:pt x="1639" y="1377"/>
                    <a:pt x="1639" y="13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219">
              <a:extLst>
                <a:ext uri="{FF2B5EF4-FFF2-40B4-BE49-F238E27FC236}">
                  <a16:creationId xmlns:a16="http://schemas.microsoft.com/office/drawing/2014/main" id="{D8F771DD-CA40-85D4-4559-A2292E3A1582}"/>
                </a:ext>
              </a:extLst>
            </p:cNvPr>
            <p:cNvSpPr>
              <a:spLocks/>
            </p:cNvSpPr>
            <p:nvPr userDrawn="1"/>
          </p:nvSpPr>
          <p:spPr bwMode="auto">
            <a:xfrm>
              <a:off x="4845" y="1235"/>
              <a:ext cx="369" cy="326"/>
            </a:xfrm>
            <a:custGeom>
              <a:avLst/>
              <a:gdLst>
                <a:gd name="T0" fmla="*/ 722 w 722"/>
                <a:gd name="T1" fmla="*/ 627 h 632"/>
                <a:gd name="T2" fmla="*/ 722 w 722"/>
                <a:gd name="T3" fmla="*/ 629 h 632"/>
                <a:gd name="T4" fmla="*/ 717 w 722"/>
                <a:gd name="T5" fmla="*/ 631 h 632"/>
                <a:gd name="T6" fmla="*/ 587 w 722"/>
                <a:gd name="T7" fmla="*/ 583 h 632"/>
                <a:gd name="T8" fmla="*/ 585 w 722"/>
                <a:gd name="T9" fmla="*/ 581 h 632"/>
                <a:gd name="T10" fmla="*/ 539 w 722"/>
                <a:gd name="T11" fmla="*/ 477 h 632"/>
                <a:gd name="T12" fmla="*/ 412 w 722"/>
                <a:gd name="T13" fmla="*/ 430 h 632"/>
                <a:gd name="T14" fmla="*/ 410 w 722"/>
                <a:gd name="T15" fmla="*/ 428 h 632"/>
                <a:gd name="T16" fmla="*/ 361 w 722"/>
                <a:gd name="T17" fmla="*/ 321 h 632"/>
                <a:gd name="T18" fmla="*/ 236 w 722"/>
                <a:gd name="T19" fmla="*/ 276 h 632"/>
                <a:gd name="T20" fmla="*/ 233 w 722"/>
                <a:gd name="T21" fmla="*/ 274 h 632"/>
                <a:gd name="T22" fmla="*/ 182 w 722"/>
                <a:gd name="T23" fmla="*/ 165 h 632"/>
                <a:gd name="T24" fmla="*/ 58 w 722"/>
                <a:gd name="T25" fmla="*/ 121 h 632"/>
                <a:gd name="T26" fmla="*/ 55 w 722"/>
                <a:gd name="T27" fmla="*/ 119 h 632"/>
                <a:gd name="T28" fmla="*/ 1 w 722"/>
                <a:gd name="T29" fmla="*/ 7 h 632"/>
                <a:gd name="T30" fmla="*/ 3 w 722"/>
                <a:gd name="T31" fmla="*/ 1 h 632"/>
                <a:gd name="T32" fmla="*/ 8 w 722"/>
                <a:gd name="T33" fmla="*/ 3 h 632"/>
                <a:gd name="T34" fmla="*/ 63 w 722"/>
                <a:gd name="T35" fmla="*/ 115 h 632"/>
                <a:gd name="T36" fmla="*/ 186 w 722"/>
                <a:gd name="T37" fmla="*/ 158 h 632"/>
                <a:gd name="T38" fmla="*/ 189 w 722"/>
                <a:gd name="T39" fmla="*/ 161 h 632"/>
                <a:gd name="T40" fmla="*/ 240 w 722"/>
                <a:gd name="T41" fmla="*/ 270 h 632"/>
                <a:gd name="T42" fmla="*/ 366 w 722"/>
                <a:gd name="T43" fmla="*/ 315 h 632"/>
                <a:gd name="T44" fmla="*/ 368 w 722"/>
                <a:gd name="T45" fmla="*/ 317 h 632"/>
                <a:gd name="T46" fmla="*/ 417 w 722"/>
                <a:gd name="T47" fmla="*/ 423 h 632"/>
                <a:gd name="T48" fmla="*/ 544 w 722"/>
                <a:gd name="T49" fmla="*/ 470 h 632"/>
                <a:gd name="T50" fmla="*/ 546 w 722"/>
                <a:gd name="T51" fmla="*/ 472 h 632"/>
                <a:gd name="T52" fmla="*/ 592 w 722"/>
                <a:gd name="T53" fmla="*/ 576 h 632"/>
                <a:gd name="T54" fmla="*/ 720 w 722"/>
                <a:gd name="T55" fmla="*/ 624 h 632"/>
                <a:gd name="T56" fmla="*/ 722 w 722"/>
                <a:gd name="T57" fmla="*/ 627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2" h="632">
                  <a:moveTo>
                    <a:pt x="722" y="627"/>
                  </a:moveTo>
                  <a:cubicBezTo>
                    <a:pt x="722" y="628"/>
                    <a:pt x="722" y="628"/>
                    <a:pt x="722" y="629"/>
                  </a:cubicBezTo>
                  <a:cubicBezTo>
                    <a:pt x="721" y="631"/>
                    <a:pt x="718" y="632"/>
                    <a:pt x="717" y="631"/>
                  </a:cubicBezTo>
                  <a:cubicBezTo>
                    <a:pt x="587" y="583"/>
                    <a:pt x="587" y="583"/>
                    <a:pt x="587" y="583"/>
                  </a:cubicBezTo>
                  <a:cubicBezTo>
                    <a:pt x="587" y="582"/>
                    <a:pt x="586" y="582"/>
                    <a:pt x="585" y="581"/>
                  </a:cubicBezTo>
                  <a:cubicBezTo>
                    <a:pt x="539" y="477"/>
                    <a:pt x="539" y="477"/>
                    <a:pt x="539" y="477"/>
                  </a:cubicBezTo>
                  <a:cubicBezTo>
                    <a:pt x="412" y="430"/>
                    <a:pt x="412" y="430"/>
                    <a:pt x="412" y="430"/>
                  </a:cubicBezTo>
                  <a:cubicBezTo>
                    <a:pt x="411" y="430"/>
                    <a:pt x="410" y="429"/>
                    <a:pt x="410" y="428"/>
                  </a:cubicBezTo>
                  <a:cubicBezTo>
                    <a:pt x="361" y="321"/>
                    <a:pt x="361" y="321"/>
                    <a:pt x="361" y="321"/>
                  </a:cubicBezTo>
                  <a:cubicBezTo>
                    <a:pt x="236" y="276"/>
                    <a:pt x="236" y="276"/>
                    <a:pt x="236" y="276"/>
                  </a:cubicBezTo>
                  <a:cubicBezTo>
                    <a:pt x="235" y="276"/>
                    <a:pt x="234" y="275"/>
                    <a:pt x="233" y="274"/>
                  </a:cubicBezTo>
                  <a:cubicBezTo>
                    <a:pt x="182" y="165"/>
                    <a:pt x="182" y="165"/>
                    <a:pt x="182" y="165"/>
                  </a:cubicBezTo>
                  <a:cubicBezTo>
                    <a:pt x="58" y="121"/>
                    <a:pt x="58" y="121"/>
                    <a:pt x="58" y="121"/>
                  </a:cubicBezTo>
                  <a:cubicBezTo>
                    <a:pt x="57" y="121"/>
                    <a:pt x="56" y="120"/>
                    <a:pt x="55" y="119"/>
                  </a:cubicBezTo>
                  <a:cubicBezTo>
                    <a:pt x="1" y="7"/>
                    <a:pt x="1" y="7"/>
                    <a:pt x="1" y="7"/>
                  </a:cubicBezTo>
                  <a:cubicBezTo>
                    <a:pt x="0" y="5"/>
                    <a:pt x="1" y="2"/>
                    <a:pt x="3" y="1"/>
                  </a:cubicBezTo>
                  <a:cubicBezTo>
                    <a:pt x="4" y="0"/>
                    <a:pt x="7" y="1"/>
                    <a:pt x="8" y="3"/>
                  </a:cubicBezTo>
                  <a:cubicBezTo>
                    <a:pt x="63" y="115"/>
                    <a:pt x="63" y="115"/>
                    <a:pt x="63" y="115"/>
                  </a:cubicBezTo>
                  <a:cubicBezTo>
                    <a:pt x="186" y="158"/>
                    <a:pt x="186" y="158"/>
                    <a:pt x="186" y="158"/>
                  </a:cubicBezTo>
                  <a:cubicBezTo>
                    <a:pt x="187" y="159"/>
                    <a:pt x="188" y="159"/>
                    <a:pt x="189" y="161"/>
                  </a:cubicBezTo>
                  <a:cubicBezTo>
                    <a:pt x="240" y="270"/>
                    <a:pt x="240" y="270"/>
                    <a:pt x="240" y="270"/>
                  </a:cubicBezTo>
                  <a:cubicBezTo>
                    <a:pt x="366" y="315"/>
                    <a:pt x="366" y="315"/>
                    <a:pt x="366" y="315"/>
                  </a:cubicBezTo>
                  <a:cubicBezTo>
                    <a:pt x="367" y="315"/>
                    <a:pt x="367" y="316"/>
                    <a:pt x="368" y="317"/>
                  </a:cubicBezTo>
                  <a:cubicBezTo>
                    <a:pt x="417" y="423"/>
                    <a:pt x="417" y="423"/>
                    <a:pt x="417" y="423"/>
                  </a:cubicBezTo>
                  <a:cubicBezTo>
                    <a:pt x="544" y="470"/>
                    <a:pt x="544" y="470"/>
                    <a:pt x="544" y="470"/>
                  </a:cubicBezTo>
                  <a:cubicBezTo>
                    <a:pt x="545" y="470"/>
                    <a:pt x="545" y="471"/>
                    <a:pt x="546" y="472"/>
                  </a:cubicBezTo>
                  <a:cubicBezTo>
                    <a:pt x="592" y="576"/>
                    <a:pt x="592" y="576"/>
                    <a:pt x="592" y="576"/>
                  </a:cubicBezTo>
                  <a:cubicBezTo>
                    <a:pt x="720" y="624"/>
                    <a:pt x="720" y="624"/>
                    <a:pt x="720" y="624"/>
                  </a:cubicBezTo>
                  <a:cubicBezTo>
                    <a:pt x="721" y="624"/>
                    <a:pt x="722" y="625"/>
                    <a:pt x="722" y="6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220">
              <a:extLst>
                <a:ext uri="{FF2B5EF4-FFF2-40B4-BE49-F238E27FC236}">
                  <a16:creationId xmlns:a16="http://schemas.microsoft.com/office/drawing/2014/main" id="{8DA779C1-2983-E89C-40B1-21CEA73D419D}"/>
                </a:ext>
              </a:extLst>
            </p:cNvPr>
            <p:cNvSpPr>
              <a:spLocks/>
            </p:cNvSpPr>
            <p:nvPr userDrawn="1"/>
          </p:nvSpPr>
          <p:spPr bwMode="auto">
            <a:xfrm>
              <a:off x="4852" y="732"/>
              <a:ext cx="759" cy="961"/>
            </a:xfrm>
            <a:custGeom>
              <a:avLst/>
              <a:gdLst>
                <a:gd name="T0" fmla="*/ 1362 w 1485"/>
                <a:gd name="T1" fmla="*/ 491 h 1865"/>
                <a:gd name="T2" fmla="*/ 1362 w 1485"/>
                <a:gd name="T3" fmla="*/ 494 h 1865"/>
                <a:gd name="T4" fmla="*/ 1164 w 1485"/>
                <a:gd name="T5" fmla="*/ 759 h 1865"/>
                <a:gd name="T6" fmla="*/ 1484 w 1485"/>
                <a:gd name="T7" fmla="*/ 1729 h 1865"/>
                <a:gd name="T8" fmla="*/ 1484 w 1485"/>
                <a:gd name="T9" fmla="*/ 1733 h 1865"/>
                <a:gd name="T10" fmla="*/ 1396 w 1485"/>
                <a:gd name="T11" fmla="*/ 1862 h 1865"/>
                <a:gd name="T12" fmla="*/ 1391 w 1485"/>
                <a:gd name="T13" fmla="*/ 1863 h 1865"/>
                <a:gd name="T14" fmla="*/ 1390 w 1485"/>
                <a:gd name="T15" fmla="*/ 1858 h 1865"/>
                <a:gd name="T16" fmla="*/ 1476 w 1485"/>
                <a:gd name="T17" fmla="*/ 1729 h 1865"/>
                <a:gd name="T18" fmla="*/ 1156 w 1485"/>
                <a:gd name="T19" fmla="*/ 759 h 1865"/>
                <a:gd name="T20" fmla="*/ 1156 w 1485"/>
                <a:gd name="T21" fmla="*/ 755 h 1865"/>
                <a:gd name="T22" fmla="*/ 1354 w 1485"/>
                <a:gd name="T23" fmla="*/ 490 h 1865"/>
                <a:gd name="T24" fmla="*/ 1314 w 1485"/>
                <a:gd name="T25" fmla="*/ 353 h 1865"/>
                <a:gd name="T26" fmla="*/ 4 w 1485"/>
                <a:gd name="T27" fmla="*/ 8 h 1865"/>
                <a:gd name="T28" fmla="*/ 1 w 1485"/>
                <a:gd name="T29" fmla="*/ 4 h 1865"/>
                <a:gd name="T30" fmla="*/ 6 w 1485"/>
                <a:gd name="T31" fmla="*/ 1 h 1865"/>
                <a:gd name="T32" fmla="*/ 1318 w 1485"/>
                <a:gd name="T33" fmla="*/ 346 h 1865"/>
                <a:gd name="T34" fmla="*/ 1320 w 1485"/>
                <a:gd name="T35" fmla="*/ 349 h 1865"/>
                <a:gd name="T36" fmla="*/ 1362 w 1485"/>
                <a:gd name="T37" fmla="*/ 491 h 1865"/>
                <a:gd name="T38" fmla="*/ 1362 w 1485"/>
                <a:gd name="T39" fmla="*/ 49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865">
                  <a:moveTo>
                    <a:pt x="1362" y="491"/>
                  </a:moveTo>
                  <a:cubicBezTo>
                    <a:pt x="1363" y="492"/>
                    <a:pt x="1362" y="493"/>
                    <a:pt x="1362" y="494"/>
                  </a:cubicBezTo>
                  <a:cubicBezTo>
                    <a:pt x="1164" y="759"/>
                    <a:pt x="1164" y="759"/>
                    <a:pt x="1164" y="759"/>
                  </a:cubicBezTo>
                  <a:cubicBezTo>
                    <a:pt x="1484" y="1729"/>
                    <a:pt x="1484" y="1729"/>
                    <a:pt x="1484" y="1729"/>
                  </a:cubicBezTo>
                  <a:cubicBezTo>
                    <a:pt x="1485" y="1730"/>
                    <a:pt x="1485" y="1731"/>
                    <a:pt x="1484" y="1733"/>
                  </a:cubicBezTo>
                  <a:cubicBezTo>
                    <a:pt x="1396" y="1862"/>
                    <a:pt x="1396" y="1862"/>
                    <a:pt x="1396" y="1862"/>
                  </a:cubicBezTo>
                  <a:cubicBezTo>
                    <a:pt x="1395" y="1864"/>
                    <a:pt x="1393" y="1865"/>
                    <a:pt x="1391" y="1863"/>
                  </a:cubicBezTo>
                  <a:cubicBezTo>
                    <a:pt x="1389" y="1862"/>
                    <a:pt x="1388" y="1860"/>
                    <a:pt x="1390" y="1858"/>
                  </a:cubicBezTo>
                  <a:cubicBezTo>
                    <a:pt x="1476" y="1729"/>
                    <a:pt x="1476" y="1729"/>
                    <a:pt x="1476" y="1729"/>
                  </a:cubicBezTo>
                  <a:cubicBezTo>
                    <a:pt x="1156" y="759"/>
                    <a:pt x="1156" y="759"/>
                    <a:pt x="1156" y="759"/>
                  </a:cubicBezTo>
                  <a:cubicBezTo>
                    <a:pt x="1155" y="758"/>
                    <a:pt x="1155" y="756"/>
                    <a:pt x="1156" y="755"/>
                  </a:cubicBezTo>
                  <a:cubicBezTo>
                    <a:pt x="1354" y="490"/>
                    <a:pt x="1354" y="490"/>
                    <a:pt x="1354" y="490"/>
                  </a:cubicBezTo>
                  <a:cubicBezTo>
                    <a:pt x="1314" y="353"/>
                    <a:pt x="1314" y="353"/>
                    <a:pt x="1314" y="353"/>
                  </a:cubicBezTo>
                  <a:cubicBezTo>
                    <a:pt x="4" y="8"/>
                    <a:pt x="4" y="8"/>
                    <a:pt x="4" y="8"/>
                  </a:cubicBezTo>
                  <a:cubicBezTo>
                    <a:pt x="2" y="8"/>
                    <a:pt x="0" y="6"/>
                    <a:pt x="1" y="4"/>
                  </a:cubicBezTo>
                  <a:cubicBezTo>
                    <a:pt x="1" y="2"/>
                    <a:pt x="4" y="0"/>
                    <a:pt x="6" y="1"/>
                  </a:cubicBezTo>
                  <a:cubicBezTo>
                    <a:pt x="1318" y="346"/>
                    <a:pt x="1318" y="346"/>
                    <a:pt x="1318" y="346"/>
                  </a:cubicBezTo>
                  <a:cubicBezTo>
                    <a:pt x="1319" y="346"/>
                    <a:pt x="1320" y="347"/>
                    <a:pt x="1320" y="349"/>
                  </a:cubicBezTo>
                  <a:cubicBezTo>
                    <a:pt x="1362" y="491"/>
                    <a:pt x="1362" y="491"/>
                    <a:pt x="1362" y="491"/>
                  </a:cubicBezTo>
                  <a:cubicBezTo>
                    <a:pt x="1362" y="491"/>
                    <a:pt x="1362" y="491"/>
                    <a:pt x="1362" y="4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221">
              <a:extLst>
                <a:ext uri="{FF2B5EF4-FFF2-40B4-BE49-F238E27FC236}">
                  <a16:creationId xmlns:a16="http://schemas.microsoft.com/office/drawing/2014/main" id="{D91B0D00-5ADB-B463-13CF-A3B5332EC2DB}"/>
                </a:ext>
              </a:extLst>
            </p:cNvPr>
            <p:cNvSpPr>
              <a:spLocks/>
            </p:cNvSpPr>
            <p:nvPr userDrawn="1"/>
          </p:nvSpPr>
          <p:spPr bwMode="auto">
            <a:xfrm>
              <a:off x="5481" y="676"/>
              <a:ext cx="379" cy="784"/>
            </a:xfrm>
            <a:custGeom>
              <a:avLst/>
              <a:gdLst>
                <a:gd name="T0" fmla="*/ 742 w 742"/>
                <a:gd name="T1" fmla="*/ 141 h 1522"/>
                <a:gd name="T2" fmla="*/ 741 w 742"/>
                <a:gd name="T3" fmla="*/ 144 h 1522"/>
                <a:gd name="T4" fmla="*/ 658 w 742"/>
                <a:gd name="T5" fmla="*/ 258 h 1522"/>
                <a:gd name="T6" fmla="*/ 687 w 742"/>
                <a:gd name="T7" fmla="*/ 388 h 1522"/>
                <a:gd name="T8" fmla="*/ 686 w 742"/>
                <a:gd name="T9" fmla="*/ 392 h 1522"/>
                <a:gd name="T10" fmla="*/ 603 w 742"/>
                <a:gd name="T11" fmla="*/ 508 h 1522"/>
                <a:gd name="T12" fmla="*/ 633 w 742"/>
                <a:gd name="T13" fmla="*/ 634 h 1522"/>
                <a:gd name="T14" fmla="*/ 633 w 742"/>
                <a:gd name="T15" fmla="*/ 637 h 1522"/>
                <a:gd name="T16" fmla="*/ 8 w 742"/>
                <a:gd name="T17" fmla="*/ 1520 h 1522"/>
                <a:gd name="T18" fmla="*/ 2 w 742"/>
                <a:gd name="T19" fmla="*/ 1521 h 1522"/>
                <a:gd name="T20" fmla="*/ 1 w 742"/>
                <a:gd name="T21" fmla="*/ 1516 h 1522"/>
                <a:gd name="T22" fmla="*/ 625 w 742"/>
                <a:gd name="T23" fmla="*/ 634 h 1522"/>
                <a:gd name="T24" fmla="*/ 595 w 742"/>
                <a:gd name="T25" fmla="*/ 508 h 1522"/>
                <a:gd name="T26" fmla="*/ 596 w 742"/>
                <a:gd name="T27" fmla="*/ 505 h 1522"/>
                <a:gd name="T28" fmla="*/ 679 w 742"/>
                <a:gd name="T29" fmla="*/ 389 h 1522"/>
                <a:gd name="T30" fmla="*/ 650 w 742"/>
                <a:gd name="T31" fmla="*/ 258 h 1522"/>
                <a:gd name="T32" fmla="*/ 650 w 742"/>
                <a:gd name="T33" fmla="*/ 255 h 1522"/>
                <a:gd name="T34" fmla="*/ 734 w 742"/>
                <a:gd name="T35" fmla="*/ 141 h 1522"/>
                <a:gd name="T36" fmla="*/ 705 w 742"/>
                <a:gd name="T37" fmla="*/ 6 h 1522"/>
                <a:gd name="T38" fmla="*/ 708 w 742"/>
                <a:gd name="T39" fmla="*/ 1 h 1522"/>
                <a:gd name="T40" fmla="*/ 713 w 742"/>
                <a:gd name="T41" fmla="*/ 4 h 1522"/>
                <a:gd name="T42" fmla="*/ 742 w 742"/>
                <a:gd name="T43" fmla="*/ 141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2" h="1522">
                  <a:moveTo>
                    <a:pt x="742" y="141"/>
                  </a:moveTo>
                  <a:cubicBezTo>
                    <a:pt x="742" y="142"/>
                    <a:pt x="742" y="143"/>
                    <a:pt x="741" y="144"/>
                  </a:cubicBezTo>
                  <a:cubicBezTo>
                    <a:pt x="658" y="258"/>
                    <a:pt x="658" y="258"/>
                    <a:pt x="658" y="258"/>
                  </a:cubicBezTo>
                  <a:cubicBezTo>
                    <a:pt x="687" y="388"/>
                    <a:pt x="687" y="388"/>
                    <a:pt x="687" y="388"/>
                  </a:cubicBezTo>
                  <a:cubicBezTo>
                    <a:pt x="687" y="390"/>
                    <a:pt x="687" y="391"/>
                    <a:pt x="686" y="392"/>
                  </a:cubicBezTo>
                  <a:cubicBezTo>
                    <a:pt x="603" y="508"/>
                    <a:pt x="603" y="508"/>
                    <a:pt x="603" y="508"/>
                  </a:cubicBezTo>
                  <a:cubicBezTo>
                    <a:pt x="633" y="634"/>
                    <a:pt x="633" y="634"/>
                    <a:pt x="633" y="634"/>
                  </a:cubicBezTo>
                  <a:cubicBezTo>
                    <a:pt x="633" y="635"/>
                    <a:pt x="633" y="636"/>
                    <a:pt x="633" y="637"/>
                  </a:cubicBezTo>
                  <a:cubicBezTo>
                    <a:pt x="8" y="1520"/>
                    <a:pt x="8" y="1520"/>
                    <a:pt x="8" y="1520"/>
                  </a:cubicBezTo>
                  <a:cubicBezTo>
                    <a:pt x="7" y="1522"/>
                    <a:pt x="4" y="1522"/>
                    <a:pt x="2" y="1521"/>
                  </a:cubicBezTo>
                  <a:cubicBezTo>
                    <a:pt x="1" y="1520"/>
                    <a:pt x="0" y="1518"/>
                    <a:pt x="1" y="1516"/>
                  </a:cubicBezTo>
                  <a:cubicBezTo>
                    <a:pt x="625" y="634"/>
                    <a:pt x="625" y="634"/>
                    <a:pt x="625" y="634"/>
                  </a:cubicBezTo>
                  <a:cubicBezTo>
                    <a:pt x="595" y="508"/>
                    <a:pt x="595" y="508"/>
                    <a:pt x="595" y="508"/>
                  </a:cubicBezTo>
                  <a:cubicBezTo>
                    <a:pt x="595" y="507"/>
                    <a:pt x="595" y="506"/>
                    <a:pt x="596" y="505"/>
                  </a:cubicBezTo>
                  <a:cubicBezTo>
                    <a:pt x="679" y="389"/>
                    <a:pt x="679" y="389"/>
                    <a:pt x="679" y="389"/>
                  </a:cubicBezTo>
                  <a:cubicBezTo>
                    <a:pt x="650" y="258"/>
                    <a:pt x="650" y="258"/>
                    <a:pt x="650" y="258"/>
                  </a:cubicBezTo>
                  <a:cubicBezTo>
                    <a:pt x="649" y="257"/>
                    <a:pt x="650" y="256"/>
                    <a:pt x="650" y="255"/>
                  </a:cubicBezTo>
                  <a:cubicBezTo>
                    <a:pt x="734" y="141"/>
                    <a:pt x="734" y="141"/>
                    <a:pt x="734" y="141"/>
                  </a:cubicBezTo>
                  <a:cubicBezTo>
                    <a:pt x="705" y="6"/>
                    <a:pt x="705" y="6"/>
                    <a:pt x="705" y="6"/>
                  </a:cubicBezTo>
                  <a:cubicBezTo>
                    <a:pt x="705" y="3"/>
                    <a:pt x="706" y="2"/>
                    <a:pt x="708" y="1"/>
                  </a:cubicBezTo>
                  <a:cubicBezTo>
                    <a:pt x="710" y="0"/>
                    <a:pt x="712" y="2"/>
                    <a:pt x="713" y="4"/>
                  </a:cubicBezTo>
                  <a:lnTo>
                    <a:pt x="74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222">
              <a:extLst>
                <a:ext uri="{FF2B5EF4-FFF2-40B4-BE49-F238E27FC236}">
                  <a16:creationId xmlns:a16="http://schemas.microsoft.com/office/drawing/2014/main" id="{C731DE32-CE92-D013-1CEC-A4433D6E2C99}"/>
                </a:ext>
              </a:extLst>
            </p:cNvPr>
            <p:cNvSpPr>
              <a:spLocks/>
            </p:cNvSpPr>
            <p:nvPr userDrawn="1"/>
          </p:nvSpPr>
          <p:spPr bwMode="auto">
            <a:xfrm>
              <a:off x="4904" y="674"/>
              <a:ext cx="673" cy="174"/>
            </a:xfrm>
            <a:custGeom>
              <a:avLst/>
              <a:gdLst>
                <a:gd name="T0" fmla="*/ 1318 w 1318"/>
                <a:gd name="T1" fmla="*/ 333 h 338"/>
                <a:gd name="T2" fmla="*/ 1318 w 1318"/>
                <a:gd name="T3" fmla="*/ 335 h 338"/>
                <a:gd name="T4" fmla="*/ 1313 w 1318"/>
                <a:gd name="T5" fmla="*/ 338 h 338"/>
                <a:gd name="T6" fmla="*/ 3 w 1318"/>
                <a:gd name="T7" fmla="*/ 9 h 338"/>
                <a:gd name="T8" fmla="*/ 0 w 1318"/>
                <a:gd name="T9" fmla="*/ 4 h 338"/>
                <a:gd name="T10" fmla="*/ 5 w 1318"/>
                <a:gd name="T11" fmla="*/ 1 h 338"/>
                <a:gd name="T12" fmla="*/ 1315 w 1318"/>
                <a:gd name="T13" fmla="*/ 330 h 338"/>
                <a:gd name="T14" fmla="*/ 1318 w 1318"/>
                <a:gd name="T15" fmla="*/ 333 h 3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8" h="338">
                  <a:moveTo>
                    <a:pt x="1318" y="333"/>
                  </a:moveTo>
                  <a:cubicBezTo>
                    <a:pt x="1318" y="334"/>
                    <a:pt x="1318" y="334"/>
                    <a:pt x="1318" y="335"/>
                  </a:cubicBezTo>
                  <a:cubicBezTo>
                    <a:pt x="1317" y="337"/>
                    <a:pt x="1315" y="338"/>
                    <a:pt x="1313" y="338"/>
                  </a:cubicBezTo>
                  <a:cubicBezTo>
                    <a:pt x="3" y="9"/>
                    <a:pt x="3" y="9"/>
                    <a:pt x="3" y="9"/>
                  </a:cubicBezTo>
                  <a:cubicBezTo>
                    <a:pt x="1" y="8"/>
                    <a:pt x="0" y="6"/>
                    <a:pt x="0" y="4"/>
                  </a:cubicBezTo>
                  <a:cubicBezTo>
                    <a:pt x="1" y="2"/>
                    <a:pt x="3" y="0"/>
                    <a:pt x="5" y="1"/>
                  </a:cubicBezTo>
                  <a:cubicBezTo>
                    <a:pt x="1315" y="330"/>
                    <a:pt x="1315" y="330"/>
                    <a:pt x="1315" y="330"/>
                  </a:cubicBezTo>
                  <a:cubicBezTo>
                    <a:pt x="1317" y="330"/>
                    <a:pt x="1318" y="332"/>
                    <a:pt x="1318" y="3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223">
              <a:extLst>
                <a:ext uri="{FF2B5EF4-FFF2-40B4-BE49-F238E27FC236}">
                  <a16:creationId xmlns:a16="http://schemas.microsoft.com/office/drawing/2014/main" id="{2B33A79A-0AEC-7FB7-85A0-C6BC433629AF}"/>
                </a:ext>
              </a:extLst>
            </p:cNvPr>
            <p:cNvSpPr>
              <a:spLocks/>
            </p:cNvSpPr>
            <p:nvPr userDrawn="1"/>
          </p:nvSpPr>
          <p:spPr bwMode="auto">
            <a:xfrm>
              <a:off x="4954" y="616"/>
              <a:ext cx="673" cy="166"/>
            </a:xfrm>
            <a:custGeom>
              <a:avLst/>
              <a:gdLst>
                <a:gd name="T0" fmla="*/ 1316 w 1316"/>
                <a:gd name="T1" fmla="*/ 318 h 323"/>
                <a:gd name="T2" fmla="*/ 1315 w 1316"/>
                <a:gd name="T3" fmla="*/ 319 h 323"/>
                <a:gd name="T4" fmla="*/ 1311 w 1316"/>
                <a:gd name="T5" fmla="*/ 322 h 323"/>
                <a:gd name="T6" fmla="*/ 4 w 1316"/>
                <a:gd name="T7" fmla="*/ 9 h 323"/>
                <a:gd name="T8" fmla="*/ 1 w 1316"/>
                <a:gd name="T9" fmla="*/ 4 h 323"/>
                <a:gd name="T10" fmla="*/ 6 w 1316"/>
                <a:gd name="T11" fmla="*/ 1 h 323"/>
                <a:gd name="T12" fmla="*/ 1312 w 1316"/>
                <a:gd name="T13" fmla="*/ 315 h 323"/>
                <a:gd name="T14" fmla="*/ 1316 w 1316"/>
                <a:gd name="T15" fmla="*/ 318 h 3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6" h="323">
                  <a:moveTo>
                    <a:pt x="1316" y="318"/>
                  </a:moveTo>
                  <a:cubicBezTo>
                    <a:pt x="1316" y="319"/>
                    <a:pt x="1316" y="319"/>
                    <a:pt x="1315" y="319"/>
                  </a:cubicBezTo>
                  <a:cubicBezTo>
                    <a:pt x="1315" y="322"/>
                    <a:pt x="1313" y="323"/>
                    <a:pt x="1311" y="322"/>
                  </a:cubicBezTo>
                  <a:cubicBezTo>
                    <a:pt x="4" y="9"/>
                    <a:pt x="4" y="9"/>
                    <a:pt x="4" y="9"/>
                  </a:cubicBezTo>
                  <a:cubicBezTo>
                    <a:pt x="2" y="8"/>
                    <a:pt x="0" y="6"/>
                    <a:pt x="1" y="4"/>
                  </a:cubicBezTo>
                  <a:cubicBezTo>
                    <a:pt x="1" y="2"/>
                    <a:pt x="4" y="0"/>
                    <a:pt x="6" y="1"/>
                  </a:cubicBezTo>
                  <a:cubicBezTo>
                    <a:pt x="1312" y="315"/>
                    <a:pt x="1312" y="315"/>
                    <a:pt x="1312" y="315"/>
                  </a:cubicBezTo>
                  <a:cubicBezTo>
                    <a:pt x="1314" y="315"/>
                    <a:pt x="1315" y="317"/>
                    <a:pt x="1316" y="3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224">
              <a:extLst>
                <a:ext uri="{FF2B5EF4-FFF2-40B4-BE49-F238E27FC236}">
                  <a16:creationId xmlns:a16="http://schemas.microsoft.com/office/drawing/2014/main" id="{6633A53A-FB1D-8FD4-0524-79FA11D3D614}"/>
                </a:ext>
              </a:extLst>
            </p:cNvPr>
            <p:cNvSpPr>
              <a:spLocks/>
            </p:cNvSpPr>
            <p:nvPr userDrawn="1"/>
          </p:nvSpPr>
          <p:spPr bwMode="auto">
            <a:xfrm>
              <a:off x="5004" y="560"/>
              <a:ext cx="671" cy="158"/>
            </a:xfrm>
            <a:custGeom>
              <a:avLst/>
              <a:gdLst>
                <a:gd name="T0" fmla="*/ 1312 w 1312"/>
                <a:gd name="T1" fmla="*/ 303 h 307"/>
                <a:gd name="T2" fmla="*/ 1312 w 1312"/>
                <a:gd name="T3" fmla="*/ 304 h 307"/>
                <a:gd name="T4" fmla="*/ 1307 w 1312"/>
                <a:gd name="T5" fmla="*/ 307 h 307"/>
                <a:gd name="T6" fmla="*/ 3 w 1312"/>
                <a:gd name="T7" fmla="*/ 8 h 307"/>
                <a:gd name="T8" fmla="*/ 0 w 1312"/>
                <a:gd name="T9" fmla="*/ 3 h 307"/>
                <a:gd name="T10" fmla="*/ 5 w 1312"/>
                <a:gd name="T11" fmla="*/ 0 h 307"/>
                <a:gd name="T12" fmla="*/ 1309 w 1312"/>
                <a:gd name="T13" fmla="*/ 299 h 307"/>
                <a:gd name="T14" fmla="*/ 1312 w 1312"/>
                <a:gd name="T15" fmla="*/ 303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2" h="307">
                  <a:moveTo>
                    <a:pt x="1312" y="303"/>
                  </a:moveTo>
                  <a:cubicBezTo>
                    <a:pt x="1312" y="303"/>
                    <a:pt x="1312" y="303"/>
                    <a:pt x="1312" y="304"/>
                  </a:cubicBezTo>
                  <a:cubicBezTo>
                    <a:pt x="1311" y="306"/>
                    <a:pt x="1309" y="307"/>
                    <a:pt x="1307" y="307"/>
                  </a:cubicBezTo>
                  <a:cubicBezTo>
                    <a:pt x="3" y="8"/>
                    <a:pt x="3" y="8"/>
                    <a:pt x="3" y="8"/>
                  </a:cubicBezTo>
                  <a:cubicBezTo>
                    <a:pt x="1" y="7"/>
                    <a:pt x="0" y="5"/>
                    <a:pt x="0" y="3"/>
                  </a:cubicBezTo>
                  <a:cubicBezTo>
                    <a:pt x="1" y="1"/>
                    <a:pt x="3" y="0"/>
                    <a:pt x="5" y="0"/>
                  </a:cubicBezTo>
                  <a:cubicBezTo>
                    <a:pt x="1309" y="299"/>
                    <a:pt x="1309" y="299"/>
                    <a:pt x="1309" y="299"/>
                  </a:cubicBezTo>
                  <a:cubicBezTo>
                    <a:pt x="1311" y="300"/>
                    <a:pt x="1312" y="301"/>
                    <a:pt x="1312"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225">
              <a:extLst>
                <a:ext uri="{FF2B5EF4-FFF2-40B4-BE49-F238E27FC236}">
                  <a16:creationId xmlns:a16="http://schemas.microsoft.com/office/drawing/2014/main" id="{6800983A-E3D5-AFE4-74CF-6286E943F37F}"/>
                </a:ext>
              </a:extLst>
            </p:cNvPr>
            <p:cNvSpPr>
              <a:spLocks/>
            </p:cNvSpPr>
            <p:nvPr userDrawn="1"/>
          </p:nvSpPr>
          <p:spPr bwMode="auto">
            <a:xfrm>
              <a:off x="4874" y="1294"/>
              <a:ext cx="274" cy="242"/>
            </a:xfrm>
            <a:custGeom>
              <a:avLst/>
              <a:gdLst>
                <a:gd name="T0" fmla="*/ 538 w 538"/>
                <a:gd name="T1" fmla="*/ 466 h 471"/>
                <a:gd name="T2" fmla="*/ 537 w 538"/>
                <a:gd name="T3" fmla="*/ 468 h 471"/>
                <a:gd name="T4" fmla="*/ 532 w 538"/>
                <a:gd name="T5" fmla="*/ 470 h 471"/>
                <a:gd name="T6" fmla="*/ 406 w 538"/>
                <a:gd name="T7" fmla="*/ 423 h 471"/>
                <a:gd name="T8" fmla="*/ 403 w 538"/>
                <a:gd name="T9" fmla="*/ 420 h 471"/>
                <a:gd name="T10" fmla="*/ 356 w 538"/>
                <a:gd name="T11" fmla="*/ 317 h 471"/>
                <a:gd name="T12" fmla="*/ 232 w 538"/>
                <a:gd name="T13" fmla="*/ 271 h 471"/>
                <a:gd name="T14" fmla="*/ 230 w 538"/>
                <a:gd name="T15" fmla="*/ 269 h 471"/>
                <a:gd name="T16" fmla="*/ 179 w 538"/>
                <a:gd name="T17" fmla="*/ 163 h 471"/>
                <a:gd name="T18" fmla="*/ 57 w 538"/>
                <a:gd name="T19" fmla="*/ 119 h 471"/>
                <a:gd name="T20" fmla="*/ 54 w 538"/>
                <a:gd name="T21" fmla="*/ 117 h 471"/>
                <a:gd name="T22" fmla="*/ 1 w 538"/>
                <a:gd name="T23" fmla="*/ 7 h 471"/>
                <a:gd name="T24" fmla="*/ 3 w 538"/>
                <a:gd name="T25" fmla="*/ 1 h 471"/>
                <a:gd name="T26" fmla="*/ 8 w 538"/>
                <a:gd name="T27" fmla="*/ 3 h 471"/>
                <a:gd name="T28" fmla="*/ 61 w 538"/>
                <a:gd name="T29" fmla="*/ 112 h 471"/>
                <a:gd name="T30" fmla="*/ 184 w 538"/>
                <a:gd name="T31" fmla="*/ 156 h 471"/>
                <a:gd name="T32" fmla="*/ 186 w 538"/>
                <a:gd name="T33" fmla="*/ 158 h 471"/>
                <a:gd name="T34" fmla="*/ 236 w 538"/>
                <a:gd name="T35" fmla="*/ 264 h 471"/>
                <a:gd name="T36" fmla="*/ 360 w 538"/>
                <a:gd name="T37" fmla="*/ 310 h 471"/>
                <a:gd name="T38" fmla="*/ 363 w 538"/>
                <a:gd name="T39" fmla="*/ 312 h 471"/>
                <a:gd name="T40" fmla="*/ 410 w 538"/>
                <a:gd name="T41" fmla="*/ 416 h 471"/>
                <a:gd name="T42" fmla="*/ 535 w 538"/>
                <a:gd name="T43" fmla="*/ 462 h 471"/>
                <a:gd name="T44" fmla="*/ 538 w 538"/>
                <a:gd name="T45" fmla="*/ 4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8" h="471">
                  <a:moveTo>
                    <a:pt x="538" y="466"/>
                  </a:moveTo>
                  <a:cubicBezTo>
                    <a:pt x="538" y="466"/>
                    <a:pt x="538" y="467"/>
                    <a:pt x="537" y="468"/>
                  </a:cubicBezTo>
                  <a:cubicBezTo>
                    <a:pt x="536" y="470"/>
                    <a:pt x="534" y="471"/>
                    <a:pt x="532" y="470"/>
                  </a:cubicBezTo>
                  <a:cubicBezTo>
                    <a:pt x="406" y="423"/>
                    <a:pt x="406" y="423"/>
                    <a:pt x="406" y="423"/>
                  </a:cubicBezTo>
                  <a:cubicBezTo>
                    <a:pt x="405" y="422"/>
                    <a:pt x="404" y="422"/>
                    <a:pt x="403" y="420"/>
                  </a:cubicBezTo>
                  <a:cubicBezTo>
                    <a:pt x="356" y="317"/>
                    <a:pt x="356" y="317"/>
                    <a:pt x="356" y="317"/>
                  </a:cubicBezTo>
                  <a:cubicBezTo>
                    <a:pt x="232" y="271"/>
                    <a:pt x="232" y="271"/>
                    <a:pt x="232" y="271"/>
                  </a:cubicBezTo>
                  <a:cubicBezTo>
                    <a:pt x="231" y="271"/>
                    <a:pt x="230" y="270"/>
                    <a:pt x="230" y="269"/>
                  </a:cubicBezTo>
                  <a:cubicBezTo>
                    <a:pt x="179" y="163"/>
                    <a:pt x="179" y="163"/>
                    <a:pt x="179" y="163"/>
                  </a:cubicBezTo>
                  <a:cubicBezTo>
                    <a:pt x="57" y="119"/>
                    <a:pt x="57" y="119"/>
                    <a:pt x="57" y="119"/>
                  </a:cubicBezTo>
                  <a:cubicBezTo>
                    <a:pt x="56" y="119"/>
                    <a:pt x="55" y="118"/>
                    <a:pt x="54" y="117"/>
                  </a:cubicBezTo>
                  <a:cubicBezTo>
                    <a:pt x="1" y="7"/>
                    <a:pt x="1" y="7"/>
                    <a:pt x="1" y="7"/>
                  </a:cubicBezTo>
                  <a:cubicBezTo>
                    <a:pt x="0" y="5"/>
                    <a:pt x="1" y="2"/>
                    <a:pt x="3" y="1"/>
                  </a:cubicBezTo>
                  <a:cubicBezTo>
                    <a:pt x="5" y="0"/>
                    <a:pt x="7" y="1"/>
                    <a:pt x="8" y="3"/>
                  </a:cubicBezTo>
                  <a:cubicBezTo>
                    <a:pt x="61" y="112"/>
                    <a:pt x="61" y="112"/>
                    <a:pt x="61" y="112"/>
                  </a:cubicBezTo>
                  <a:cubicBezTo>
                    <a:pt x="184" y="156"/>
                    <a:pt x="184" y="156"/>
                    <a:pt x="184" y="156"/>
                  </a:cubicBezTo>
                  <a:cubicBezTo>
                    <a:pt x="185" y="156"/>
                    <a:pt x="186" y="157"/>
                    <a:pt x="186" y="158"/>
                  </a:cubicBezTo>
                  <a:cubicBezTo>
                    <a:pt x="236" y="264"/>
                    <a:pt x="236" y="264"/>
                    <a:pt x="236" y="264"/>
                  </a:cubicBezTo>
                  <a:cubicBezTo>
                    <a:pt x="360" y="310"/>
                    <a:pt x="360" y="310"/>
                    <a:pt x="360" y="310"/>
                  </a:cubicBezTo>
                  <a:cubicBezTo>
                    <a:pt x="361" y="310"/>
                    <a:pt x="362" y="311"/>
                    <a:pt x="363" y="312"/>
                  </a:cubicBezTo>
                  <a:cubicBezTo>
                    <a:pt x="410" y="416"/>
                    <a:pt x="410" y="416"/>
                    <a:pt x="410" y="416"/>
                  </a:cubicBezTo>
                  <a:cubicBezTo>
                    <a:pt x="535" y="462"/>
                    <a:pt x="535" y="462"/>
                    <a:pt x="535" y="462"/>
                  </a:cubicBezTo>
                  <a:cubicBezTo>
                    <a:pt x="537" y="463"/>
                    <a:pt x="537" y="464"/>
                    <a:pt x="538"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226">
              <a:extLst>
                <a:ext uri="{FF2B5EF4-FFF2-40B4-BE49-F238E27FC236}">
                  <a16:creationId xmlns:a16="http://schemas.microsoft.com/office/drawing/2014/main" id="{DECE24B1-4A88-9BC3-88B3-EDDC9A56CFD4}"/>
                </a:ext>
              </a:extLst>
            </p:cNvPr>
            <p:cNvSpPr>
              <a:spLocks/>
            </p:cNvSpPr>
            <p:nvPr userDrawn="1"/>
          </p:nvSpPr>
          <p:spPr bwMode="auto">
            <a:xfrm>
              <a:off x="5101" y="409"/>
              <a:ext cx="119" cy="59"/>
            </a:xfrm>
            <a:custGeom>
              <a:avLst/>
              <a:gdLst>
                <a:gd name="T0" fmla="*/ 233 w 233"/>
                <a:gd name="T1" fmla="*/ 4 h 114"/>
                <a:gd name="T2" fmla="*/ 232 w 233"/>
                <a:gd name="T3" fmla="*/ 7 h 114"/>
                <a:gd name="T4" fmla="*/ 140 w 233"/>
                <a:gd name="T5" fmla="*/ 112 h 114"/>
                <a:gd name="T6" fmla="*/ 136 w 233"/>
                <a:gd name="T7" fmla="*/ 113 h 114"/>
                <a:gd name="T8" fmla="*/ 4 w 233"/>
                <a:gd name="T9" fmla="*/ 86 h 114"/>
                <a:gd name="T10" fmla="*/ 1 w 233"/>
                <a:gd name="T11" fmla="*/ 81 h 114"/>
                <a:gd name="T12" fmla="*/ 6 w 233"/>
                <a:gd name="T13" fmla="*/ 78 h 114"/>
                <a:gd name="T14" fmla="*/ 135 w 233"/>
                <a:gd name="T15" fmla="*/ 105 h 114"/>
                <a:gd name="T16" fmla="*/ 226 w 233"/>
                <a:gd name="T17" fmla="*/ 1 h 114"/>
                <a:gd name="T18" fmla="*/ 231 w 233"/>
                <a:gd name="T19" fmla="*/ 1 h 114"/>
                <a:gd name="T20" fmla="*/ 233 w 233"/>
                <a:gd name="T21" fmla="*/ 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3" h="114">
                  <a:moveTo>
                    <a:pt x="233" y="4"/>
                  </a:moveTo>
                  <a:cubicBezTo>
                    <a:pt x="233" y="5"/>
                    <a:pt x="232" y="6"/>
                    <a:pt x="232" y="7"/>
                  </a:cubicBezTo>
                  <a:cubicBezTo>
                    <a:pt x="140" y="112"/>
                    <a:pt x="140" y="112"/>
                    <a:pt x="140" y="112"/>
                  </a:cubicBezTo>
                  <a:cubicBezTo>
                    <a:pt x="139" y="113"/>
                    <a:pt x="137" y="114"/>
                    <a:pt x="136" y="113"/>
                  </a:cubicBezTo>
                  <a:cubicBezTo>
                    <a:pt x="4" y="86"/>
                    <a:pt x="4" y="86"/>
                    <a:pt x="4" y="86"/>
                  </a:cubicBezTo>
                  <a:cubicBezTo>
                    <a:pt x="2" y="85"/>
                    <a:pt x="0" y="83"/>
                    <a:pt x="1" y="81"/>
                  </a:cubicBezTo>
                  <a:cubicBezTo>
                    <a:pt x="1" y="79"/>
                    <a:pt x="3" y="77"/>
                    <a:pt x="6" y="78"/>
                  </a:cubicBezTo>
                  <a:cubicBezTo>
                    <a:pt x="135" y="105"/>
                    <a:pt x="135" y="105"/>
                    <a:pt x="135" y="105"/>
                  </a:cubicBezTo>
                  <a:cubicBezTo>
                    <a:pt x="226" y="1"/>
                    <a:pt x="226" y="1"/>
                    <a:pt x="226" y="1"/>
                  </a:cubicBezTo>
                  <a:cubicBezTo>
                    <a:pt x="227" y="0"/>
                    <a:pt x="230" y="0"/>
                    <a:pt x="231" y="1"/>
                  </a:cubicBezTo>
                  <a:cubicBezTo>
                    <a:pt x="232" y="2"/>
                    <a:pt x="232" y="3"/>
                    <a:pt x="23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227">
              <a:extLst>
                <a:ext uri="{FF2B5EF4-FFF2-40B4-BE49-F238E27FC236}">
                  <a16:creationId xmlns:a16="http://schemas.microsoft.com/office/drawing/2014/main" id="{B7453E8E-9F8A-83EA-7CB9-E4F97DFAB765}"/>
                </a:ext>
              </a:extLst>
            </p:cNvPr>
            <p:cNvSpPr>
              <a:spLocks/>
            </p:cNvSpPr>
            <p:nvPr userDrawn="1"/>
          </p:nvSpPr>
          <p:spPr bwMode="auto">
            <a:xfrm>
              <a:off x="5502" y="746"/>
              <a:ext cx="372" cy="775"/>
            </a:xfrm>
            <a:custGeom>
              <a:avLst/>
              <a:gdLst>
                <a:gd name="T0" fmla="*/ 729 w 729"/>
                <a:gd name="T1" fmla="*/ 137 h 1504"/>
                <a:gd name="T2" fmla="*/ 728 w 729"/>
                <a:gd name="T3" fmla="*/ 140 h 1504"/>
                <a:gd name="T4" fmla="*/ 647 w 729"/>
                <a:gd name="T5" fmla="*/ 253 h 1504"/>
                <a:gd name="T6" fmla="*/ 675 w 729"/>
                <a:gd name="T7" fmla="*/ 380 h 1504"/>
                <a:gd name="T8" fmla="*/ 674 w 729"/>
                <a:gd name="T9" fmla="*/ 383 h 1504"/>
                <a:gd name="T10" fmla="*/ 593 w 729"/>
                <a:gd name="T11" fmla="*/ 499 h 1504"/>
                <a:gd name="T12" fmla="*/ 622 w 729"/>
                <a:gd name="T13" fmla="*/ 620 h 1504"/>
                <a:gd name="T14" fmla="*/ 621 w 729"/>
                <a:gd name="T15" fmla="*/ 624 h 1504"/>
                <a:gd name="T16" fmla="*/ 8 w 729"/>
                <a:gd name="T17" fmla="*/ 1502 h 1504"/>
                <a:gd name="T18" fmla="*/ 3 w 729"/>
                <a:gd name="T19" fmla="*/ 1503 h 1504"/>
                <a:gd name="T20" fmla="*/ 2 w 729"/>
                <a:gd name="T21" fmla="*/ 1497 h 1504"/>
                <a:gd name="T22" fmla="*/ 613 w 729"/>
                <a:gd name="T23" fmla="*/ 621 h 1504"/>
                <a:gd name="T24" fmla="*/ 584 w 729"/>
                <a:gd name="T25" fmla="*/ 499 h 1504"/>
                <a:gd name="T26" fmla="*/ 585 w 729"/>
                <a:gd name="T27" fmla="*/ 495 h 1504"/>
                <a:gd name="T28" fmla="*/ 666 w 729"/>
                <a:gd name="T29" fmla="*/ 380 h 1504"/>
                <a:gd name="T30" fmla="*/ 638 w 729"/>
                <a:gd name="T31" fmla="*/ 254 h 1504"/>
                <a:gd name="T32" fmla="*/ 639 w 729"/>
                <a:gd name="T33" fmla="*/ 250 h 1504"/>
                <a:gd name="T34" fmla="*/ 720 w 729"/>
                <a:gd name="T35" fmla="*/ 136 h 1504"/>
                <a:gd name="T36" fmla="*/ 693 w 729"/>
                <a:gd name="T37" fmla="*/ 5 h 1504"/>
                <a:gd name="T38" fmla="*/ 696 w 729"/>
                <a:gd name="T39" fmla="*/ 0 h 1504"/>
                <a:gd name="T40" fmla="*/ 700 w 729"/>
                <a:gd name="T41" fmla="*/ 3 h 1504"/>
                <a:gd name="T42" fmla="*/ 729 w 729"/>
                <a:gd name="T43" fmla="*/ 137 h 1504"/>
                <a:gd name="T44" fmla="*/ 729 w 729"/>
                <a:gd name="T45" fmla="*/ 137 h 1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9" h="1504">
                  <a:moveTo>
                    <a:pt x="729" y="137"/>
                  </a:moveTo>
                  <a:cubicBezTo>
                    <a:pt x="729" y="137"/>
                    <a:pt x="729" y="139"/>
                    <a:pt x="728" y="140"/>
                  </a:cubicBezTo>
                  <a:cubicBezTo>
                    <a:pt x="647" y="253"/>
                    <a:pt x="647" y="253"/>
                    <a:pt x="647" y="253"/>
                  </a:cubicBezTo>
                  <a:cubicBezTo>
                    <a:pt x="675" y="380"/>
                    <a:pt x="675" y="380"/>
                    <a:pt x="675" y="380"/>
                  </a:cubicBezTo>
                  <a:cubicBezTo>
                    <a:pt x="675" y="381"/>
                    <a:pt x="675" y="382"/>
                    <a:pt x="674" y="383"/>
                  </a:cubicBezTo>
                  <a:cubicBezTo>
                    <a:pt x="593" y="499"/>
                    <a:pt x="593" y="499"/>
                    <a:pt x="593" y="499"/>
                  </a:cubicBezTo>
                  <a:cubicBezTo>
                    <a:pt x="622" y="620"/>
                    <a:pt x="622" y="620"/>
                    <a:pt x="622" y="620"/>
                  </a:cubicBezTo>
                  <a:cubicBezTo>
                    <a:pt x="622" y="622"/>
                    <a:pt x="622" y="623"/>
                    <a:pt x="621" y="624"/>
                  </a:cubicBezTo>
                  <a:cubicBezTo>
                    <a:pt x="8" y="1502"/>
                    <a:pt x="8" y="1502"/>
                    <a:pt x="8" y="1502"/>
                  </a:cubicBezTo>
                  <a:cubicBezTo>
                    <a:pt x="7" y="1504"/>
                    <a:pt x="4" y="1504"/>
                    <a:pt x="3" y="1503"/>
                  </a:cubicBezTo>
                  <a:cubicBezTo>
                    <a:pt x="1" y="1501"/>
                    <a:pt x="0" y="1499"/>
                    <a:pt x="2" y="1497"/>
                  </a:cubicBezTo>
                  <a:cubicBezTo>
                    <a:pt x="613" y="621"/>
                    <a:pt x="613" y="621"/>
                    <a:pt x="613" y="621"/>
                  </a:cubicBezTo>
                  <a:cubicBezTo>
                    <a:pt x="584" y="499"/>
                    <a:pt x="584" y="499"/>
                    <a:pt x="584" y="499"/>
                  </a:cubicBezTo>
                  <a:cubicBezTo>
                    <a:pt x="584" y="498"/>
                    <a:pt x="584" y="496"/>
                    <a:pt x="585" y="495"/>
                  </a:cubicBezTo>
                  <a:cubicBezTo>
                    <a:pt x="666" y="380"/>
                    <a:pt x="666" y="380"/>
                    <a:pt x="666" y="380"/>
                  </a:cubicBezTo>
                  <a:cubicBezTo>
                    <a:pt x="638" y="254"/>
                    <a:pt x="638" y="254"/>
                    <a:pt x="638" y="254"/>
                  </a:cubicBezTo>
                  <a:cubicBezTo>
                    <a:pt x="638" y="252"/>
                    <a:pt x="638" y="251"/>
                    <a:pt x="639" y="250"/>
                  </a:cubicBezTo>
                  <a:cubicBezTo>
                    <a:pt x="720" y="136"/>
                    <a:pt x="720" y="136"/>
                    <a:pt x="720" y="136"/>
                  </a:cubicBezTo>
                  <a:cubicBezTo>
                    <a:pt x="693" y="5"/>
                    <a:pt x="693" y="5"/>
                    <a:pt x="693" y="5"/>
                  </a:cubicBezTo>
                  <a:cubicBezTo>
                    <a:pt x="692" y="3"/>
                    <a:pt x="694" y="1"/>
                    <a:pt x="696" y="0"/>
                  </a:cubicBezTo>
                  <a:cubicBezTo>
                    <a:pt x="698" y="0"/>
                    <a:pt x="700" y="2"/>
                    <a:pt x="700" y="3"/>
                  </a:cubicBezTo>
                  <a:cubicBezTo>
                    <a:pt x="729" y="137"/>
                    <a:pt x="729" y="137"/>
                    <a:pt x="729" y="137"/>
                  </a:cubicBezTo>
                  <a:cubicBezTo>
                    <a:pt x="729" y="136"/>
                    <a:pt x="729" y="136"/>
                    <a:pt x="729"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228">
              <a:extLst>
                <a:ext uri="{FF2B5EF4-FFF2-40B4-BE49-F238E27FC236}">
                  <a16:creationId xmlns:a16="http://schemas.microsoft.com/office/drawing/2014/main" id="{2477892E-CC53-A375-CEFC-687635C5017E}"/>
                </a:ext>
              </a:extLst>
            </p:cNvPr>
            <p:cNvSpPr>
              <a:spLocks/>
            </p:cNvSpPr>
            <p:nvPr userDrawn="1"/>
          </p:nvSpPr>
          <p:spPr bwMode="auto">
            <a:xfrm>
              <a:off x="4901" y="1350"/>
              <a:ext cx="182" cy="162"/>
            </a:xfrm>
            <a:custGeom>
              <a:avLst/>
              <a:gdLst>
                <a:gd name="T0" fmla="*/ 357 w 357"/>
                <a:gd name="T1" fmla="*/ 308 h 314"/>
                <a:gd name="T2" fmla="*/ 357 w 357"/>
                <a:gd name="T3" fmla="*/ 310 h 314"/>
                <a:gd name="T4" fmla="*/ 352 w 357"/>
                <a:gd name="T5" fmla="*/ 313 h 314"/>
                <a:gd name="T6" fmla="*/ 228 w 357"/>
                <a:gd name="T7" fmla="*/ 266 h 314"/>
                <a:gd name="T8" fmla="*/ 225 w 357"/>
                <a:gd name="T9" fmla="*/ 264 h 314"/>
                <a:gd name="T10" fmla="*/ 177 w 357"/>
                <a:gd name="T11" fmla="*/ 161 h 314"/>
                <a:gd name="T12" fmla="*/ 55 w 357"/>
                <a:gd name="T13" fmla="*/ 116 h 314"/>
                <a:gd name="T14" fmla="*/ 53 w 357"/>
                <a:gd name="T15" fmla="*/ 114 h 314"/>
                <a:gd name="T16" fmla="*/ 1 w 357"/>
                <a:gd name="T17" fmla="*/ 7 h 314"/>
                <a:gd name="T18" fmla="*/ 3 w 357"/>
                <a:gd name="T19" fmla="*/ 1 h 314"/>
                <a:gd name="T20" fmla="*/ 8 w 357"/>
                <a:gd name="T21" fmla="*/ 3 h 314"/>
                <a:gd name="T22" fmla="*/ 59 w 357"/>
                <a:gd name="T23" fmla="*/ 109 h 314"/>
                <a:gd name="T24" fmla="*/ 181 w 357"/>
                <a:gd name="T25" fmla="*/ 154 h 314"/>
                <a:gd name="T26" fmla="*/ 183 w 357"/>
                <a:gd name="T27" fmla="*/ 156 h 314"/>
                <a:gd name="T28" fmla="*/ 232 w 357"/>
                <a:gd name="T29" fmla="*/ 259 h 314"/>
                <a:gd name="T30" fmla="*/ 354 w 357"/>
                <a:gd name="T31" fmla="*/ 305 h 314"/>
                <a:gd name="T32" fmla="*/ 357 w 357"/>
                <a:gd name="T33" fmla="*/ 308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7" h="314">
                  <a:moveTo>
                    <a:pt x="357" y="308"/>
                  </a:moveTo>
                  <a:cubicBezTo>
                    <a:pt x="357" y="309"/>
                    <a:pt x="357" y="310"/>
                    <a:pt x="357" y="310"/>
                  </a:cubicBezTo>
                  <a:cubicBezTo>
                    <a:pt x="356" y="312"/>
                    <a:pt x="353" y="314"/>
                    <a:pt x="352" y="313"/>
                  </a:cubicBezTo>
                  <a:cubicBezTo>
                    <a:pt x="228" y="266"/>
                    <a:pt x="228" y="266"/>
                    <a:pt x="228" y="266"/>
                  </a:cubicBezTo>
                  <a:cubicBezTo>
                    <a:pt x="227" y="266"/>
                    <a:pt x="226" y="265"/>
                    <a:pt x="225" y="264"/>
                  </a:cubicBezTo>
                  <a:cubicBezTo>
                    <a:pt x="177" y="161"/>
                    <a:pt x="177" y="161"/>
                    <a:pt x="177" y="161"/>
                  </a:cubicBezTo>
                  <a:cubicBezTo>
                    <a:pt x="55" y="116"/>
                    <a:pt x="55" y="116"/>
                    <a:pt x="55" y="116"/>
                  </a:cubicBezTo>
                  <a:cubicBezTo>
                    <a:pt x="54" y="116"/>
                    <a:pt x="53" y="115"/>
                    <a:pt x="53" y="114"/>
                  </a:cubicBezTo>
                  <a:cubicBezTo>
                    <a:pt x="1" y="7"/>
                    <a:pt x="1" y="7"/>
                    <a:pt x="1" y="7"/>
                  </a:cubicBezTo>
                  <a:cubicBezTo>
                    <a:pt x="0" y="5"/>
                    <a:pt x="1" y="2"/>
                    <a:pt x="3" y="1"/>
                  </a:cubicBezTo>
                  <a:cubicBezTo>
                    <a:pt x="4" y="0"/>
                    <a:pt x="7" y="1"/>
                    <a:pt x="8" y="3"/>
                  </a:cubicBezTo>
                  <a:cubicBezTo>
                    <a:pt x="59" y="109"/>
                    <a:pt x="59" y="109"/>
                    <a:pt x="59" y="109"/>
                  </a:cubicBezTo>
                  <a:cubicBezTo>
                    <a:pt x="181" y="154"/>
                    <a:pt x="181" y="154"/>
                    <a:pt x="181" y="154"/>
                  </a:cubicBezTo>
                  <a:cubicBezTo>
                    <a:pt x="181" y="154"/>
                    <a:pt x="182" y="155"/>
                    <a:pt x="183" y="156"/>
                  </a:cubicBezTo>
                  <a:cubicBezTo>
                    <a:pt x="232" y="259"/>
                    <a:pt x="232" y="259"/>
                    <a:pt x="232" y="259"/>
                  </a:cubicBezTo>
                  <a:cubicBezTo>
                    <a:pt x="354" y="305"/>
                    <a:pt x="354" y="305"/>
                    <a:pt x="354" y="305"/>
                  </a:cubicBezTo>
                  <a:cubicBezTo>
                    <a:pt x="356" y="306"/>
                    <a:pt x="357" y="307"/>
                    <a:pt x="357"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229">
              <a:extLst>
                <a:ext uri="{FF2B5EF4-FFF2-40B4-BE49-F238E27FC236}">
                  <a16:creationId xmlns:a16="http://schemas.microsoft.com/office/drawing/2014/main" id="{A39B7368-EF84-0409-3528-85DB2C508112}"/>
                </a:ext>
              </a:extLst>
            </p:cNvPr>
            <p:cNvSpPr>
              <a:spLocks/>
            </p:cNvSpPr>
            <p:nvPr userDrawn="1"/>
          </p:nvSpPr>
          <p:spPr bwMode="auto">
            <a:xfrm>
              <a:off x="4928" y="1406"/>
              <a:ext cx="92" cy="82"/>
            </a:xfrm>
            <a:custGeom>
              <a:avLst/>
              <a:gdLst>
                <a:gd name="T0" fmla="*/ 181 w 181"/>
                <a:gd name="T1" fmla="*/ 154 h 159"/>
                <a:gd name="T2" fmla="*/ 181 w 181"/>
                <a:gd name="T3" fmla="*/ 156 h 159"/>
                <a:gd name="T4" fmla="*/ 176 w 181"/>
                <a:gd name="T5" fmla="*/ 158 h 159"/>
                <a:gd name="T6" fmla="*/ 54 w 181"/>
                <a:gd name="T7" fmla="*/ 113 h 159"/>
                <a:gd name="T8" fmla="*/ 52 w 181"/>
                <a:gd name="T9" fmla="*/ 111 h 159"/>
                <a:gd name="T10" fmla="*/ 1 w 181"/>
                <a:gd name="T11" fmla="*/ 6 h 159"/>
                <a:gd name="T12" fmla="*/ 3 w 181"/>
                <a:gd name="T13" fmla="*/ 1 h 159"/>
                <a:gd name="T14" fmla="*/ 8 w 181"/>
                <a:gd name="T15" fmla="*/ 3 h 159"/>
                <a:gd name="T16" fmla="*/ 58 w 181"/>
                <a:gd name="T17" fmla="*/ 106 h 159"/>
                <a:gd name="T18" fmla="*/ 178 w 181"/>
                <a:gd name="T19" fmla="*/ 150 h 159"/>
                <a:gd name="T20" fmla="*/ 181 w 181"/>
                <a:gd name="T21" fmla="*/ 15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159">
                  <a:moveTo>
                    <a:pt x="181" y="154"/>
                  </a:moveTo>
                  <a:cubicBezTo>
                    <a:pt x="181" y="155"/>
                    <a:pt x="181" y="155"/>
                    <a:pt x="181" y="156"/>
                  </a:cubicBezTo>
                  <a:cubicBezTo>
                    <a:pt x="180" y="158"/>
                    <a:pt x="177" y="159"/>
                    <a:pt x="176" y="158"/>
                  </a:cubicBezTo>
                  <a:cubicBezTo>
                    <a:pt x="54" y="113"/>
                    <a:pt x="54" y="113"/>
                    <a:pt x="54" y="113"/>
                  </a:cubicBezTo>
                  <a:cubicBezTo>
                    <a:pt x="53" y="113"/>
                    <a:pt x="52" y="112"/>
                    <a:pt x="52" y="111"/>
                  </a:cubicBezTo>
                  <a:cubicBezTo>
                    <a:pt x="1" y="6"/>
                    <a:pt x="1" y="6"/>
                    <a:pt x="1" y="6"/>
                  </a:cubicBezTo>
                  <a:cubicBezTo>
                    <a:pt x="0" y="4"/>
                    <a:pt x="1" y="2"/>
                    <a:pt x="3" y="1"/>
                  </a:cubicBezTo>
                  <a:cubicBezTo>
                    <a:pt x="4" y="0"/>
                    <a:pt x="7" y="1"/>
                    <a:pt x="8" y="3"/>
                  </a:cubicBezTo>
                  <a:cubicBezTo>
                    <a:pt x="58" y="106"/>
                    <a:pt x="58" y="106"/>
                    <a:pt x="58" y="106"/>
                  </a:cubicBezTo>
                  <a:cubicBezTo>
                    <a:pt x="178" y="150"/>
                    <a:pt x="178" y="150"/>
                    <a:pt x="178" y="150"/>
                  </a:cubicBezTo>
                  <a:cubicBezTo>
                    <a:pt x="180" y="151"/>
                    <a:pt x="181" y="152"/>
                    <a:pt x="181"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230">
              <a:extLst>
                <a:ext uri="{FF2B5EF4-FFF2-40B4-BE49-F238E27FC236}">
                  <a16:creationId xmlns:a16="http://schemas.microsoft.com/office/drawing/2014/main" id="{A3F5AB77-C8FC-E5F6-F572-E6FC2FB5BA99}"/>
                </a:ext>
              </a:extLst>
            </p:cNvPr>
            <p:cNvSpPr>
              <a:spLocks/>
            </p:cNvSpPr>
            <p:nvPr userDrawn="1"/>
          </p:nvSpPr>
          <p:spPr bwMode="auto">
            <a:xfrm>
              <a:off x="5735" y="814"/>
              <a:ext cx="153" cy="619"/>
            </a:xfrm>
            <a:custGeom>
              <a:avLst/>
              <a:gdLst>
                <a:gd name="T0" fmla="*/ 299 w 299"/>
                <a:gd name="T1" fmla="*/ 133 h 1200"/>
                <a:gd name="T2" fmla="*/ 298 w 299"/>
                <a:gd name="T3" fmla="*/ 136 h 1200"/>
                <a:gd name="T4" fmla="*/ 218 w 299"/>
                <a:gd name="T5" fmla="*/ 250 h 1200"/>
                <a:gd name="T6" fmla="*/ 246 w 299"/>
                <a:gd name="T7" fmla="*/ 372 h 1200"/>
                <a:gd name="T8" fmla="*/ 245 w 299"/>
                <a:gd name="T9" fmla="*/ 375 h 1200"/>
                <a:gd name="T10" fmla="*/ 165 w 299"/>
                <a:gd name="T11" fmla="*/ 490 h 1200"/>
                <a:gd name="T12" fmla="*/ 193 w 299"/>
                <a:gd name="T13" fmla="*/ 609 h 1200"/>
                <a:gd name="T14" fmla="*/ 193 w 299"/>
                <a:gd name="T15" fmla="*/ 612 h 1200"/>
                <a:gd name="T16" fmla="*/ 112 w 299"/>
                <a:gd name="T17" fmla="*/ 728 h 1200"/>
                <a:gd name="T18" fmla="*/ 141 w 299"/>
                <a:gd name="T19" fmla="*/ 842 h 1200"/>
                <a:gd name="T20" fmla="*/ 140 w 299"/>
                <a:gd name="T21" fmla="*/ 846 h 1200"/>
                <a:gd name="T22" fmla="*/ 60 w 299"/>
                <a:gd name="T23" fmla="*/ 963 h 1200"/>
                <a:gd name="T24" fmla="*/ 90 w 299"/>
                <a:gd name="T25" fmla="*/ 1073 h 1200"/>
                <a:gd name="T26" fmla="*/ 89 w 299"/>
                <a:gd name="T27" fmla="*/ 1077 h 1200"/>
                <a:gd name="T28" fmla="*/ 7 w 299"/>
                <a:gd name="T29" fmla="*/ 1198 h 1200"/>
                <a:gd name="T30" fmla="*/ 2 w 299"/>
                <a:gd name="T31" fmla="*/ 1199 h 1200"/>
                <a:gd name="T32" fmla="*/ 1 w 299"/>
                <a:gd name="T33" fmla="*/ 1193 h 1200"/>
                <a:gd name="T34" fmla="*/ 81 w 299"/>
                <a:gd name="T35" fmla="*/ 1074 h 1200"/>
                <a:gd name="T36" fmla="*/ 52 w 299"/>
                <a:gd name="T37" fmla="*/ 964 h 1200"/>
                <a:gd name="T38" fmla="*/ 52 w 299"/>
                <a:gd name="T39" fmla="*/ 961 h 1200"/>
                <a:gd name="T40" fmla="*/ 132 w 299"/>
                <a:gd name="T41" fmla="*/ 843 h 1200"/>
                <a:gd name="T42" fmla="*/ 104 w 299"/>
                <a:gd name="T43" fmla="*/ 729 h 1200"/>
                <a:gd name="T44" fmla="*/ 104 w 299"/>
                <a:gd name="T45" fmla="*/ 725 h 1200"/>
                <a:gd name="T46" fmla="*/ 184 w 299"/>
                <a:gd name="T47" fmla="*/ 609 h 1200"/>
                <a:gd name="T48" fmla="*/ 156 w 299"/>
                <a:gd name="T49" fmla="*/ 491 h 1200"/>
                <a:gd name="T50" fmla="*/ 157 w 299"/>
                <a:gd name="T51" fmla="*/ 487 h 1200"/>
                <a:gd name="T52" fmla="*/ 237 w 299"/>
                <a:gd name="T53" fmla="*/ 372 h 1200"/>
                <a:gd name="T54" fmla="*/ 209 w 299"/>
                <a:gd name="T55" fmla="*/ 250 h 1200"/>
                <a:gd name="T56" fmla="*/ 210 w 299"/>
                <a:gd name="T57" fmla="*/ 246 h 1200"/>
                <a:gd name="T58" fmla="*/ 290 w 299"/>
                <a:gd name="T59" fmla="*/ 133 h 1200"/>
                <a:gd name="T60" fmla="*/ 263 w 299"/>
                <a:gd name="T61" fmla="*/ 6 h 1200"/>
                <a:gd name="T62" fmla="*/ 267 w 299"/>
                <a:gd name="T63" fmla="*/ 1 h 1200"/>
                <a:gd name="T64" fmla="*/ 271 w 299"/>
                <a:gd name="T65" fmla="*/ 4 h 1200"/>
                <a:gd name="T66" fmla="*/ 299 w 299"/>
                <a:gd name="T67" fmla="*/ 133 h 1200"/>
                <a:gd name="T68" fmla="*/ 299 w 299"/>
                <a:gd name="T69" fmla="*/ 133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1200">
                  <a:moveTo>
                    <a:pt x="299" y="133"/>
                  </a:moveTo>
                  <a:cubicBezTo>
                    <a:pt x="299" y="134"/>
                    <a:pt x="299" y="135"/>
                    <a:pt x="298" y="136"/>
                  </a:cubicBezTo>
                  <a:cubicBezTo>
                    <a:pt x="218" y="250"/>
                    <a:pt x="218" y="250"/>
                    <a:pt x="218" y="250"/>
                  </a:cubicBezTo>
                  <a:cubicBezTo>
                    <a:pt x="246" y="372"/>
                    <a:pt x="246" y="372"/>
                    <a:pt x="246" y="372"/>
                  </a:cubicBezTo>
                  <a:cubicBezTo>
                    <a:pt x="246" y="373"/>
                    <a:pt x="246" y="375"/>
                    <a:pt x="245" y="375"/>
                  </a:cubicBezTo>
                  <a:cubicBezTo>
                    <a:pt x="165" y="490"/>
                    <a:pt x="165" y="490"/>
                    <a:pt x="165" y="490"/>
                  </a:cubicBezTo>
                  <a:cubicBezTo>
                    <a:pt x="193" y="609"/>
                    <a:pt x="193" y="609"/>
                    <a:pt x="193" y="609"/>
                  </a:cubicBezTo>
                  <a:cubicBezTo>
                    <a:pt x="193" y="610"/>
                    <a:pt x="193" y="611"/>
                    <a:pt x="193" y="612"/>
                  </a:cubicBezTo>
                  <a:cubicBezTo>
                    <a:pt x="112" y="728"/>
                    <a:pt x="112" y="728"/>
                    <a:pt x="112" y="728"/>
                  </a:cubicBezTo>
                  <a:cubicBezTo>
                    <a:pt x="141" y="842"/>
                    <a:pt x="141" y="842"/>
                    <a:pt x="141" y="842"/>
                  </a:cubicBezTo>
                  <a:cubicBezTo>
                    <a:pt x="141" y="844"/>
                    <a:pt x="141" y="845"/>
                    <a:pt x="140" y="846"/>
                  </a:cubicBezTo>
                  <a:cubicBezTo>
                    <a:pt x="60" y="963"/>
                    <a:pt x="60" y="963"/>
                    <a:pt x="60" y="963"/>
                  </a:cubicBezTo>
                  <a:cubicBezTo>
                    <a:pt x="90" y="1073"/>
                    <a:pt x="90" y="1073"/>
                    <a:pt x="90" y="1073"/>
                  </a:cubicBezTo>
                  <a:cubicBezTo>
                    <a:pt x="90" y="1075"/>
                    <a:pt x="90" y="1076"/>
                    <a:pt x="89" y="1077"/>
                  </a:cubicBezTo>
                  <a:cubicBezTo>
                    <a:pt x="7" y="1198"/>
                    <a:pt x="7" y="1198"/>
                    <a:pt x="7" y="1198"/>
                  </a:cubicBezTo>
                  <a:cubicBezTo>
                    <a:pt x="6" y="1200"/>
                    <a:pt x="4" y="1200"/>
                    <a:pt x="2" y="1199"/>
                  </a:cubicBezTo>
                  <a:cubicBezTo>
                    <a:pt x="0" y="1197"/>
                    <a:pt x="0" y="1195"/>
                    <a:pt x="1" y="1193"/>
                  </a:cubicBezTo>
                  <a:cubicBezTo>
                    <a:pt x="81" y="1074"/>
                    <a:pt x="81" y="1074"/>
                    <a:pt x="81" y="1074"/>
                  </a:cubicBezTo>
                  <a:cubicBezTo>
                    <a:pt x="52" y="964"/>
                    <a:pt x="52" y="964"/>
                    <a:pt x="52" y="964"/>
                  </a:cubicBezTo>
                  <a:cubicBezTo>
                    <a:pt x="52" y="963"/>
                    <a:pt x="52" y="961"/>
                    <a:pt x="52" y="961"/>
                  </a:cubicBezTo>
                  <a:cubicBezTo>
                    <a:pt x="132" y="843"/>
                    <a:pt x="132" y="843"/>
                    <a:pt x="132" y="843"/>
                  </a:cubicBezTo>
                  <a:cubicBezTo>
                    <a:pt x="104" y="729"/>
                    <a:pt x="104" y="729"/>
                    <a:pt x="104" y="729"/>
                  </a:cubicBezTo>
                  <a:cubicBezTo>
                    <a:pt x="104" y="727"/>
                    <a:pt x="104" y="726"/>
                    <a:pt x="104" y="725"/>
                  </a:cubicBezTo>
                  <a:cubicBezTo>
                    <a:pt x="184" y="609"/>
                    <a:pt x="184" y="609"/>
                    <a:pt x="184" y="609"/>
                  </a:cubicBezTo>
                  <a:cubicBezTo>
                    <a:pt x="156" y="491"/>
                    <a:pt x="156" y="491"/>
                    <a:pt x="156" y="491"/>
                  </a:cubicBezTo>
                  <a:cubicBezTo>
                    <a:pt x="156" y="489"/>
                    <a:pt x="156" y="488"/>
                    <a:pt x="157" y="487"/>
                  </a:cubicBezTo>
                  <a:cubicBezTo>
                    <a:pt x="237" y="372"/>
                    <a:pt x="237" y="372"/>
                    <a:pt x="237" y="372"/>
                  </a:cubicBezTo>
                  <a:cubicBezTo>
                    <a:pt x="209" y="250"/>
                    <a:pt x="209" y="250"/>
                    <a:pt x="209" y="250"/>
                  </a:cubicBezTo>
                  <a:cubicBezTo>
                    <a:pt x="209" y="248"/>
                    <a:pt x="209" y="247"/>
                    <a:pt x="210" y="246"/>
                  </a:cubicBezTo>
                  <a:cubicBezTo>
                    <a:pt x="290" y="133"/>
                    <a:pt x="290" y="133"/>
                    <a:pt x="290" y="133"/>
                  </a:cubicBezTo>
                  <a:cubicBezTo>
                    <a:pt x="263" y="6"/>
                    <a:pt x="263" y="6"/>
                    <a:pt x="263" y="6"/>
                  </a:cubicBezTo>
                  <a:cubicBezTo>
                    <a:pt x="263" y="3"/>
                    <a:pt x="265" y="2"/>
                    <a:pt x="267" y="1"/>
                  </a:cubicBezTo>
                  <a:cubicBezTo>
                    <a:pt x="268" y="0"/>
                    <a:pt x="271" y="2"/>
                    <a:pt x="271" y="4"/>
                  </a:cubicBezTo>
                  <a:cubicBezTo>
                    <a:pt x="299" y="133"/>
                    <a:pt x="299" y="133"/>
                    <a:pt x="299" y="133"/>
                  </a:cubicBezTo>
                  <a:cubicBezTo>
                    <a:pt x="299" y="133"/>
                    <a:pt x="299" y="133"/>
                    <a:pt x="299"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231">
              <a:extLst>
                <a:ext uri="{FF2B5EF4-FFF2-40B4-BE49-F238E27FC236}">
                  <a16:creationId xmlns:a16="http://schemas.microsoft.com/office/drawing/2014/main" id="{E633A0C7-2DDD-FA13-5FB9-F7A31D2F3657}"/>
                </a:ext>
              </a:extLst>
            </p:cNvPr>
            <p:cNvSpPr>
              <a:spLocks/>
            </p:cNvSpPr>
            <p:nvPr userDrawn="1"/>
          </p:nvSpPr>
          <p:spPr bwMode="auto">
            <a:xfrm>
              <a:off x="5777" y="881"/>
              <a:ext cx="125" cy="490"/>
            </a:xfrm>
            <a:custGeom>
              <a:avLst/>
              <a:gdLst>
                <a:gd name="T0" fmla="*/ 245 w 245"/>
                <a:gd name="T1" fmla="*/ 129 h 951"/>
                <a:gd name="T2" fmla="*/ 244 w 245"/>
                <a:gd name="T3" fmla="*/ 132 h 951"/>
                <a:gd name="T4" fmla="*/ 165 w 245"/>
                <a:gd name="T5" fmla="*/ 245 h 951"/>
                <a:gd name="T6" fmla="*/ 192 w 245"/>
                <a:gd name="T7" fmla="*/ 364 h 951"/>
                <a:gd name="T8" fmla="*/ 191 w 245"/>
                <a:gd name="T9" fmla="*/ 367 h 951"/>
                <a:gd name="T10" fmla="*/ 113 w 245"/>
                <a:gd name="T11" fmla="*/ 482 h 951"/>
                <a:gd name="T12" fmla="*/ 140 w 245"/>
                <a:gd name="T13" fmla="*/ 597 h 951"/>
                <a:gd name="T14" fmla="*/ 139 w 245"/>
                <a:gd name="T15" fmla="*/ 600 h 951"/>
                <a:gd name="T16" fmla="*/ 61 w 245"/>
                <a:gd name="T17" fmla="*/ 716 h 951"/>
                <a:gd name="T18" fmla="*/ 88 w 245"/>
                <a:gd name="T19" fmla="*/ 827 h 951"/>
                <a:gd name="T20" fmla="*/ 88 w 245"/>
                <a:gd name="T21" fmla="*/ 830 h 951"/>
                <a:gd name="T22" fmla="*/ 8 w 245"/>
                <a:gd name="T23" fmla="*/ 949 h 951"/>
                <a:gd name="T24" fmla="*/ 2 w 245"/>
                <a:gd name="T25" fmla="*/ 950 h 951"/>
                <a:gd name="T26" fmla="*/ 1 w 245"/>
                <a:gd name="T27" fmla="*/ 944 h 951"/>
                <a:gd name="T28" fmla="*/ 80 w 245"/>
                <a:gd name="T29" fmla="*/ 827 h 951"/>
                <a:gd name="T30" fmla="*/ 52 w 245"/>
                <a:gd name="T31" fmla="*/ 716 h 951"/>
                <a:gd name="T32" fmla="*/ 53 w 245"/>
                <a:gd name="T33" fmla="*/ 713 h 951"/>
                <a:gd name="T34" fmla="*/ 132 w 245"/>
                <a:gd name="T35" fmla="*/ 597 h 951"/>
                <a:gd name="T36" fmla="*/ 104 w 245"/>
                <a:gd name="T37" fmla="*/ 482 h 951"/>
                <a:gd name="T38" fmla="*/ 104 w 245"/>
                <a:gd name="T39" fmla="*/ 479 h 951"/>
                <a:gd name="T40" fmla="*/ 183 w 245"/>
                <a:gd name="T41" fmla="*/ 364 h 951"/>
                <a:gd name="T42" fmla="*/ 157 w 245"/>
                <a:gd name="T43" fmla="*/ 245 h 951"/>
                <a:gd name="T44" fmla="*/ 157 w 245"/>
                <a:gd name="T45" fmla="*/ 242 h 951"/>
                <a:gd name="T46" fmla="*/ 236 w 245"/>
                <a:gd name="T47" fmla="*/ 129 h 951"/>
                <a:gd name="T48" fmla="*/ 210 w 245"/>
                <a:gd name="T49" fmla="*/ 6 h 951"/>
                <a:gd name="T50" fmla="*/ 213 w 245"/>
                <a:gd name="T51" fmla="*/ 1 h 951"/>
                <a:gd name="T52" fmla="*/ 217 w 245"/>
                <a:gd name="T53" fmla="*/ 4 h 951"/>
                <a:gd name="T54" fmla="*/ 245 w 245"/>
                <a:gd name="T55" fmla="*/ 129 h 951"/>
                <a:gd name="T56" fmla="*/ 245 w 245"/>
                <a:gd name="T57" fmla="*/ 129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5" h="951">
                  <a:moveTo>
                    <a:pt x="245" y="129"/>
                  </a:moveTo>
                  <a:cubicBezTo>
                    <a:pt x="245" y="130"/>
                    <a:pt x="244" y="131"/>
                    <a:pt x="244" y="132"/>
                  </a:cubicBezTo>
                  <a:cubicBezTo>
                    <a:pt x="165" y="245"/>
                    <a:pt x="165" y="245"/>
                    <a:pt x="165" y="245"/>
                  </a:cubicBezTo>
                  <a:cubicBezTo>
                    <a:pt x="192" y="364"/>
                    <a:pt x="192" y="364"/>
                    <a:pt x="192" y="364"/>
                  </a:cubicBezTo>
                  <a:cubicBezTo>
                    <a:pt x="192" y="365"/>
                    <a:pt x="192" y="367"/>
                    <a:pt x="191" y="367"/>
                  </a:cubicBezTo>
                  <a:cubicBezTo>
                    <a:pt x="113" y="482"/>
                    <a:pt x="113" y="482"/>
                    <a:pt x="113" y="482"/>
                  </a:cubicBezTo>
                  <a:cubicBezTo>
                    <a:pt x="140" y="597"/>
                    <a:pt x="140" y="597"/>
                    <a:pt x="140" y="597"/>
                  </a:cubicBezTo>
                  <a:cubicBezTo>
                    <a:pt x="140" y="598"/>
                    <a:pt x="140" y="599"/>
                    <a:pt x="139" y="600"/>
                  </a:cubicBezTo>
                  <a:cubicBezTo>
                    <a:pt x="61" y="716"/>
                    <a:pt x="61" y="716"/>
                    <a:pt x="61" y="716"/>
                  </a:cubicBezTo>
                  <a:cubicBezTo>
                    <a:pt x="88" y="827"/>
                    <a:pt x="88" y="827"/>
                    <a:pt x="88" y="827"/>
                  </a:cubicBezTo>
                  <a:cubicBezTo>
                    <a:pt x="89" y="828"/>
                    <a:pt x="89" y="830"/>
                    <a:pt x="88" y="830"/>
                  </a:cubicBezTo>
                  <a:cubicBezTo>
                    <a:pt x="8" y="949"/>
                    <a:pt x="8" y="949"/>
                    <a:pt x="8" y="949"/>
                  </a:cubicBezTo>
                  <a:cubicBezTo>
                    <a:pt x="7" y="951"/>
                    <a:pt x="4" y="951"/>
                    <a:pt x="2" y="950"/>
                  </a:cubicBezTo>
                  <a:cubicBezTo>
                    <a:pt x="1" y="949"/>
                    <a:pt x="0" y="946"/>
                    <a:pt x="1" y="944"/>
                  </a:cubicBezTo>
                  <a:cubicBezTo>
                    <a:pt x="80" y="827"/>
                    <a:pt x="80" y="827"/>
                    <a:pt x="80" y="827"/>
                  </a:cubicBezTo>
                  <a:cubicBezTo>
                    <a:pt x="52" y="716"/>
                    <a:pt x="52" y="716"/>
                    <a:pt x="52" y="716"/>
                  </a:cubicBezTo>
                  <a:cubicBezTo>
                    <a:pt x="52" y="715"/>
                    <a:pt x="52" y="714"/>
                    <a:pt x="53" y="713"/>
                  </a:cubicBezTo>
                  <a:cubicBezTo>
                    <a:pt x="132" y="597"/>
                    <a:pt x="132" y="597"/>
                    <a:pt x="132" y="597"/>
                  </a:cubicBezTo>
                  <a:cubicBezTo>
                    <a:pt x="104" y="482"/>
                    <a:pt x="104" y="482"/>
                    <a:pt x="104" y="482"/>
                  </a:cubicBezTo>
                  <a:cubicBezTo>
                    <a:pt x="104" y="481"/>
                    <a:pt x="104" y="479"/>
                    <a:pt x="104" y="479"/>
                  </a:cubicBezTo>
                  <a:cubicBezTo>
                    <a:pt x="183" y="364"/>
                    <a:pt x="183" y="364"/>
                    <a:pt x="183" y="364"/>
                  </a:cubicBezTo>
                  <a:cubicBezTo>
                    <a:pt x="157" y="245"/>
                    <a:pt x="157" y="245"/>
                    <a:pt x="157" y="245"/>
                  </a:cubicBezTo>
                  <a:cubicBezTo>
                    <a:pt x="156" y="244"/>
                    <a:pt x="157" y="243"/>
                    <a:pt x="157" y="242"/>
                  </a:cubicBezTo>
                  <a:cubicBezTo>
                    <a:pt x="236" y="129"/>
                    <a:pt x="236" y="129"/>
                    <a:pt x="236" y="129"/>
                  </a:cubicBezTo>
                  <a:cubicBezTo>
                    <a:pt x="210" y="6"/>
                    <a:pt x="210" y="6"/>
                    <a:pt x="210" y="6"/>
                  </a:cubicBezTo>
                  <a:cubicBezTo>
                    <a:pt x="209" y="3"/>
                    <a:pt x="211" y="1"/>
                    <a:pt x="213" y="1"/>
                  </a:cubicBezTo>
                  <a:cubicBezTo>
                    <a:pt x="215" y="0"/>
                    <a:pt x="217" y="2"/>
                    <a:pt x="217" y="4"/>
                  </a:cubicBezTo>
                  <a:cubicBezTo>
                    <a:pt x="245" y="129"/>
                    <a:pt x="245" y="129"/>
                    <a:pt x="245" y="129"/>
                  </a:cubicBezTo>
                  <a:cubicBezTo>
                    <a:pt x="245" y="129"/>
                    <a:pt x="245" y="129"/>
                    <a:pt x="245"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232">
              <a:extLst>
                <a:ext uri="{FF2B5EF4-FFF2-40B4-BE49-F238E27FC236}">
                  <a16:creationId xmlns:a16="http://schemas.microsoft.com/office/drawing/2014/main" id="{E9570DEA-EE2D-FC96-ABC0-BFA9022B3712}"/>
                </a:ext>
              </a:extLst>
            </p:cNvPr>
            <p:cNvSpPr>
              <a:spLocks/>
            </p:cNvSpPr>
            <p:nvPr userDrawn="1"/>
          </p:nvSpPr>
          <p:spPr bwMode="auto">
            <a:xfrm>
              <a:off x="5818" y="945"/>
              <a:ext cx="97" cy="365"/>
            </a:xfrm>
            <a:custGeom>
              <a:avLst/>
              <a:gdLst>
                <a:gd name="T0" fmla="*/ 190 w 190"/>
                <a:gd name="T1" fmla="*/ 126 h 708"/>
                <a:gd name="T2" fmla="*/ 190 w 190"/>
                <a:gd name="T3" fmla="*/ 128 h 708"/>
                <a:gd name="T4" fmla="*/ 112 w 190"/>
                <a:gd name="T5" fmla="*/ 241 h 708"/>
                <a:gd name="T6" fmla="*/ 138 w 190"/>
                <a:gd name="T7" fmla="*/ 357 h 708"/>
                <a:gd name="T8" fmla="*/ 138 w 190"/>
                <a:gd name="T9" fmla="*/ 360 h 708"/>
                <a:gd name="T10" fmla="*/ 61 w 190"/>
                <a:gd name="T11" fmla="*/ 474 h 708"/>
                <a:gd name="T12" fmla="*/ 87 w 190"/>
                <a:gd name="T13" fmla="*/ 585 h 708"/>
                <a:gd name="T14" fmla="*/ 87 w 190"/>
                <a:gd name="T15" fmla="*/ 589 h 708"/>
                <a:gd name="T16" fmla="*/ 8 w 190"/>
                <a:gd name="T17" fmla="*/ 705 h 708"/>
                <a:gd name="T18" fmla="*/ 3 w 190"/>
                <a:gd name="T19" fmla="*/ 706 h 708"/>
                <a:gd name="T20" fmla="*/ 2 w 190"/>
                <a:gd name="T21" fmla="*/ 701 h 708"/>
                <a:gd name="T22" fmla="*/ 79 w 190"/>
                <a:gd name="T23" fmla="*/ 586 h 708"/>
                <a:gd name="T24" fmla="*/ 53 w 190"/>
                <a:gd name="T25" fmla="*/ 474 h 708"/>
                <a:gd name="T26" fmla="*/ 53 w 190"/>
                <a:gd name="T27" fmla="*/ 471 h 708"/>
                <a:gd name="T28" fmla="*/ 130 w 190"/>
                <a:gd name="T29" fmla="*/ 357 h 708"/>
                <a:gd name="T30" fmla="*/ 104 w 190"/>
                <a:gd name="T31" fmla="*/ 242 h 708"/>
                <a:gd name="T32" fmla="*/ 105 w 190"/>
                <a:gd name="T33" fmla="*/ 238 h 708"/>
                <a:gd name="T34" fmla="*/ 182 w 190"/>
                <a:gd name="T35" fmla="*/ 126 h 708"/>
                <a:gd name="T36" fmla="*/ 157 w 190"/>
                <a:gd name="T37" fmla="*/ 6 h 708"/>
                <a:gd name="T38" fmla="*/ 160 w 190"/>
                <a:gd name="T39" fmla="*/ 1 h 708"/>
                <a:gd name="T40" fmla="*/ 165 w 190"/>
                <a:gd name="T41" fmla="*/ 4 h 708"/>
                <a:gd name="T42" fmla="*/ 190 w 190"/>
                <a:gd name="T43" fmla="*/ 126 h 708"/>
                <a:gd name="T44" fmla="*/ 190 w 190"/>
                <a:gd name="T45" fmla="*/ 126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0" h="708">
                  <a:moveTo>
                    <a:pt x="190" y="126"/>
                  </a:moveTo>
                  <a:cubicBezTo>
                    <a:pt x="190" y="126"/>
                    <a:pt x="190" y="128"/>
                    <a:pt x="190" y="128"/>
                  </a:cubicBezTo>
                  <a:cubicBezTo>
                    <a:pt x="112" y="241"/>
                    <a:pt x="112" y="241"/>
                    <a:pt x="112" y="241"/>
                  </a:cubicBezTo>
                  <a:cubicBezTo>
                    <a:pt x="138" y="357"/>
                    <a:pt x="138" y="357"/>
                    <a:pt x="138" y="357"/>
                  </a:cubicBezTo>
                  <a:cubicBezTo>
                    <a:pt x="139" y="358"/>
                    <a:pt x="138" y="359"/>
                    <a:pt x="138" y="360"/>
                  </a:cubicBezTo>
                  <a:cubicBezTo>
                    <a:pt x="61" y="474"/>
                    <a:pt x="61" y="474"/>
                    <a:pt x="61" y="474"/>
                  </a:cubicBezTo>
                  <a:cubicBezTo>
                    <a:pt x="87" y="585"/>
                    <a:pt x="87" y="585"/>
                    <a:pt x="87" y="585"/>
                  </a:cubicBezTo>
                  <a:cubicBezTo>
                    <a:pt x="88" y="587"/>
                    <a:pt x="87" y="588"/>
                    <a:pt x="87" y="589"/>
                  </a:cubicBezTo>
                  <a:cubicBezTo>
                    <a:pt x="8" y="705"/>
                    <a:pt x="8" y="705"/>
                    <a:pt x="8" y="705"/>
                  </a:cubicBezTo>
                  <a:cubicBezTo>
                    <a:pt x="7" y="707"/>
                    <a:pt x="5" y="708"/>
                    <a:pt x="3" y="706"/>
                  </a:cubicBezTo>
                  <a:cubicBezTo>
                    <a:pt x="1" y="705"/>
                    <a:pt x="0" y="703"/>
                    <a:pt x="2" y="701"/>
                  </a:cubicBezTo>
                  <a:cubicBezTo>
                    <a:pt x="79" y="586"/>
                    <a:pt x="79" y="586"/>
                    <a:pt x="79" y="586"/>
                  </a:cubicBezTo>
                  <a:cubicBezTo>
                    <a:pt x="53" y="474"/>
                    <a:pt x="53" y="474"/>
                    <a:pt x="53" y="474"/>
                  </a:cubicBezTo>
                  <a:cubicBezTo>
                    <a:pt x="53" y="473"/>
                    <a:pt x="53" y="472"/>
                    <a:pt x="53" y="471"/>
                  </a:cubicBezTo>
                  <a:cubicBezTo>
                    <a:pt x="130" y="357"/>
                    <a:pt x="130" y="357"/>
                    <a:pt x="130" y="357"/>
                  </a:cubicBezTo>
                  <a:cubicBezTo>
                    <a:pt x="104" y="242"/>
                    <a:pt x="104" y="242"/>
                    <a:pt x="104" y="242"/>
                  </a:cubicBezTo>
                  <a:cubicBezTo>
                    <a:pt x="104" y="240"/>
                    <a:pt x="105" y="239"/>
                    <a:pt x="105" y="238"/>
                  </a:cubicBezTo>
                  <a:cubicBezTo>
                    <a:pt x="182" y="126"/>
                    <a:pt x="182" y="126"/>
                    <a:pt x="182" y="126"/>
                  </a:cubicBezTo>
                  <a:cubicBezTo>
                    <a:pt x="157" y="6"/>
                    <a:pt x="157" y="6"/>
                    <a:pt x="157" y="6"/>
                  </a:cubicBezTo>
                  <a:cubicBezTo>
                    <a:pt x="156" y="4"/>
                    <a:pt x="158" y="2"/>
                    <a:pt x="160" y="1"/>
                  </a:cubicBezTo>
                  <a:cubicBezTo>
                    <a:pt x="162" y="0"/>
                    <a:pt x="164" y="2"/>
                    <a:pt x="165" y="4"/>
                  </a:cubicBezTo>
                  <a:cubicBezTo>
                    <a:pt x="190" y="126"/>
                    <a:pt x="190" y="126"/>
                    <a:pt x="190" y="126"/>
                  </a:cubicBezTo>
                  <a:cubicBezTo>
                    <a:pt x="190" y="125"/>
                    <a:pt x="190" y="125"/>
                    <a:pt x="190"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233">
              <a:extLst>
                <a:ext uri="{FF2B5EF4-FFF2-40B4-BE49-F238E27FC236}">
                  <a16:creationId xmlns:a16="http://schemas.microsoft.com/office/drawing/2014/main" id="{A0704B4B-60DB-BA1D-23F2-1104AFB5C008}"/>
                </a:ext>
              </a:extLst>
            </p:cNvPr>
            <p:cNvSpPr>
              <a:spLocks/>
            </p:cNvSpPr>
            <p:nvPr userDrawn="1"/>
          </p:nvSpPr>
          <p:spPr bwMode="auto">
            <a:xfrm>
              <a:off x="5857" y="1008"/>
              <a:ext cx="71" cy="241"/>
            </a:xfrm>
            <a:custGeom>
              <a:avLst/>
              <a:gdLst>
                <a:gd name="T0" fmla="*/ 137 w 138"/>
                <a:gd name="T1" fmla="*/ 122 h 469"/>
                <a:gd name="T2" fmla="*/ 137 w 138"/>
                <a:gd name="T3" fmla="*/ 125 h 469"/>
                <a:gd name="T4" fmla="*/ 61 w 138"/>
                <a:gd name="T5" fmla="*/ 237 h 469"/>
                <a:gd name="T6" fmla="*/ 86 w 138"/>
                <a:gd name="T7" fmla="*/ 349 h 469"/>
                <a:gd name="T8" fmla="*/ 85 w 138"/>
                <a:gd name="T9" fmla="*/ 352 h 469"/>
                <a:gd name="T10" fmla="*/ 8 w 138"/>
                <a:gd name="T11" fmla="*/ 467 h 469"/>
                <a:gd name="T12" fmla="*/ 3 w 138"/>
                <a:gd name="T13" fmla="*/ 468 h 469"/>
                <a:gd name="T14" fmla="*/ 2 w 138"/>
                <a:gd name="T15" fmla="*/ 463 h 469"/>
                <a:gd name="T16" fmla="*/ 78 w 138"/>
                <a:gd name="T17" fmla="*/ 349 h 469"/>
                <a:gd name="T18" fmla="*/ 53 w 138"/>
                <a:gd name="T19" fmla="*/ 237 h 469"/>
                <a:gd name="T20" fmla="*/ 53 w 138"/>
                <a:gd name="T21" fmla="*/ 234 h 469"/>
                <a:gd name="T22" fmla="*/ 129 w 138"/>
                <a:gd name="T23" fmla="*/ 122 h 469"/>
                <a:gd name="T24" fmla="*/ 104 w 138"/>
                <a:gd name="T25" fmla="*/ 6 h 469"/>
                <a:gd name="T26" fmla="*/ 107 w 138"/>
                <a:gd name="T27" fmla="*/ 1 h 469"/>
                <a:gd name="T28" fmla="*/ 112 w 138"/>
                <a:gd name="T29" fmla="*/ 4 h 469"/>
                <a:gd name="T30" fmla="*/ 137 w 138"/>
                <a:gd name="T31" fmla="*/ 122 h 469"/>
                <a:gd name="T32" fmla="*/ 137 w 138"/>
                <a:gd name="T33" fmla="*/ 122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 h="469">
                  <a:moveTo>
                    <a:pt x="137" y="122"/>
                  </a:moveTo>
                  <a:cubicBezTo>
                    <a:pt x="138" y="123"/>
                    <a:pt x="137" y="125"/>
                    <a:pt x="137" y="125"/>
                  </a:cubicBezTo>
                  <a:cubicBezTo>
                    <a:pt x="61" y="237"/>
                    <a:pt x="61" y="237"/>
                    <a:pt x="61" y="237"/>
                  </a:cubicBezTo>
                  <a:cubicBezTo>
                    <a:pt x="86" y="349"/>
                    <a:pt x="86" y="349"/>
                    <a:pt x="86" y="349"/>
                  </a:cubicBezTo>
                  <a:cubicBezTo>
                    <a:pt x="86" y="350"/>
                    <a:pt x="86" y="351"/>
                    <a:pt x="85" y="352"/>
                  </a:cubicBezTo>
                  <a:cubicBezTo>
                    <a:pt x="8" y="467"/>
                    <a:pt x="8" y="467"/>
                    <a:pt x="8" y="467"/>
                  </a:cubicBezTo>
                  <a:cubicBezTo>
                    <a:pt x="7" y="469"/>
                    <a:pt x="4" y="469"/>
                    <a:pt x="3" y="468"/>
                  </a:cubicBezTo>
                  <a:cubicBezTo>
                    <a:pt x="1" y="467"/>
                    <a:pt x="0" y="464"/>
                    <a:pt x="2" y="463"/>
                  </a:cubicBezTo>
                  <a:cubicBezTo>
                    <a:pt x="78" y="349"/>
                    <a:pt x="78" y="349"/>
                    <a:pt x="78" y="349"/>
                  </a:cubicBezTo>
                  <a:cubicBezTo>
                    <a:pt x="53" y="237"/>
                    <a:pt x="53" y="237"/>
                    <a:pt x="53" y="237"/>
                  </a:cubicBezTo>
                  <a:cubicBezTo>
                    <a:pt x="52" y="236"/>
                    <a:pt x="53" y="235"/>
                    <a:pt x="53" y="234"/>
                  </a:cubicBezTo>
                  <a:cubicBezTo>
                    <a:pt x="129" y="122"/>
                    <a:pt x="129" y="122"/>
                    <a:pt x="129" y="122"/>
                  </a:cubicBezTo>
                  <a:cubicBezTo>
                    <a:pt x="104" y="6"/>
                    <a:pt x="104" y="6"/>
                    <a:pt x="104" y="6"/>
                  </a:cubicBezTo>
                  <a:cubicBezTo>
                    <a:pt x="104" y="3"/>
                    <a:pt x="105" y="1"/>
                    <a:pt x="107" y="1"/>
                  </a:cubicBezTo>
                  <a:cubicBezTo>
                    <a:pt x="109" y="0"/>
                    <a:pt x="111" y="2"/>
                    <a:pt x="112" y="4"/>
                  </a:cubicBezTo>
                  <a:cubicBezTo>
                    <a:pt x="137" y="122"/>
                    <a:pt x="137" y="122"/>
                    <a:pt x="137" y="122"/>
                  </a:cubicBezTo>
                  <a:cubicBezTo>
                    <a:pt x="137" y="122"/>
                    <a:pt x="137" y="122"/>
                    <a:pt x="137"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234">
              <a:extLst>
                <a:ext uri="{FF2B5EF4-FFF2-40B4-BE49-F238E27FC236}">
                  <a16:creationId xmlns:a16="http://schemas.microsoft.com/office/drawing/2014/main" id="{07AA90B5-6CAA-C5A8-A001-EABA7C031ED1}"/>
                </a:ext>
              </a:extLst>
            </p:cNvPr>
            <p:cNvSpPr>
              <a:spLocks/>
            </p:cNvSpPr>
            <p:nvPr userDrawn="1"/>
          </p:nvSpPr>
          <p:spPr bwMode="auto">
            <a:xfrm>
              <a:off x="5897" y="1068"/>
              <a:ext cx="43" cy="123"/>
            </a:xfrm>
            <a:custGeom>
              <a:avLst/>
              <a:gdLst>
                <a:gd name="T0" fmla="*/ 85 w 85"/>
                <a:gd name="T1" fmla="*/ 119 h 237"/>
                <a:gd name="T2" fmla="*/ 84 w 85"/>
                <a:gd name="T3" fmla="*/ 122 h 237"/>
                <a:gd name="T4" fmla="*/ 8 w 85"/>
                <a:gd name="T5" fmla="*/ 235 h 237"/>
                <a:gd name="T6" fmla="*/ 3 w 85"/>
                <a:gd name="T7" fmla="*/ 236 h 237"/>
                <a:gd name="T8" fmla="*/ 2 w 85"/>
                <a:gd name="T9" fmla="*/ 230 h 237"/>
                <a:gd name="T10" fmla="*/ 77 w 85"/>
                <a:gd name="T11" fmla="*/ 119 h 237"/>
                <a:gd name="T12" fmla="*/ 53 w 85"/>
                <a:gd name="T13" fmla="*/ 6 h 237"/>
                <a:gd name="T14" fmla="*/ 56 w 85"/>
                <a:gd name="T15" fmla="*/ 1 h 237"/>
                <a:gd name="T16" fmla="*/ 60 w 85"/>
                <a:gd name="T17" fmla="*/ 4 h 237"/>
                <a:gd name="T18" fmla="*/ 85 w 85"/>
                <a:gd name="T19" fmla="*/ 119 h 237"/>
                <a:gd name="T20" fmla="*/ 85 w 85"/>
                <a:gd name="T21" fmla="*/ 11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237">
                  <a:moveTo>
                    <a:pt x="85" y="119"/>
                  </a:moveTo>
                  <a:cubicBezTo>
                    <a:pt x="85" y="120"/>
                    <a:pt x="85" y="121"/>
                    <a:pt x="84" y="122"/>
                  </a:cubicBezTo>
                  <a:cubicBezTo>
                    <a:pt x="8" y="235"/>
                    <a:pt x="8" y="235"/>
                    <a:pt x="8" y="235"/>
                  </a:cubicBezTo>
                  <a:cubicBezTo>
                    <a:pt x="7" y="237"/>
                    <a:pt x="5" y="237"/>
                    <a:pt x="3" y="236"/>
                  </a:cubicBezTo>
                  <a:cubicBezTo>
                    <a:pt x="1" y="235"/>
                    <a:pt x="0" y="232"/>
                    <a:pt x="2" y="230"/>
                  </a:cubicBezTo>
                  <a:cubicBezTo>
                    <a:pt x="77" y="119"/>
                    <a:pt x="77" y="119"/>
                    <a:pt x="77" y="119"/>
                  </a:cubicBezTo>
                  <a:cubicBezTo>
                    <a:pt x="53" y="6"/>
                    <a:pt x="53" y="6"/>
                    <a:pt x="53" y="6"/>
                  </a:cubicBezTo>
                  <a:cubicBezTo>
                    <a:pt x="52" y="3"/>
                    <a:pt x="54" y="2"/>
                    <a:pt x="56" y="1"/>
                  </a:cubicBezTo>
                  <a:cubicBezTo>
                    <a:pt x="58" y="0"/>
                    <a:pt x="60" y="2"/>
                    <a:pt x="60" y="4"/>
                  </a:cubicBezTo>
                  <a:cubicBezTo>
                    <a:pt x="85" y="119"/>
                    <a:pt x="85" y="119"/>
                    <a:pt x="85" y="119"/>
                  </a:cubicBezTo>
                  <a:cubicBezTo>
                    <a:pt x="85" y="119"/>
                    <a:pt x="85" y="119"/>
                    <a:pt x="85"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8226269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Разделитель_1/2 сини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472D1-3AC9-4E7C-B8A1-972ADD93A98B}"/>
              </a:ext>
            </a:extLst>
          </p:cNvPr>
          <p:cNvSpPr>
            <a:spLocks noGrp="1"/>
          </p:cNvSpPr>
          <p:nvPr>
            <p:ph type="title" hasCustomPrompt="1"/>
          </p:nvPr>
        </p:nvSpPr>
        <p:spPr>
          <a:xfrm>
            <a:off x="779463" y="7584839"/>
            <a:ext cx="22825076" cy="2927173"/>
          </a:xfrm>
        </p:spPr>
        <p:txBody>
          <a:bodyPr/>
          <a:lstStyle>
            <a:lvl1pPr algn="ctr">
              <a:defRPr/>
            </a:lvl1pPr>
          </a:lstStyle>
          <a:p>
            <a:r>
              <a:rPr lang="ru-RU" dirty="0" err="1"/>
              <a:t>Rock</a:t>
            </a:r>
            <a:r>
              <a:rPr lang="ru-RU" dirty="0"/>
              <a:t> </a:t>
            </a:r>
            <a:r>
              <a:rPr lang="ru-RU" dirty="0" err="1"/>
              <a:t>Flow</a:t>
            </a:r>
            <a:r>
              <a:rPr lang="ru-RU" dirty="0"/>
              <a:t> </a:t>
            </a:r>
            <a:r>
              <a:rPr lang="ru-RU" dirty="0" err="1"/>
              <a:t>Dynamics</a:t>
            </a:r>
            <a:r>
              <a:rPr lang="ru-RU" dirty="0"/>
              <a:t> — </a:t>
            </a:r>
            <a:r>
              <a:rPr lang="en-US" dirty="0"/>
              <a:t/>
            </a:r>
            <a:br>
              <a:rPr lang="en-US" dirty="0"/>
            </a:br>
            <a:r>
              <a:rPr lang="ru-RU" dirty="0"/>
              <a:t>напишите здесь основную </a:t>
            </a:r>
            <a:r>
              <a:rPr lang="en-US" dirty="0"/>
              <a:t/>
            </a:r>
            <a:br>
              <a:rPr lang="en-US" dirty="0"/>
            </a:br>
            <a:r>
              <a:rPr lang="ru-RU" dirty="0"/>
              <a:t>идею вашего слайда</a:t>
            </a:r>
          </a:p>
        </p:txBody>
      </p:sp>
      <p:sp>
        <p:nvSpPr>
          <p:cNvPr id="4" name="Прямоугольник 3">
            <a:extLst>
              <a:ext uri="{FF2B5EF4-FFF2-40B4-BE49-F238E27FC236}">
                <a16:creationId xmlns:a16="http://schemas.microsoft.com/office/drawing/2014/main" id="{D89BAB4E-69FC-5200-5E27-DED1F9196ED4}"/>
              </a:ext>
            </a:extLst>
          </p:cNvPr>
          <p:cNvSpPr/>
          <p:nvPr userDrawn="1"/>
        </p:nvSpPr>
        <p:spPr>
          <a:xfrm>
            <a:off x="0" y="1"/>
            <a:ext cx="2438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Рисунок 5">
            <a:extLst>
              <a:ext uri="{FF2B5EF4-FFF2-40B4-BE49-F238E27FC236}">
                <a16:creationId xmlns:a16="http://schemas.microsoft.com/office/drawing/2014/main" id="{517F47E5-2021-DF5A-9AF1-C5CFF32E89D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5664748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_Разделитель_1/2 сини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472D1-3AC9-4E7C-B8A1-972ADD93A98B}"/>
              </a:ext>
            </a:extLst>
          </p:cNvPr>
          <p:cNvSpPr>
            <a:spLocks noGrp="1"/>
          </p:cNvSpPr>
          <p:nvPr>
            <p:ph type="title" hasCustomPrompt="1"/>
          </p:nvPr>
        </p:nvSpPr>
        <p:spPr>
          <a:xfrm>
            <a:off x="779463" y="7584839"/>
            <a:ext cx="22825076" cy="2927173"/>
          </a:xfrm>
        </p:spPr>
        <p:txBody>
          <a:bodyPr/>
          <a:lstStyle>
            <a:lvl1pPr algn="ctr">
              <a:defRPr/>
            </a:lvl1pPr>
          </a:lstStyle>
          <a:p>
            <a:r>
              <a:rPr lang="ru-RU" dirty="0" err="1"/>
              <a:t>Rock</a:t>
            </a:r>
            <a:r>
              <a:rPr lang="ru-RU" dirty="0"/>
              <a:t> </a:t>
            </a:r>
            <a:r>
              <a:rPr lang="ru-RU" dirty="0" err="1"/>
              <a:t>Flow</a:t>
            </a:r>
            <a:r>
              <a:rPr lang="ru-RU" dirty="0"/>
              <a:t> </a:t>
            </a:r>
            <a:r>
              <a:rPr lang="ru-RU" dirty="0" err="1"/>
              <a:t>Dynamics</a:t>
            </a:r>
            <a:r>
              <a:rPr lang="ru-RU" dirty="0"/>
              <a:t> — </a:t>
            </a:r>
            <a:r>
              <a:rPr lang="en-US" dirty="0"/>
              <a:t/>
            </a:r>
            <a:br>
              <a:rPr lang="en-US" dirty="0"/>
            </a:br>
            <a:r>
              <a:rPr lang="ru-RU" dirty="0"/>
              <a:t>напишите здесь основную </a:t>
            </a:r>
            <a:r>
              <a:rPr lang="en-US" dirty="0"/>
              <a:t/>
            </a:r>
            <a:br>
              <a:rPr lang="en-US" dirty="0"/>
            </a:br>
            <a:r>
              <a:rPr lang="ru-RU" dirty="0"/>
              <a:t>идею вашего слайда</a:t>
            </a:r>
          </a:p>
        </p:txBody>
      </p:sp>
      <p:sp>
        <p:nvSpPr>
          <p:cNvPr id="4" name="Прямоугольник 3">
            <a:extLst>
              <a:ext uri="{FF2B5EF4-FFF2-40B4-BE49-F238E27FC236}">
                <a16:creationId xmlns:a16="http://schemas.microsoft.com/office/drawing/2014/main" id="{D89BAB4E-69FC-5200-5E27-DED1F9196ED4}"/>
              </a:ext>
            </a:extLst>
          </p:cNvPr>
          <p:cNvSpPr/>
          <p:nvPr userDrawn="1"/>
        </p:nvSpPr>
        <p:spPr>
          <a:xfrm>
            <a:off x="0" y="1"/>
            <a:ext cx="2438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Рисунок 5">
            <a:extLst>
              <a:ext uri="{FF2B5EF4-FFF2-40B4-BE49-F238E27FC236}">
                <a16:creationId xmlns:a16="http://schemas.microsoft.com/office/drawing/2014/main" id="{517F47E5-2021-DF5A-9AF1-C5CFF32E89D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8" name="Group 54">
            <a:extLst>
              <a:ext uri="{FF2B5EF4-FFF2-40B4-BE49-F238E27FC236}">
                <a16:creationId xmlns:a16="http://schemas.microsoft.com/office/drawing/2014/main" id="{D71CC3B4-1D11-0658-D11C-8D96B2337243}"/>
              </a:ext>
              <a:ext uri="{C183D7F6-B498-43B3-948B-1728B52AA6E4}">
                <adec:decorative xmlns="" xmlns:adec="http://schemas.microsoft.com/office/drawing/2017/decorative" val="1"/>
              </a:ext>
            </a:extLst>
          </p:cNvPr>
          <p:cNvGrpSpPr>
            <a:grpSpLocks noChangeAspect="1"/>
          </p:cNvGrpSpPr>
          <p:nvPr userDrawn="1"/>
        </p:nvGrpSpPr>
        <p:grpSpPr bwMode="auto">
          <a:xfrm>
            <a:off x="7224298" y="399435"/>
            <a:ext cx="9935405" cy="6118907"/>
            <a:chOff x="319" y="302"/>
            <a:chExt cx="1588" cy="978"/>
          </a:xfrm>
          <a:solidFill>
            <a:schemeClr val="accent1"/>
          </a:solidFill>
        </p:grpSpPr>
        <p:sp>
          <p:nvSpPr>
            <p:cNvPr id="9" name="Freeform 55">
              <a:extLst>
                <a:ext uri="{FF2B5EF4-FFF2-40B4-BE49-F238E27FC236}">
                  <a16:creationId xmlns:a16="http://schemas.microsoft.com/office/drawing/2014/main" id="{BCA03DF0-31F9-1C8D-4C67-4B6C92B8E0BF}"/>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 name="Rectangle 56">
              <a:extLst>
                <a:ext uri="{FF2B5EF4-FFF2-40B4-BE49-F238E27FC236}">
                  <a16:creationId xmlns:a16="http://schemas.microsoft.com/office/drawing/2014/main" id="{0480898F-7A82-A49D-D533-F2C61E47DDFA}"/>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 name="Rectangle 57">
              <a:extLst>
                <a:ext uri="{FF2B5EF4-FFF2-40B4-BE49-F238E27FC236}">
                  <a16:creationId xmlns:a16="http://schemas.microsoft.com/office/drawing/2014/main" id="{AACF24C0-82AB-3C18-E363-ED3E1A2B3E5B}"/>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 name="Rectangle 58">
              <a:extLst>
                <a:ext uri="{FF2B5EF4-FFF2-40B4-BE49-F238E27FC236}">
                  <a16:creationId xmlns:a16="http://schemas.microsoft.com/office/drawing/2014/main" id="{D2C5A2EC-E038-478B-15C1-FFE7FA6312BF}"/>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Rectangle 59">
              <a:extLst>
                <a:ext uri="{FF2B5EF4-FFF2-40B4-BE49-F238E27FC236}">
                  <a16:creationId xmlns:a16="http://schemas.microsoft.com/office/drawing/2014/main" id="{BE6AF848-07EB-41B5-7068-76A1DB011549}"/>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Rectangle 60">
              <a:extLst>
                <a:ext uri="{FF2B5EF4-FFF2-40B4-BE49-F238E27FC236}">
                  <a16:creationId xmlns:a16="http://schemas.microsoft.com/office/drawing/2014/main" id="{787C6BE9-53EE-966C-6259-FAC2F2EEE81A}"/>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61">
              <a:extLst>
                <a:ext uri="{FF2B5EF4-FFF2-40B4-BE49-F238E27FC236}">
                  <a16:creationId xmlns:a16="http://schemas.microsoft.com/office/drawing/2014/main" id="{7817B809-7871-5D69-152E-0C2068A5330C}"/>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62">
              <a:extLst>
                <a:ext uri="{FF2B5EF4-FFF2-40B4-BE49-F238E27FC236}">
                  <a16:creationId xmlns:a16="http://schemas.microsoft.com/office/drawing/2014/main" id="{4B0C38EC-DFFA-10AC-16CF-4C4A571ACB47}"/>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3">
              <a:extLst>
                <a:ext uri="{FF2B5EF4-FFF2-40B4-BE49-F238E27FC236}">
                  <a16:creationId xmlns:a16="http://schemas.microsoft.com/office/drawing/2014/main" id="{5BB4D971-EB79-FEB9-0D1B-BC93FFC2B248}"/>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64">
              <a:extLst>
                <a:ext uri="{FF2B5EF4-FFF2-40B4-BE49-F238E27FC236}">
                  <a16:creationId xmlns:a16="http://schemas.microsoft.com/office/drawing/2014/main" id="{969D3E3C-FFF6-B912-85FF-7A5DCC84DCAA}"/>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65">
              <a:extLst>
                <a:ext uri="{FF2B5EF4-FFF2-40B4-BE49-F238E27FC236}">
                  <a16:creationId xmlns:a16="http://schemas.microsoft.com/office/drawing/2014/main" id="{4A06FAFF-C3D1-CAAA-F908-3D732C937D88}"/>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66">
              <a:extLst>
                <a:ext uri="{FF2B5EF4-FFF2-40B4-BE49-F238E27FC236}">
                  <a16:creationId xmlns:a16="http://schemas.microsoft.com/office/drawing/2014/main" id="{C1FFD49C-7FBA-C0D2-3809-8F3A55A4BA4F}"/>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67">
              <a:extLst>
                <a:ext uri="{FF2B5EF4-FFF2-40B4-BE49-F238E27FC236}">
                  <a16:creationId xmlns:a16="http://schemas.microsoft.com/office/drawing/2014/main" id="{D9F9AF53-833A-0F60-E295-A0AD4C0F9235}"/>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68">
              <a:extLst>
                <a:ext uri="{FF2B5EF4-FFF2-40B4-BE49-F238E27FC236}">
                  <a16:creationId xmlns:a16="http://schemas.microsoft.com/office/drawing/2014/main" id="{94FF63F9-E273-5C25-1A83-AE26FB45B667}"/>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69">
              <a:extLst>
                <a:ext uri="{FF2B5EF4-FFF2-40B4-BE49-F238E27FC236}">
                  <a16:creationId xmlns:a16="http://schemas.microsoft.com/office/drawing/2014/main" id="{D63AE759-DC2D-9171-6FED-1D2739BA42C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70">
              <a:extLst>
                <a:ext uri="{FF2B5EF4-FFF2-40B4-BE49-F238E27FC236}">
                  <a16:creationId xmlns:a16="http://schemas.microsoft.com/office/drawing/2014/main" id="{4CC6D824-46F6-164C-BE2B-7E9F8D6E6823}"/>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71">
              <a:extLst>
                <a:ext uri="{FF2B5EF4-FFF2-40B4-BE49-F238E27FC236}">
                  <a16:creationId xmlns:a16="http://schemas.microsoft.com/office/drawing/2014/main" id="{8DE2149E-C73B-2A82-9614-8EC33D900454}"/>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Rectangle 72">
              <a:extLst>
                <a:ext uri="{FF2B5EF4-FFF2-40B4-BE49-F238E27FC236}">
                  <a16:creationId xmlns:a16="http://schemas.microsoft.com/office/drawing/2014/main" id="{101FECA5-2A06-0C85-2784-51E55786754A}"/>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Rectangle 73">
              <a:extLst>
                <a:ext uri="{FF2B5EF4-FFF2-40B4-BE49-F238E27FC236}">
                  <a16:creationId xmlns:a16="http://schemas.microsoft.com/office/drawing/2014/main" id="{92E95691-7B7D-954D-854E-FE6F801D56A2}"/>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Rectangle 74">
              <a:extLst>
                <a:ext uri="{FF2B5EF4-FFF2-40B4-BE49-F238E27FC236}">
                  <a16:creationId xmlns:a16="http://schemas.microsoft.com/office/drawing/2014/main" id="{5E972C77-07F5-6A68-5BF3-503367B157CA}"/>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Rectangle 75">
              <a:extLst>
                <a:ext uri="{FF2B5EF4-FFF2-40B4-BE49-F238E27FC236}">
                  <a16:creationId xmlns:a16="http://schemas.microsoft.com/office/drawing/2014/main" id="{2848B21F-C030-EB33-69F4-BCB9A8D136F5}"/>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Rectangle 76">
              <a:extLst>
                <a:ext uri="{FF2B5EF4-FFF2-40B4-BE49-F238E27FC236}">
                  <a16:creationId xmlns:a16="http://schemas.microsoft.com/office/drawing/2014/main" id="{A90F8D39-AA14-DCB2-2AAA-0F65C0A9923E}"/>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77">
              <a:extLst>
                <a:ext uri="{FF2B5EF4-FFF2-40B4-BE49-F238E27FC236}">
                  <a16:creationId xmlns:a16="http://schemas.microsoft.com/office/drawing/2014/main" id="{CED8BCEC-4D1E-1F61-B140-BC2A7D4E72B9}"/>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78">
              <a:extLst>
                <a:ext uri="{FF2B5EF4-FFF2-40B4-BE49-F238E27FC236}">
                  <a16:creationId xmlns:a16="http://schemas.microsoft.com/office/drawing/2014/main" id="{BE6DDA14-E4C7-37D8-E732-27D756FFD516}"/>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79">
              <a:extLst>
                <a:ext uri="{FF2B5EF4-FFF2-40B4-BE49-F238E27FC236}">
                  <a16:creationId xmlns:a16="http://schemas.microsoft.com/office/drawing/2014/main" id="{DB608001-BCFB-8D1A-A016-D4CDAA677CC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80">
              <a:extLst>
                <a:ext uri="{FF2B5EF4-FFF2-40B4-BE49-F238E27FC236}">
                  <a16:creationId xmlns:a16="http://schemas.microsoft.com/office/drawing/2014/main" id="{2DD61EBC-4A71-BC92-BFDA-ED0053DDBAF5}"/>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81">
              <a:extLst>
                <a:ext uri="{FF2B5EF4-FFF2-40B4-BE49-F238E27FC236}">
                  <a16:creationId xmlns:a16="http://schemas.microsoft.com/office/drawing/2014/main" id="{A62D880E-08B7-C314-8472-9ADBD89106A4}"/>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82">
              <a:extLst>
                <a:ext uri="{FF2B5EF4-FFF2-40B4-BE49-F238E27FC236}">
                  <a16:creationId xmlns:a16="http://schemas.microsoft.com/office/drawing/2014/main" id="{F230CABD-5F28-4BAE-8949-EBB9D1EAA19E}"/>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83">
              <a:extLst>
                <a:ext uri="{FF2B5EF4-FFF2-40B4-BE49-F238E27FC236}">
                  <a16:creationId xmlns:a16="http://schemas.microsoft.com/office/drawing/2014/main" id="{3AE23B29-37D2-B7D9-1EE0-AEB9840A51C8}"/>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84">
              <a:extLst>
                <a:ext uri="{FF2B5EF4-FFF2-40B4-BE49-F238E27FC236}">
                  <a16:creationId xmlns:a16="http://schemas.microsoft.com/office/drawing/2014/main" id="{E618CD73-A677-53FE-13A5-F927E63B1EAA}"/>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85">
              <a:extLst>
                <a:ext uri="{FF2B5EF4-FFF2-40B4-BE49-F238E27FC236}">
                  <a16:creationId xmlns:a16="http://schemas.microsoft.com/office/drawing/2014/main" id="{18C27EEE-D2DD-A419-5016-4C1FF1058813}"/>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86">
              <a:extLst>
                <a:ext uri="{FF2B5EF4-FFF2-40B4-BE49-F238E27FC236}">
                  <a16:creationId xmlns:a16="http://schemas.microsoft.com/office/drawing/2014/main" id="{FC2BEA13-FDB4-D6F8-7096-2BCE104A4372}"/>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87">
              <a:extLst>
                <a:ext uri="{FF2B5EF4-FFF2-40B4-BE49-F238E27FC236}">
                  <a16:creationId xmlns:a16="http://schemas.microsoft.com/office/drawing/2014/main" id="{B5D085C7-6B7D-032F-5B1A-0952F8F5DB2B}"/>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Rectangle 88">
              <a:extLst>
                <a:ext uri="{FF2B5EF4-FFF2-40B4-BE49-F238E27FC236}">
                  <a16:creationId xmlns:a16="http://schemas.microsoft.com/office/drawing/2014/main" id="{3BC01BCF-CF91-9EE0-C250-C53230510B17}"/>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Rectangle 89">
              <a:extLst>
                <a:ext uri="{FF2B5EF4-FFF2-40B4-BE49-F238E27FC236}">
                  <a16:creationId xmlns:a16="http://schemas.microsoft.com/office/drawing/2014/main" id="{A19DC308-B100-516B-BD3F-EE31FD3E7E49}"/>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Rectangle 90">
              <a:extLst>
                <a:ext uri="{FF2B5EF4-FFF2-40B4-BE49-F238E27FC236}">
                  <a16:creationId xmlns:a16="http://schemas.microsoft.com/office/drawing/2014/main" id="{9D24064D-C5DB-1E8D-7C91-B261B14AA827}"/>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Rectangle 91">
              <a:extLst>
                <a:ext uri="{FF2B5EF4-FFF2-40B4-BE49-F238E27FC236}">
                  <a16:creationId xmlns:a16="http://schemas.microsoft.com/office/drawing/2014/main" id="{85CE74F7-C510-7B5C-0A96-881B76CA2398}"/>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Rectangle 92">
              <a:extLst>
                <a:ext uri="{FF2B5EF4-FFF2-40B4-BE49-F238E27FC236}">
                  <a16:creationId xmlns:a16="http://schemas.microsoft.com/office/drawing/2014/main" id="{C34BECC8-866D-9282-CB56-CDDBB9F24AFB}"/>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93">
              <a:extLst>
                <a:ext uri="{FF2B5EF4-FFF2-40B4-BE49-F238E27FC236}">
                  <a16:creationId xmlns:a16="http://schemas.microsoft.com/office/drawing/2014/main" id="{91A35252-6C6C-E7D8-8F53-9E9FBB4153A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94">
              <a:extLst>
                <a:ext uri="{FF2B5EF4-FFF2-40B4-BE49-F238E27FC236}">
                  <a16:creationId xmlns:a16="http://schemas.microsoft.com/office/drawing/2014/main" id="{6756DA34-F4A7-FCA7-29AC-7401B6D29830}"/>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95">
              <a:extLst>
                <a:ext uri="{FF2B5EF4-FFF2-40B4-BE49-F238E27FC236}">
                  <a16:creationId xmlns:a16="http://schemas.microsoft.com/office/drawing/2014/main" id="{64334050-F24D-CC94-D016-0441E32C88BB}"/>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96">
              <a:extLst>
                <a:ext uri="{FF2B5EF4-FFF2-40B4-BE49-F238E27FC236}">
                  <a16:creationId xmlns:a16="http://schemas.microsoft.com/office/drawing/2014/main" id="{09E35F75-3C97-E1B3-DA57-4034EBB2E78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97">
              <a:extLst>
                <a:ext uri="{FF2B5EF4-FFF2-40B4-BE49-F238E27FC236}">
                  <a16:creationId xmlns:a16="http://schemas.microsoft.com/office/drawing/2014/main" id="{45CC1D82-10BF-E493-AB16-97247FB58B1E}"/>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98">
              <a:extLst>
                <a:ext uri="{FF2B5EF4-FFF2-40B4-BE49-F238E27FC236}">
                  <a16:creationId xmlns:a16="http://schemas.microsoft.com/office/drawing/2014/main" id="{3B0D2F2F-AF2F-9B46-97CB-171396EAD614}"/>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99">
              <a:extLst>
                <a:ext uri="{FF2B5EF4-FFF2-40B4-BE49-F238E27FC236}">
                  <a16:creationId xmlns:a16="http://schemas.microsoft.com/office/drawing/2014/main" id="{5152E249-8303-8434-ED0A-EB1AA3065012}"/>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100">
              <a:extLst>
                <a:ext uri="{FF2B5EF4-FFF2-40B4-BE49-F238E27FC236}">
                  <a16:creationId xmlns:a16="http://schemas.microsoft.com/office/drawing/2014/main" id="{5407CB35-6A0A-809D-DBD2-FE71721ACF79}"/>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101">
              <a:extLst>
                <a:ext uri="{FF2B5EF4-FFF2-40B4-BE49-F238E27FC236}">
                  <a16:creationId xmlns:a16="http://schemas.microsoft.com/office/drawing/2014/main" id="{D08E1214-3EB9-97FD-85C4-FB9165EA525A}"/>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102">
              <a:extLst>
                <a:ext uri="{FF2B5EF4-FFF2-40B4-BE49-F238E27FC236}">
                  <a16:creationId xmlns:a16="http://schemas.microsoft.com/office/drawing/2014/main" id="{92C1EC73-4BE2-D11D-16B1-FE99CE6CC885}"/>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103">
              <a:extLst>
                <a:ext uri="{FF2B5EF4-FFF2-40B4-BE49-F238E27FC236}">
                  <a16:creationId xmlns:a16="http://schemas.microsoft.com/office/drawing/2014/main" id="{D9D67EF7-EDFD-407A-D4B3-C367308D75E3}"/>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Rectangle 104">
              <a:extLst>
                <a:ext uri="{FF2B5EF4-FFF2-40B4-BE49-F238E27FC236}">
                  <a16:creationId xmlns:a16="http://schemas.microsoft.com/office/drawing/2014/main" id="{DB8DD0C3-A7A7-BA1E-63CE-3EF42FACBC5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Rectangle 105">
              <a:extLst>
                <a:ext uri="{FF2B5EF4-FFF2-40B4-BE49-F238E27FC236}">
                  <a16:creationId xmlns:a16="http://schemas.microsoft.com/office/drawing/2014/main" id="{566AA2D4-9E8B-460A-DA31-6B1B76E839A7}"/>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Rectangle 106">
              <a:extLst>
                <a:ext uri="{FF2B5EF4-FFF2-40B4-BE49-F238E27FC236}">
                  <a16:creationId xmlns:a16="http://schemas.microsoft.com/office/drawing/2014/main" id="{38F05F20-6520-0CE8-CA99-150329EA4510}"/>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Rectangle 107">
              <a:extLst>
                <a:ext uri="{FF2B5EF4-FFF2-40B4-BE49-F238E27FC236}">
                  <a16:creationId xmlns:a16="http://schemas.microsoft.com/office/drawing/2014/main" id="{DF3F439A-E922-658A-24D4-DFD35B6AC762}"/>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Rectangle 108">
              <a:extLst>
                <a:ext uri="{FF2B5EF4-FFF2-40B4-BE49-F238E27FC236}">
                  <a16:creationId xmlns:a16="http://schemas.microsoft.com/office/drawing/2014/main" id="{96E71E0E-EDB1-D279-B89F-96F87847DE24}"/>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109">
              <a:extLst>
                <a:ext uri="{FF2B5EF4-FFF2-40B4-BE49-F238E27FC236}">
                  <a16:creationId xmlns:a16="http://schemas.microsoft.com/office/drawing/2014/main" id="{0DE77508-9325-A408-D499-7234051D6E23}"/>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110">
              <a:extLst>
                <a:ext uri="{FF2B5EF4-FFF2-40B4-BE49-F238E27FC236}">
                  <a16:creationId xmlns:a16="http://schemas.microsoft.com/office/drawing/2014/main" id="{E467970B-22E9-0457-A690-8F044BAFE4A4}"/>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111">
              <a:extLst>
                <a:ext uri="{FF2B5EF4-FFF2-40B4-BE49-F238E27FC236}">
                  <a16:creationId xmlns:a16="http://schemas.microsoft.com/office/drawing/2014/main" id="{B96C1FA9-BB9F-F968-2411-7B5E459E05A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112">
              <a:extLst>
                <a:ext uri="{FF2B5EF4-FFF2-40B4-BE49-F238E27FC236}">
                  <a16:creationId xmlns:a16="http://schemas.microsoft.com/office/drawing/2014/main" id="{E2F75F2A-FF94-2F3A-0897-5C3DBDDF44B8}"/>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113">
              <a:extLst>
                <a:ext uri="{FF2B5EF4-FFF2-40B4-BE49-F238E27FC236}">
                  <a16:creationId xmlns:a16="http://schemas.microsoft.com/office/drawing/2014/main" id="{8EB154D9-013C-7EFF-F2C7-820A1C82CD29}"/>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114">
              <a:extLst>
                <a:ext uri="{FF2B5EF4-FFF2-40B4-BE49-F238E27FC236}">
                  <a16:creationId xmlns:a16="http://schemas.microsoft.com/office/drawing/2014/main" id="{8CF5B057-460A-8824-C6DB-F568561FFE10}"/>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115">
              <a:extLst>
                <a:ext uri="{FF2B5EF4-FFF2-40B4-BE49-F238E27FC236}">
                  <a16:creationId xmlns:a16="http://schemas.microsoft.com/office/drawing/2014/main" id="{BEE41A96-BA2D-27C2-9714-2E6BA59395AE}"/>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116">
              <a:extLst>
                <a:ext uri="{FF2B5EF4-FFF2-40B4-BE49-F238E27FC236}">
                  <a16:creationId xmlns:a16="http://schemas.microsoft.com/office/drawing/2014/main" id="{A50149A6-3B63-7241-8052-DA483A5A2655}"/>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117">
              <a:extLst>
                <a:ext uri="{FF2B5EF4-FFF2-40B4-BE49-F238E27FC236}">
                  <a16:creationId xmlns:a16="http://schemas.microsoft.com/office/drawing/2014/main" id="{6E5A29D0-C502-21BF-1B62-75113CDE02A2}"/>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118">
              <a:extLst>
                <a:ext uri="{FF2B5EF4-FFF2-40B4-BE49-F238E27FC236}">
                  <a16:creationId xmlns:a16="http://schemas.microsoft.com/office/drawing/2014/main" id="{5B6B6D65-6DD3-3272-7678-121359BD76A6}"/>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119">
              <a:extLst>
                <a:ext uri="{FF2B5EF4-FFF2-40B4-BE49-F238E27FC236}">
                  <a16:creationId xmlns:a16="http://schemas.microsoft.com/office/drawing/2014/main" id="{F16BF5F1-9DE9-1373-861E-47BE6C40EB21}"/>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Rectangle 120">
              <a:extLst>
                <a:ext uri="{FF2B5EF4-FFF2-40B4-BE49-F238E27FC236}">
                  <a16:creationId xmlns:a16="http://schemas.microsoft.com/office/drawing/2014/main" id="{7F159FBC-513E-C67E-E538-45523056ADE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Rectangle 121">
              <a:extLst>
                <a:ext uri="{FF2B5EF4-FFF2-40B4-BE49-F238E27FC236}">
                  <a16:creationId xmlns:a16="http://schemas.microsoft.com/office/drawing/2014/main" id="{187B2A30-4D48-067F-3C01-6907B8EFF017}"/>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Rectangle 122">
              <a:extLst>
                <a:ext uri="{FF2B5EF4-FFF2-40B4-BE49-F238E27FC236}">
                  <a16:creationId xmlns:a16="http://schemas.microsoft.com/office/drawing/2014/main" id="{ACAC0E88-F95E-17E0-6184-6D8CD5CD79BE}"/>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Rectangle 123">
              <a:extLst>
                <a:ext uri="{FF2B5EF4-FFF2-40B4-BE49-F238E27FC236}">
                  <a16:creationId xmlns:a16="http://schemas.microsoft.com/office/drawing/2014/main" id="{A3C5E826-5EC8-42CB-B8C8-D5D80596249F}"/>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Rectangle 124">
              <a:extLst>
                <a:ext uri="{FF2B5EF4-FFF2-40B4-BE49-F238E27FC236}">
                  <a16:creationId xmlns:a16="http://schemas.microsoft.com/office/drawing/2014/main" id="{6A1C219B-BB0C-C591-43E3-C4060511B074}"/>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125">
              <a:extLst>
                <a:ext uri="{FF2B5EF4-FFF2-40B4-BE49-F238E27FC236}">
                  <a16:creationId xmlns:a16="http://schemas.microsoft.com/office/drawing/2014/main" id="{26BF0A26-190B-7AC2-6B32-68AFCCDEC3A2}"/>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126">
              <a:extLst>
                <a:ext uri="{FF2B5EF4-FFF2-40B4-BE49-F238E27FC236}">
                  <a16:creationId xmlns:a16="http://schemas.microsoft.com/office/drawing/2014/main" id="{89CBD8DC-ED45-2DD1-AE84-6B4476842676}"/>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127">
              <a:extLst>
                <a:ext uri="{FF2B5EF4-FFF2-40B4-BE49-F238E27FC236}">
                  <a16:creationId xmlns:a16="http://schemas.microsoft.com/office/drawing/2014/main" id="{EE794C52-8E5D-ADBE-CF83-8D1F9EAAF488}"/>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128">
              <a:extLst>
                <a:ext uri="{FF2B5EF4-FFF2-40B4-BE49-F238E27FC236}">
                  <a16:creationId xmlns:a16="http://schemas.microsoft.com/office/drawing/2014/main" id="{2117E794-474C-7BBC-7799-D52577EC8296}"/>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129">
              <a:extLst>
                <a:ext uri="{FF2B5EF4-FFF2-40B4-BE49-F238E27FC236}">
                  <a16:creationId xmlns:a16="http://schemas.microsoft.com/office/drawing/2014/main" id="{6418F754-BC51-F556-5E1C-99383DD367C7}"/>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130">
              <a:extLst>
                <a:ext uri="{FF2B5EF4-FFF2-40B4-BE49-F238E27FC236}">
                  <a16:creationId xmlns:a16="http://schemas.microsoft.com/office/drawing/2014/main" id="{A01507AE-B1F2-2D38-2A9D-F805221B6E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131">
              <a:extLst>
                <a:ext uri="{FF2B5EF4-FFF2-40B4-BE49-F238E27FC236}">
                  <a16:creationId xmlns:a16="http://schemas.microsoft.com/office/drawing/2014/main" id="{EC1FEEE6-D22F-75BD-10EE-D40B6DB0AEB8}"/>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132">
              <a:extLst>
                <a:ext uri="{FF2B5EF4-FFF2-40B4-BE49-F238E27FC236}">
                  <a16:creationId xmlns:a16="http://schemas.microsoft.com/office/drawing/2014/main" id="{6F371846-3E13-CEC6-7C49-16FD6FD32058}"/>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Freeform 133">
              <a:extLst>
                <a:ext uri="{FF2B5EF4-FFF2-40B4-BE49-F238E27FC236}">
                  <a16:creationId xmlns:a16="http://schemas.microsoft.com/office/drawing/2014/main" id="{6363DD5A-AD7C-523C-0048-2851A4B0E175}"/>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Freeform 134">
              <a:extLst>
                <a:ext uri="{FF2B5EF4-FFF2-40B4-BE49-F238E27FC236}">
                  <a16:creationId xmlns:a16="http://schemas.microsoft.com/office/drawing/2014/main" id="{444B3935-016E-7C03-A06B-1A2020816AF4}"/>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Freeform 135">
              <a:extLst>
                <a:ext uri="{FF2B5EF4-FFF2-40B4-BE49-F238E27FC236}">
                  <a16:creationId xmlns:a16="http://schemas.microsoft.com/office/drawing/2014/main" id="{89B53F37-CE3F-A670-12F3-8F169B335529}"/>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Rectangle 136">
              <a:extLst>
                <a:ext uri="{FF2B5EF4-FFF2-40B4-BE49-F238E27FC236}">
                  <a16:creationId xmlns:a16="http://schemas.microsoft.com/office/drawing/2014/main" id="{BE2A7579-1919-021A-5A67-11515A350873}"/>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Rectangle 137">
              <a:extLst>
                <a:ext uri="{FF2B5EF4-FFF2-40B4-BE49-F238E27FC236}">
                  <a16:creationId xmlns:a16="http://schemas.microsoft.com/office/drawing/2014/main" id="{4C50BCFC-D186-DD54-221B-D6571A316AAB}"/>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Rectangle 138">
              <a:extLst>
                <a:ext uri="{FF2B5EF4-FFF2-40B4-BE49-F238E27FC236}">
                  <a16:creationId xmlns:a16="http://schemas.microsoft.com/office/drawing/2014/main" id="{E38FA9E5-AB92-F7AC-79BA-C68B1661A4E1}"/>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Rectangle 139">
              <a:extLst>
                <a:ext uri="{FF2B5EF4-FFF2-40B4-BE49-F238E27FC236}">
                  <a16:creationId xmlns:a16="http://schemas.microsoft.com/office/drawing/2014/main" id="{95654D6D-49CC-D2A3-2321-42E602DE3FC1}"/>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Rectangle 140">
              <a:extLst>
                <a:ext uri="{FF2B5EF4-FFF2-40B4-BE49-F238E27FC236}">
                  <a16:creationId xmlns:a16="http://schemas.microsoft.com/office/drawing/2014/main" id="{C88C4DB6-8916-B725-D7F5-BA1A7BD83C6C}"/>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141">
              <a:extLst>
                <a:ext uri="{FF2B5EF4-FFF2-40B4-BE49-F238E27FC236}">
                  <a16:creationId xmlns:a16="http://schemas.microsoft.com/office/drawing/2014/main" id="{80C28B89-8B09-250E-DBA0-3A08DF901431}"/>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142">
              <a:extLst>
                <a:ext uri="{FF2B5EF4-FFF2-40B4-BE49-F238E27FC236}">
                  <a16:creationId xmlns:a16="http://schemas.microsoft.com/office/drawing/2014/main" id="{997EFA18-B0C2-F6BB-BF24-B836281D97D6}"/>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143">
              <a:extLst>
                <a:ext uri="{FF2B5EF4-FFF2-40B4-BE49-F238E27FC236}">
                  <a16:creationId xmlns:a16="http://schemas.microsoft.com/office/drawing/2014/main" id="{CCB46FB3-420E-EF77-2C93-864D2DF51142}"/>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144">
              <a:extLst>
                <a:ext uri="{FF2B5EF4-FFF2-40B4-BE49-F238E27FC236}">
                  <a16:creationId xmlns:a16="http://schemas.microsoft.com/office/drawing/2014/main" id="{891E206E-B946-79DD-A132-FE7A5988AD17}"/>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145">
              <a:extLst>
                <a:ext uri="{FF2B5EF4-FFF2-40B4-BE49-F238E27FC236}">
                  <a16:creationId xmlns:a16="http://schemas.microsoft.com/office/drawing/2014/main" id="{3B0003A4-03FC-04BE-098B-6974C59C83C4}"/>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146">
              <a:extLst>
                <a:ext uri="{FF2B5EF4-FFF2-40B4-BE49-F238E27FC236}">
                  <a16:creationId xmlns:a16="http://schemas.microsoft.com/office/drawing/2014/main" id="{502C5D16-684F-30A9-1643-2430136FE934}"/>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1" name="Freeform 147">
              <a:extLst>
                <a:ext uri="{FF2B5EF4-FFF2-40B4-BE49-F238E27FC236}">
                  <a16:creationId xmlns:a16="http://schemas.microsoft.com/office/drawing/2014/main" id="{102122DC-6D09-98E1-15C2-5ACE97A2CFF9}"/>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2" name="Freeform 148">
              <a:extLst>
                <a:ext uri="{FF2B5EF4-FFF2-40B4-BE49-F238E27FC236}">
                  <a16:creationId xmlns:a16="http://schemas.microsoft.com/office/drawing/2014/main" id="{080B0FE2-18A0-832A-4EE1-54C4B3A9C992}"/>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Freeform 149">
              <a:extLst>
                <a:ext uri="{FF2B5EF4-FFF2-40B4-BE49-F238E27FC236}">
                  <a16:creationId xmlns:a16="http://schemas.microsoft.com/office/drawing/2014/main" id="{6F08E5D8-3F24-259A-9A08-D3885AC9080F}"/>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Freeform 150">
              <a:extLst>
                <a:ext uri="{FF2B5EF4-FFF2-40B4-BE49-F238E27FC236}">
                  <a16:creationId xmlns:a16="http://schemas.microsoft.com/office/drawing/2014/main" id="{04146E39-0686-8B95-D6B2-12784C728A51}"/>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Freeform 151">
              <a:extLst>
                <a:ext uri="{FF2B5EF4-FFF2-40B4-BE49-F238E27FC236}">
                  <a16:creationId xmlns:a16="http://schemas.microsoft.com/office/drawing/2014/main" id="{4B7214C3-651A-860F-F529-146F5FC6A159}"/>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152">
              <a:extLst>
                <a:ext uri="{FF2B5EF4-FFF2-40B4-BE49-F238E27FC236}">
                  <a16:creationId xmlns:a16="http://schemas.microsoft.com/office/drawing/2014/main" id="{29D98D17-CB68-F7EE-A6A4-BF9008088A29}"/>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153">
              <a:extLst>
                <a:ext uri="{FF2B5EF4-FFF2-40B4-BE49-F238E27FC236}">
                  <a16:creationId xmlns:a16="http://schemas.microsoft.com/office/drawing/2014/main" id="{8DE505E8-D02C-3DC7-2AC4-0FD1638A9E32}"/>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Rectangle 154">
              <a:extLst>
                <a:ext uri="{FF2B5EF4-FFF2-40B4-BE49-F238E27FC236}">
                  <a16:creationId xmlns:a16="http://schemas.microsoft.com/office/drawing/2014/main" id="{4F86A65C-C219-7DB3-DFF8-C62C047D76C2}"/>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Rectangle 155">
              <a:extLst>
                <a:ext uri="{FF2B5EF4-FFF2-40B4-BE49-F238E27FC236}">
                  <a16:creationId xmlns:a16="http://schemas.microsoft.com/office/drawing/2014/main" id="{12411599-0BA0-EB94-3AA9-6D04644C3405}"/>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Rectangle 156">
              <a:extLst>
                <a:ext uri="{FF2B5EF4-FFF2-40B4-BE49-F238E27FC236}">
                  <a16:creationId xmlns:a16="http://schemas.microsoft.com/office/drawing/2014/main" id="{B24B4F0D-1897-5DFD-E267-AE75384BAD3A}"/>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157">
              <a:extLst>
                <a:ext uri="{FF2B5EF4-FFF2-40B4-BE49-F238E27FC236}">
                  <a16:creationId xmlns:a16="http://schemas.microsoft.com/office/drawing/2014/main" id="{296B375B-2834-FF5C-2C36-4A1A1AA898DD}"/>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158">
              <a:extLst>
                <a:ext uri="{FF2B5EF4-FFF2-40B4-BE49-F238E27FC236}">
                  <a16:creationId xmlns:a16="http://schemas.microsoft.com/office/drawing/2014/main" id="{ABE79A9F-E593-BAA7-059E-B9E8C2C1A50A}"/>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159">
              <a:extLst>
                <a:ext uri="{FF2B5EF4-FFF2-40B4-BE49-F238E27FC236}">
                  <a16:creationId xmlns:a16="http://schemas.microsoft.com/office/drawing/2014/main" id="{A631D010-9620-1DB5-FC8A-BC0BD1265CC8}"/>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160">
              <a:extLst>
                <a:ext uri="{FF2B5EF4-FFF2-40B4-BE49-F238E27FC236}">
                  <a16:creationId xmlns:a16="http://schemas.microsoft.com/office/drawing/2014/main" id="{B12FB7AE-7979-DB7C-8D31-381D4189006F}"/>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161">
              <a:extLst>
                <a:ext uri="{FF2B5EF4-FFF2-40B4-BE49-F238E27FC236}">
                  <a16:creationId xmlns:a16="http://schemas.microsoft.com/office/drawing/2014/main" id="{223FB696-2204-0010-3E95-EA3A95A8D26C}"/>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162">
              <a:extLst>
                <a:ext uri="{FF2B5EF4-FFF2-40B4-BE49-F238E27FC236}">
                  <a16:creationId xmlns:a16="http://schemas.microsoft.com/office/drawing/2014/main" id="{520B7FB6-86C7-1D36-DAD9-A0B9B81B85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163">
              <a:extLst>
                <a:ext uri="{FF2B5EF4-FFF2-40B4-BE49-F238E27FC236}">
                  <a16:creationId xmlns:a16="http://schemas.microsoft.com/office/drawing/2014/main" id="{DB034D6F-0BF2-AACA-107E-04AB817827E5}"/>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164">
              <a:extLst>
                <a:ext uri="{FF2B5EF4-FFF2-40B4-BE49-F238E27FC236}">
                  <a16:creationId xmlns:a16="http://schemas.microsoft.com/office/drawing/2014/main" id="{B1940292-B73E-0D27-72B4-27C925712612}"/>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Freeform 165">
              <a:extLst>
                <a:ext uri="{FF2B5EF4-FFF2-40B4-BE49-F238E27FC236}">
                  <a16:creationId xmlns:a16="http://schemas.microsoft.com/office/drawing/2014/main" id="{C6B52B21-05C1-2B13-A415-595D902528CC}"/>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Freeform 166">
              <a:extLst>
                <a:ext uri="{FF2B5EF4-FFF2-40B4-BE49-F238E27FC236}">
                  <a16:creationId xmlns:a16="http://schemas.microsoft.com/office/drawing/2014/main" id="{617D7438-20F5-9582-841D-BBB1BF96F333}"/>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Freeform 167">
              <a:extLst>
                <a:ext uri="{FF2B5EF4-FFF2-40B4-BE49-F238E27FC236}">
                  <a16:creationId xmlns:a16="http://schemas.microsoft.com/office/drawing/2014/main" id="{57C5F5A5-F60D-D7D0-5A67-16EDDB4EAE28}"/>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168">
              <a:extLst>
                <a:ext uri="{FF2B5EF4-FFF2-40B4-BE49-F238E27FC236}">
                  <a16:creationId xmlns:a16="http://schemas.microsoft.com/office/drawing/2014/main" id="{E31B11B7-8601-97D5-71F3-97B126D5FA1C}"/>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169">
              <a:extLst>
                <a:ext uri="{FF2B5EF4-FFF2-40B4-BE49-F238E27FC236}">
                  <a16:creationId xmlns:a16="http://schemas.microsoft.com/office/drawing/2014/main" id="{85EC97F1-4325-C57A-57B8-428AEA51CE8E}"/>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Rectangle 170">
              <a:extLst>
                <a:ext uri="{FF2B5EF4-FFF2-40B4-BE49-F238E27FC236}">
                  <a16:creationId xmlns:a16="http://schemas.microsoft.com/office/drawing/2014/main" id="{F3238779-97FF-B2A3-CFF4-118ED197D6FD}"/>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Rectangle 171">
              <a:extLst>
                <a:ext uri="{FF2B5EF4-FFF2-40B4-BE49-F238E27FC236}">
                  <a16:creationId xmlns:a16="http://schemas.microsoft.com/office/drawing/2014/main" id="{70B455EB-02CD-BCCC-9D8F-62116591EBF7}"/>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Rectangle 172">
              <a:extLst>
                <a:ext uri="{FF2B5EF4-FFF2-40B4-BE49-F238E27FC236}">
                  <a16:creationId xmlns:a16="http://schemas.microsoft.com/office/drawing/2014/main" id="{1BD1FA15-AC7D-197F-C21F-7BD2675ED03E}"/>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173">
              <a:extLst>
                <a:ext uri="{FF2B5EF4-FFF2-40B4-BE49-F238E27FC236}">
                  <a16:creationId xmlns:a16="http://schemas.microsoft.com/office/drawing/2014/main" id="{64A2B744-C4E0-92E6-D3F2-E69E93EBD6A1}"/>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174">
              <a:extLst>
                <a:ext uri="{FF2B5EF4-FFF2-40B4-BE49-F238E27FC236}">
                  <a16:creationId xmlns:a16="http://schemas.microsoft.com/office/drawing/2014/main" id="{76FDC05E-5358-590A-4144-75DC26523FA5}"/>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175">
              <a:extLst>
                <a:ext uri="{FF2B5EF4-FFF2-40B4-BE49-F238E27FC236}">
                  <a16:creationId xmlns:a16="http://schemas.microsoft.com/office/drawing/2014/main" id="{C673C3CC-3689-26CB-A7CF-1B956996A5FD}"/>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176">
              <a:extLst>
                <a:ext uri="{FF2B5EF4-FFF2-40B4-BE49-F238E27FC236}">
                  <a16:creationId xmlns:a16="http://schemas.microsoft.com/office/drawing/2014/main" id="{30B60093-328D-B76D-FD4E-2E0C34317F76}"/>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177">
              <a:extLst>
                <a:ext uri="{FF2B5EF4-FFF2-40B4-BE49-F238E27FC236}">
                  <a16:creationId xmlns:a16="http://schemas.microsoft.com/office/drawing/2014/main" id="{88D74764-7F03-E104-7E7A-D595968EAA55}"/>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178">
              <a:extLst>
                <a:ext uri="{FF2B5EF4-FFF2-40B4-BE49-F238E27FC236}">
                  <a16:creationId xmlns:a16="http://schemas.microsoft.com/office/drawing/2014/main" id="{99B87E48-D01A-0039-8543-7177F6C312E9}"/>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179">
              <a:extLst>
                <a:ext uri="{FF2B5EF4-FFF2-40B4-BE49-F238E27FC236}">
                  <a16:creationId xmlns:a16="http://schemas.microsoft.com/office/drawing/2014/main" id="{E728E576-916B-D02E-2CA8-908B9FD1BC5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180">
              <a:extLst>
                <a:ext uri="{FF2B5EF4-FFF2-40B4-BE49-F238E27FC236}">
                  <a16:creationId xmlns:a16="http://schemas.microsoft.com/office/drawing/2014/main" id="{968ADB25-9ED0-E112-72D1-42E3C87DA4FE}"/>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Freeform 181">
              <a:extLst>
                <a:ext uri="{FF2B5EF4-FFF2-40B4-BE49-F238E27FC236}">
                  <a16:creationId xmlns:a16="http://schemas.microsoft.com/office/drawing/2014/main" id="{C005CCF8-4EA1-E3A4-2EF8-2E44C7619B5E}"/>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Freeform 182">
              <a:extLst>
                <a:ext uri="{FF2B5EF4-FFF2-40B4-BE49-F238E27FC236}">
                  <a16:creationId xmlns:a16="http://schemas.microsoft.com/office/drawing/2014/main" id="{95ED1534-3D46-1AAD-6D0F-E5F7D4693C77}"/>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23243090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Заголовок + подзаголовок + синий фон">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013C438D-8C35-CCF2-864E-5D1983D82929}"/>
              </a:ext>
            </a:extLst>
          </p:cNvPr>
          <p:cNvSpPr/>
          <p:nvPr userDrawn="1"/>
        </p:nvSpPr>
        <p:spPr>
          <a:xfrm>
            <a:off x="14566800" y="0"/>
            <a:ext cx="9817200" cy="13715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CB151F8-E891-4704-991B-EFFC5BC144D6}"/>
              </a:ext>
            </a:extLst>
          </p:cNvPr>
          <p:cNvSpPr>
            <a:spLocks noGrp="1"/>
          </p:cNvSpPr>
          <p:nvPr>
            <p:ph type="sldNum" sz="quarter" idx="10"/>
          </p:nvPr>
        </p:nvSpPr>
        <p:spPr>
          <a:ln>
            <a:noFill/>
          </a:ln>
        </p:spPr>
        <p:txBody>
          <a:bodyPr/>
          <a:lstStyle>
            <a:lvl1pPr>
              <a:defRPr>
                <a:solidFill>
                  <a:schemeClr val="bg1"/>
                </a:solidFill>
              </a:defRPr>
            </a:lvl1pPr>
          </a:lstStyle>
          <a:p>
            <a:fld id="{D977F6D6-9B5F-484A-9E89-3E1DE07AA3A3}" type="slidenum">
              <a:rPr lang="ru-RU" smtClean="0"/>
              <a:pPr/>
              <a:t>‹#›</a:t>
            </a:fld>
            <a:endParaRPr lang="ru-RU" dirty="0"/>
          </a:p>
        </p:txBody>
      </p:sp>
      <p:sp>
        <p:nvSpPr>
          <p:cNvPr id="6" name="Текст 8">
            <a:extLst>
              <a:ext uri="{FF2B5EF4-FFF2-40B4-BE49-F238E27FC236}">
                <a16:creationId xmlns:a16="http://schemas.microsoft.com/office/drawing/2014/main" id="{A784E055-9DAB-4484-A967-D1CD92744B07}"/>
              </a:ext>
            </a:extLst>
          </p:cNvPr>
          <p:cNvSpPr>
            <a:spLocks noGrp="1"/>
          </p:cNvSpPr>
          <p:nvPr>
            <p:ph type="body" sz="quarter" idx="13" hasCustomPrompt="1"/>
          </p:nvPr>
        </p:nvSpPr>
        <p:spPr>
          <a:xfrm>
            <a:off x="814387" y="4481736"/>
            <a:ext cx="6985000" cy="711182"/>
          </a:xfrm>
        </p:spPr>
        <p:txBody>
          <a:bodyPr>
            <a:spAutoFit/>
          </a:bodyPr>
          <a:lstStyle>
            <a:lvl1pPr>
              <a:spcBef>
                <a:spcPts val="0"/>
              </a:spcBef>
              <a:defRPr sz="4400" b="1">
                <a:latin typeface="+mj-lt"/>
              </a:defRPr>
            </a:lvl1pPr>
          </a:lstStyle>
          <a:p>
            <a:pPr lvl="0"/>
            <a:r>
              <a:rPr lang="ru-RU" dirty="0"/>
              <a:t>Какая-то важная мысль:</a:t>
            </a:r>
          </a:p>
        </p:txBody>
      </p:sp>
      <p:sp>
        <p:nvSpPr>
          <p:cNvPr id="7" name="Текст 16">
            <a:extLst>
              <a:ext uri="{FF2B5EF4-FFF2-40B4-BE49-F238E27FC236}">
                <a16:creationId xmlns:a16="http://schemas.microsoft.com/office/drawing/2014/main" id="{AF9A0B71-F08C-47C1-8284-3B7364493DDA}"/>
              </a:ext>
            </a:extLst>
          </p:cNvPr>
          <p:cNvSpPr>
            <a:spLocks noGrp="1"/>
          </p:cNvSpPr>
          <p:nvPr>
            <p:ph type="body" sz="quarter" idx="16" hasCustomPrompt="1"/>
          </p:nvPr>
        </p:nvSpPr>
        <p:spPr>
          <a:xfrm>
            <a:off x="814387" y="5272595"/>
            <a:ext cx="9937750" cy="1905355"/>
          </a:xfrm>
        </p:spPr>
        <p:txBody>
          <a:bodyPr>
            <a:spAutoFit/>
          </a:bodyPr>
          <a:lstStyle>
            <a:lvl1pPr marL="457200" indent="-457200">
              <a:spcBef>
                <a:spcPts val="0"/>
              </a:spcBef>
              <a:spcAft>
                <a:spcPts val="1200"/>
              </a:spcAft>
              <a:buClr>
                <a:schemeClr val="tx1"/>
              </a:buClr>
              <a:buSzPct val="125000"/>
              <a:buFont typeface="Arial" panose="020B0604020202020204" pitchFamily="34" charset="0"/>
              <a:buChar char="•"/>
              <a:defRPr sz="3600"/>
            </a:lvl1pPr>
          </a:lstStyle>
          <a:p>
            <a:pPr lvl="0"/>
            <a:r>
              <a:rPr lang="ru-RU" dirty="0"/>
              <a:t>Менее важная мысль номер один</a:t>
            </a:r>
          </a:p>
          <a:p>
            <a:pPr lvl="0"/>
            <a:r>
              <a:rPr lang="ru-RU" dirty="0"/>
              <a:t>Менее важная мысль номер два</a:t>
            </a:r>
          </a:p>
          <a:p>
            <a:pPr lvl="0"/>
            <a:r>
              <a:rPr lang="ru-RU" dirty="0"/>
              <a:t>Менее важная мысль номер три</a:t>
            </a:r>
          </a:p>
        </p:txBody>
      </p:sp>
      <p:sp>
        <p:nvSpPr>
          <p:cNvPr id="11" name="Title 10">
            <a:extLst>
              <a:ext uri="{FF2B5EF4-FFF2-40B4-BE49-F238E27FC236}">
                <a16:creationId xmlns:a16="http://schemas.microsoft.com/office/drawing/2014/main" id="{A0DC63E0-D763-4262-A085-92C076EF11E1}"/>
              </a:ext>
            </a:extLst>
          </p:cNvPr>
          <p:cNvSpPr>
            <a:spLocks noGrp="1"/>
          </p:cNvSpPr>
          <p:nvPr>
            <p:ph type="title" hasCustomPrompt="1"/>
          </p:nvPr>
        </p:nvSpPr>
        <p:spPr>
          <a:xfrm>
            <a:off x="814388" y="736599"/>
            <a:ext cx="13464320" cy="2881313"/>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pic>
        <p:nvPicPr>
          <p:cNvPr id="8" name="Рисунок 7">
            <a:extLst>
              <a:ext uri="{FF2B5EF4-FFF2-40B4-BE49-F238E27FC236}">
                <a16:creationId xmlns:a16="http://schemas.microsoft.com/office/drawing/2014/main" id="{E0FAC49E-9256-DB91-3DE6-8048AE834AEA}"/>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8351028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Заголовок + подзаголовок + синий фон">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013C438D-8C35-CCF2-864E-5D1983D82929}"/>
              </a:ext>
            </a:extLst>
          </p:cNvPr>
          <p:cNvSpPr/>
          <p:nvPr userDrawn="1"/>
        </p:nvSpPr>
        <p:spPr>
          <a:xfrm>
            <a:off x="14566800" y="0"/>
            <a:ext cx="9817200" cy="13715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CB151F8-E891-4704-991B-EFFC5BC144D6}"/>
              </a:ext>
            </a:extLst>
          </p:cNvPr>
          <p:cNvSpPr>
            <a:spLocks noGrp="1"/>
          </p:cNvSpPr>
          <p:nvPr>
            <p:ph type="sldNum" sz="quarter" idx="10"/>
          </p:nvPr>
        </p:nvSpPr>
        <p:spPr>
          <a:ln>
            <a:noFill/>
          </a:ln>
        </p:spPr>
        <p:txBody>
          <a:bodyPr/>
          <a:lstStyle>
            <a:lvl1pPr>
              <a:defRPr>
                <a:solidFill>
                  <a:schemeClr val="bg1"/>
                </a:solidFill>
              </a:defRPr>
            </a:lvl1pPr>
          </a:lstStyle>
          <a:p>
            <a:fld id="{D977F6D6-9B5F-484A-9E89-3E1DE07AA3A3}" type="slidenum">
              <a:rPr lang="ru-RU" smtClean="0"/>
              <a:pPr/>
              <a:t>‹#›</a:t>
            </a:fld>
            <a:endParaRPr lang="ru-RU" dirty="0"/>
          </a:p>
        </p:txBody>
      </p:sp>
      <p:sp>
        <p:nvSpPr>
          <p:cNvPr id="6" name="Текст 8">
            <a:extLst>
              <a:ext uri="{FF2B5EF4-FFF2-40B4-BE49-F238E27FC236}">
                <a16:creationId xmlns:a16="http://schemas.microsoft.com/office/drawing/2014/main" id="{A784E055-9DAB-4484-A967-D1CD92744B07}"/>
              </a:ext>
            </a:extLst>
          </p:cNvPr>
          <p:cNvSpPr>
            <a:spLocks noGrp="1"/>
          </p:cNvSpPr>
          <p:nvPr>
            <p:ph type="body" sz="quarter" idx="13" hasCustomPrompt="1"/>
          </p:nvPr>
        </p:nvSpPr>
        <p:spPr>
          <a:xfrm>
            <a:off x="814387" y="4481736"/>
            <a:ext cx="6985000" cy="711182"/>
          </a:xfrm>
        </p:spPr>
        <p:txBody>
          <a:bodyPr>
            <a:spAutoFit/>
          </a:bodyPr>
          <a:lstStyle>
            <a:lvl1pPr>
              <a:spcBef>
                <a:spcPts val="0"/>
              </a:spcBef>
              <a:defRPr sz="4400" b="1">
                <a:latin typeface="+mj-lt"/>
              </a:defRPr>
            </a:lvl1pPr>
          </a:lstStyle>
          <a:p>
            <a:pPr lvl="0"/>
            <a:r>
              <a:rPr lang="ru-RU" dirty="0"/>
              <a:t>Какая-то важная мысль:</a:t>
            </a:r>
          </a:p>
        </p:txBody>
      </p:sp>
      <p:sp>
        <p:nvSpPr>
          <p:cNvPr id="7" name="Текст 16">
            <a:extLst>
              <a:ext uri="{FF2B5EF4-FFF2-40B4-BE49-F238E27FC236}">
                <a16:creationId xmlns:a16="http://schemas.microsoft.com/office/drawing/2014/main" id="{AF9A0B71-F08C-47C1-8284-3B7364493DDA}"/>
              </a:ext>
            </a:extLst>
          </p:cNvPr>
          <p:cNvSpPr>
            <a:spLocks noGrp="1"/>
          </p:cNvSpPr>
          <p:nvPr>
            <p:ph type="body" sz="quarter" idx="16" hasCustomPrompt="1"/>
          </p:nvPr>
        </p:nvSpPr>
        <p:spPr>
          <a:xfrm>
            <a:off x="814387" y="5272595"/>
            <a:ext cx="9937750" cy="1905355"/>
          </a:xfrm>
        </p:spPr>
        <p:txBody>
          <a:bodyPr>
            <a:spAutoFit/>
          </a:bodyPr>
          <a:lstStyle>
            <a:lvl1pPr marL="457200" indent="-457200">
              <a:spcBef>
                <a:spcPts val="0"/>
              </a:spcBef>
              <a:spcAft>
                <a:spcPts val="1200"/>
              </a:spcAft>
              <a:buClr>
                <a:schemeClr val="tx1"/>
              </a:buClr>
              <a:buSzPct val="125000"/>
              <a:buFont typeface="Arial" panose="020B0604020202020204" pitchFamily="34" charset="0"/>
              <a:buChar char="•"/>
              <a:defRPr sz="3600"/>
            </a:lvl1pPr>
          </a:lstStyle>
          <a:p>
            <a:pPr lvl="0"/>
            <a:r>
              <a:rPr lang="ru-RU" dirty="0"/>
              <a:t>Менее важная мысль номер один</a:t>
            </a:r>
          </a:p>
          <a:p>
            <a:pPr lvl="0"/>
            <a:r>
              <a:rPr lang="ru-RU" dirty="0"/>
              <a:t>Менее важная мысль номер два</a:t>
            </a:r>
          </a:p>
          <a:p>
            <a:pPr lvl="0"/>
            <a:r>
              <a:rPr lang="ru-RU" dirty="0"/>
              <a:t>Менее важная мысль номер три</a:t>
            </a:r>
          </a:p>
        </p:txBody>
      </p:sp>
      <p:sp>
        <p:nvSpPr>
          <p:cNvPr id="11" name="Title 10">
            <a:extLst>
              <a:ext uri="{FF2B5EF4-FFF2-40B4-BE49-F238E27FC236}">
                <a16:creationId xmlns:a16="http://schemas.microsoft.com/office/drawing/2014/main" id="{A0DC63E0-D763-4262-A085-92C076EF11E1}"/>
              </a:ext>
            </a:extLst>
          </p:cNvPr>
          <p:cNvSpPr>
            <a:spLocks noGrp="1"/>
          </p:cNvSpPr>
          <p:nvPr>
            <p:ph type="title" hasCustomPrompt="1"/>
          </p:nvPr>
        </p:nvSpPr>
        <p:spPr>
          <a:xfrm>
            <a:off x="814388" y="736599"/>
            <a:ext cx="13464320" cy="2881313"/>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pic>
        <p:nvPicPr>
          <p:cNvPr id="8" name="Рисунок 7">
            <a:extLst>
              <a:ext uri="{FF2B5EF4-FFF2-40B4-BE49-F238E27FC236}">
                <a16:creationId xmlns:a16="http://schemas.microsoft.com/office/drawing/2014/main" id="{E0FAC49E-9256-DB91-3DE6-8048AE834AEA}"/>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10" name="Group 594">
            <a:extLst>
              <a:ext uri="{FF2B5EF4-FFF2-40B4-BE49-F238E27FC236}">
                <a16:creationId xmlns:a16="http://schemas.microsoft.com/office/drawing/2014/main" id="{3DF25FCB-36F9-A15D-D779-B76B04FF0112}"/>
              </a:ext>
              <a:ext uri="{C183D7F6-B498-43B3-948B-1728B52AA6E4}">
                <adec:decorative xmlns="" xmlns:adec="http://schemas.microsoft.com/office/drawing/2017/decorative" val="1"/>
              </a:ext>
            </a:extLst>
          </p:cNvPr>
          <p:cNvGrpSpPr>
            <a:grpSpLocks noChangeAspect="1"/>
          </p:cNvGrpSpPr>
          <p:nvPr userDrawn="1"/>
        </p:nvGrpSpPr>
        <p:grpSpPr bwMode="auto">
          <a:xfrm>
            <a:off x="15637414" y="4082874"/>
            <a:ext cx="7675973" cy="5550251"/>
            <a:chOff x="2276" y="2059"/>
            <a:chExt cx="1773" cy="1282"/>
          </a:xfrm>
          <a:solidFill>
            <a:schemeClr val="accent2"/>
          </a:solidFill>
        </p:grpSpPr>
        <p:sp>
          <p:nvSpPr>
            <p:cNvPr id="12" name="Freeform 595">
              <a:extLst>
                <a:ext uri="{FF2B5EF4-FFF2-40B4-BE49-F238E27FC236}">
                  <a16:creationId xmlns:a16="http://schemas.microsoft.com/office/drawing/2014/main" id="{F29697F2-BBEB-C775-AB60-4DF275AFA4CE}"/>
                </a:ext>
              </a:extLst>
            </p:cNvPr>
            <p:cNvSpPr>
              <a:spLocks noEditPoints="1"/>
            </p:cNvSpPr>
            <p:nvPr userDrawn="1"/>
          </p:nvSpPr>
          <p:spPr bwMode="auto">
            <a:xfrm>
              <a:off x="2276" y="2059"/>
              <a:ext cx="1773" cy="1282"/>
            </a:xfrm>
            <a:custGeom>
              <a:avLst/>
              <a:gdLst>
                <a:gd name="T0" fmla="*/ 1637 w 3272"/>
                <a:gd name="T1" fmla="*/ 2344 h 2344"/>
                <a:gd name="T2" fmla="*/ 1180 w 3272"/>
                <a:gd name="T3" fmla="*/ 2090 h 2344"/>
                <a:gd name="T4" fmla="*/ 818 w 3272"/>
                <a:gd name="T5" fmla="*/ 1840 h 2344"/>
                <a:gd name="T6" fmla="*/ 17 w 3272"/>
                <a:gd name="T7" fmla="*/ 1652 h 2344"/>
                <a:gd name="T8" fmla="*/ 0 w 3272"/>
                <a:gd name="T9" fmla="*/ 1649 h 2344"/>
                <a:gd name="T10" fmla="*/ 690 w 3272"/>
                <a:gd name="T11" fmla="*/ 0 h 2344"/>
                <a:gd name="T12" fmla="*/ 693 w 3272"/>
                <a:gd name="T13" fmla="*/ 2 h 2344"/>
                <a:gd name="T14" fmla="*/ 1131 w 3272"/>
                <a:gd name="T15" fmla="*/ 178 h 2344"/>
                <a:gd name="T16" fmla="*/ 1241 w 3272"/>
                <a:gd name="T17" fmla="*/ 260 h 2344"/>
                <a:gd name="T18" fmla="*/ 1574 w 3272"/>
                <a:gd name="T19" fmla="*/ 661 h 2344"/>
                <a:gd name="T20" fmla="*/ 1637 w 3272"/>
                <a:gd name="T21" fmla="*/ 688 h 2344"/>
                <a:gd name="T22" fmla="*/ 1699 w 3272"/>
                <a:gd name="T23" fmla="*/ 661 h 2344"/>
                <a:gd name="T24" fmla="*/ 2033 w 3272"/>
                <a:gd name="T25" fmla="*/ 260 h 2344"/>
                <a:gd name="T26" fmla="*/ 2143 w 3272"/>
                <a:gd name="T27" fmla="*/ 178 h 2344"/>
                <a:gd name="T28" fmla="*/ 2580 w 3272"/>
                <a:gd name="T29" fmla="*/ 2 h 2344"/>
                <a:gd name="T30" fmla="*/ 2584 w 3272"/>
                <a:gd name="T31" fmla="*/ 0 h 2344"/>
                <a:gd name="T32" fmla="*/ 2586 w 3272"/>
                <a:gd name="T33" fmla="*/ 4 h 2344"/>
                <a:gd name="T34" fmla="*/ 3272 w 3272"/>
                <a:gd name="T35" fmla="*/ 1649 h 2344"/>
                <a:gd name="T36" fmla="*/ 3268 w 3272"/>
                <a:gd name="T37" fmla="*/ 1649 h 2344"/>
                <a:gd name="T38" fmla="*/ 3149 w 3272"/>
                <a:gd name="T39" fmla="*/ 1671 h 2344"/>
                <a:gd name="T40" fmla="*/ 2334 w 3272"/>
                <a:gd name="T41" fmla="*/ 1895 h 2344"/>
                <a:gd name="T42" fmla="*/ 2069 w 3272"/>
                <a:gd name="T43" fmla="*/ 2101 h 2344"/>
                <a:gd name="T44" fmla="*/ 1637 w 3272"/>
                <a:gd name="T45" fmla="*/ 2344 h 2344"/>
                <a:gd name="T46" fmla="*/ 11 w 3272"/>
                <a:gd name="T47" fmla="*/ 1643 h 2344"/>
                <a:gd name="T48" fmla="*/ 19 w 3272"/>
                <a:gd name="T49" fmla="*/ 1643 h 2344"/>
                <a:gd name="T50" fmla="*/ 822 w 3272"/>
                <a:gd name="T51" fmla="*/ 1830 h 2344"/>
                <a:gd name="T52" fmla="*/ 1186 w 3272"/>
                <a:gd name="T53" fmla="*/ 2083 h 2344"/>
                <a:gd name="T54" fmla="*/ 1637 w 3272"/>
                <a:gd name="T55" fmla="*/ 2335 h 2344"/>
                <a:gd name="T56" fmla="*/ 2063 w 3272"/>
                <a:gd name="T57" fmla="*/ 2094 h 2344"/>
                <a:gd name="T58" fmla="*/ 2330 w 3272"/>
                <a:gd name="T59" fmla="*/ 1887 h 2344"/>
                <a:gd name="T60" fmla="*/ 3147 w 3272"/>
                <a:gd name="T61" fmla="*/ 1664 h 2344"/>
                <a:gd name="T62" fmla="*/ 3263 w 3272"/>
                <a:gd name="T63" fmla="*/ 1641 h 2344"/>
                <a:gd name="T64" fmla="*/ 2580 w 3272"/>
                <a:gd name="T65" fmla="*/ 9 h 2344"/>
                <a:gd name="T66" fmla="*/ 2145 w 3272"/>
                <a:gd name="T67" fmla="*/ 186 h 2344"/>
                <a:gd name="T68" fmla="*/ 2039 w 3272"/>
                <a:gd name="T69" fmla="*/ 263 h 2344"/>
                <a:gd name="T70" fmla="*/ 1705 w 3272"/>
                <a:gd name="T71" fmla="*/ 665 h 2344"/>
                <a:gd name="T72" fmla="*/ 1637 w 3272"/>
                <a:gd name="T73" fmla="*/ 694 h 2344"/>
                <a:gd name="T74" fmla="*/ 1569 w 3272"/>
                <a:gd name="T75" fmla="*/ 665 h 2344"/>
                <a:gd name="T76" fmla="*/ 1235 w 3272"/>
                <a:gd name="T77" fmla="*/ 263 h 2344"/>
                <a:gd name="T78" fmla="*/ 1129 w 3272"/>
                <a:gd name="T79" fmla="*/ 186 h 2344"/>
                <a:gd name="T80" fmla="*/ 693 w 3272"/>
                <a:gd name="T81" fmla="*/ 9 h 2344"/>
                <a:gd name="T82" fmla="*/ 11 w 3272"/>
                <a:gd name="T83" fmla="*/ 1643 h 2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72" h="2344">
                  <a:moveTo>
                    <a:pt x="1637" y="2344"/>
                  </a:moveTo>
                  <a:cubicBezTo>
                    <a:pt x="1453" y="2344"/>
                    <a:pt x="1322" y="2221"/>
                    <a:pt x="1180" y="2090"/>
                  </a:cubicBezTo>
                  <a:cubicBezTo>
                    <a:pt x="1070" y="1988"/>
                    <a:pt x="959" y="1884"/>
                    <a:pt x="818" y="1840"/>
                  </a:cubicBezTo>
                  <a:cubicBezTo>
                    <a:pt x="563" y="1760"/>
                    <a:pt x="286" y="1705"/>
                    <a:pt x="17" y="1652"/>
                  </a:cubicBezTo>
                  <a:cubicBezTo>
                    <a:pt x="0" y="1649"/>
                    <a:pt x="0" y="1649"/>
                    <a:pt x="0" y="1649"/>
                  </a:cubicBezTo>
                  <a:cubicBezTo>
                    <a:pt x="690" y="0"/>
                    <a:pt x="690" y="0"/>
                    <a:pt x="690" y="0"/>
                  </a:cubicBezTo>
                  <a:cubicBezTo>
                    <a:pt x="693" y="2"/>
                    <a:pt x="693" y="2"/>
                    <a:pt x="693" y="2"/>
                  </a:cubicBezTo>
                  <a:cubicBezTo>
                    <a:pt x="834" y="70"/>
                    <a:pt x="981" y="129"/>
                    <a:pt x="1131" y="178"/>
                  </a:cubicBezTo>
                  <a:cubicBezTo>
                    <a:pt x="1177" y="193"/>
                    <a:pt x="1214" y="222"/>
                    <a:pt x="1241" y="260"/>
                  </a:cubicBezTo>
                  <a:cubicBezTo>
                    <a:pt x="1339" y="402"/>
                    <a:pt x="1453" y="538"/>
                    <a:pt x="1574" y="661"/>
                  </a:cubicBezTo>
                  <a:cubicBezTo>
                    <a:pt x="1591" y="678"/>
                    <a:pt x="1614" y="688"/>
                    <a:pt x="1637" y="688"/>
                  </a:cubicBezTo>
                  <a:cubicBezTo>
                    <a:pt x="1662" y="688"/>
                    <a:pt x="1682" y="678"/>
                    <a:pt x="1699" y="661"/>
                  </a:cubicBezTo>
                  <a:cubicBezTo>
                    <a:pt x="1821" y="538"/>
                    <a:pt x="1933" y="402"/>
                    <a:pt x="2033" y="260"/>
                  </a:cubicBezTo>
                  <a:cubicBezTo>
                    <a:pt x="2059" y="222"/>
                    <a:pt x="2097" y="195"/>
                    <a:pt x="2143" y="178"/>
                  </a:cubicBezTo>
                  <a:cubicBezTo>
                    <a:pt x="2292" y="129"/>
                    <a:pt x="2438" y="68"/>
                    <a:pt x="2580" y="2"/>
                  </a:cubicBezTo>
                  <a:cubicBezTo>
                    <a:pt x="2584" y="0"/>
                    <a:pt x="2584" y="0"/>
                    <a:pt x="2584" y="0"/>
                  </a:cubicBezTo>
                  <a:cubicBezTo>
                    <a:pt x="2586" y="4"/>
                    <a:pt x="2586" y="4"/>
                    <a:pt x="2586" y="4"/>
                  </a:cubicBezTo>
                  <a:cubicBezTo>
                    <a:pt x="3272" y="1649"/>
                    <a:pt x="3272" y="1649"/>
                    <a:pt x="3272" y="1649"/>
                  </a:cubicBezTo>
                  <a:cubicBezTo>
                    <a:pt x="3268" y="1649"/>
                    <a:pt x="3268" y="1649"/>
                    <a:pt x="3268" y="1649"/>
                  </a:cubicBezTo>
                  <a:cubicBezTo>
                    <a:pt x="3228" y="1656"/>
                    <a:pt x="3189" y="1664"/>
                    <a:pt x="3149" y="1671"/>
                  </a:cubicBezTo>
                  <a:cubicBezTo>
                    <a:pt x="2880" y="1722"/>
                    <a:pt x="2573" y="1781"/>
                    <a:pt x="2334" y="1895"/>
                  </a:cubicBezTo>
                  <a:cubicBezTo>
                    <a:pt x="2236" y="1942"/>
                    <a:pt x="2150" y="2022"/>
                    <a:pt x="2069" y="2101"/>
                  </a:cubicBezTo>
                  <a:cubicBezTo>
                    <a:pt x="1942" y="2221"/>
                    <a:pt x="1813" y="2344"/>
                    <a:pt x="1637" y="2344"/>
                  </a:cubicBezTo>
                  <a:close/>
                  <a:moveTo>
                    <a:pt x="11" y="1643"/>
                  </a:moveTo>
                  <a:cubicBezTo>
                    <a:pt x="19" y="1643"/>
                    <a:pt x="19" y="1643"/>
                    <a:pt x="19" y="1643"/>
                  </a:cubicBezTo>
                  <a:cubicBezTo>
                    <a:pt x="288" y="1696"/>
                    <a:pt x="566" y="1751"/>
                    <a:pt x="822" y="1830"/>
                  </a:cubicBezTo>
                  <a:cubicBezTo>
                    <a:pt x="964" y="1874"/>
                    <a:pt x="1076" y="1980"/>
                    <a:pt x="1186" y="2083"/>
                  </a:cubicBezTo>
                  <a:cubicBezTo>
                    <a:pt x="1324" y="2213"/>
                    <a:pt x="1457" y="2335"/>
                    <a:pt x="1637" y="2335"/>
                  </a:cubicBezTo>
                  <a:cubicBezTo>
                    <a:pt x="1811" y="2335"/>
                    <a:pt x="1933" y="2217"/>
                    <a:pt x="2063" y="2094"/>
                  </a:cubicBezTo>
                  <a:cubicBezTo>
                    <a:pt x="2147" y="2014"/>
                    <a:pt x="2232" y="1935"/>
                    <a:pt x="2330" y="1887"/>
                  </a:cubicBezTo>
                  <a:cubicBezTo>
                    <a:pt x="2571" y="1774"/>
                    <a:pt x="2878" y="1715"/>
                    <a:pt x="3147" y="1664"/>
                  </a:cubicBezTo>
                  <a:cubicBezTo>
                    <a:pt x="3187" y="1656"/>
                    <a:pt x="3225" y="1649"/>
                    <a:pt x="3263" y="1641"/>
                  </a:cubicBezTo>
                  <a:cubicBezTo>
                    <a:pt x="2580" y="9"/>
                    <a:pt x="2580" y="9"/>
                    <a:pt x="2580" y="9"/>
                  </a:cubicBezTo>
                  <a:cubicBezTo>
                    <a:pt x="2440" y="76"/>
                    <a:pt x="2292" y="136"/>
                    <a:pt x="2145" y="186"/>
                  </a:cubicBezTo>
                  <a:cubicBezTo>
                    <a:pt x="2101" y="201"/>
                    <a:pt x="2063" y="227"/>
                    <a:pt x="2039" y="263"/>
                  </a:cubicBezTo>
                  <a:cubicBezTo>
                    <a:pt x="1938" y="406"/>
                    <a:pt x="1826" y="542"/>
                    <a:pt x="1705" y="665"/>
                  </a:cubicBezTo>
                  <a:cubicBezTo>
                    <a:pt x="1686" y="684"/>
                    <a:pt x="1663" y="694"/>
                    <a:pt x="1637" y="694"/>
                  </a:cubicBezTo>
                  <a:cubicBezTo>
                    <a:pt x="1610" y="694"/>
                    <a:pt x="1588" y="684"/>
                    <a:pt x="1569" y="665"/>
                  </a:cubicBezTo>
                  <a:cubicBezTo>
                    <a:pt x="1447" y="540"/>
                    <a:pt x="1334" y="406"/>
                    <a:pt x="1235" y="263"/>
                  </a:cubicBezTo>
                  <a:cubicBezTo>
                    <a:pt x="1211" y="227"/>
                    <a:pt x="1173" y="201"/>
                    <a:pt x="1129" y="186"/>
                  </a:cubicBezTo>
                  <a:cubicBezTo>
                    <a:pt x="981" y="136"/>
                    <a:pt x="836" y="78"/>
                    <a:pt x="693" y="9"/>
                  </a:cubicBezTo>
                  <a:lnTo>
                    <a:pt x="11" y="16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Freeform 596">
              <a:extLst>
                <a:ext uri="{FF2B5EF4-FFF2-40B4-BE49-F238E27FC236}">
                  <a16:creationId xmlns:a16="http://schemas.microsoft.com/office/drawing/2014/main" id="{A67AB211-E9FB-9DDE-088E-D045ED3B6EDB}"/>
                </a:ext>
              </a:extLst>
            </p:cNvPr>
            <p:cNvSpPr>
              <a:spLocks/>
            </p:cNvSpPr>
            <p:nvPr userDrawn="1"/>
          </p:nvSpPr>
          <p:spPr bwMode="auto">
            <a:xfrm>
              <a:off x="2333" y="2823"/>
              <a:ext cx="1660" cy="386"/>
            </a:xfrm>
            <a:custGeom>
              <a:avLst/>
              <a:gdLst>
                <a:gd name="T0" fmla="*/ 1531 w 3062"/>
                <a:gd name="T1" fmla="*/ 706 h 706"/>
                <a:gd name="T2" fmla="*/ 1103 w 3062"/>
                <a:gd name="T3" fmla="*/ 452 h 706"/>
                <a:gd name="T4" fmla="*/ 764 w 3062"/>
                <a:gd name="T5" fmla="*/ 200 h 706"/>
                <a:gd name="T6" fmla="*/ 0 w 3062"/>
                <a:gd name="T7" fmla="*/ 11 h 706"/>
                <a:gd name="T8" fmla="*/ 2 w 3062"/>
                <a:gd name="T9" fmla="*/ 3 h 706"/>
                <a:gd name="T10" fmla="*/ 767 w 3062"/>
                <a:gd name="T11" fmla="*/ 193 h 706"/>
                <a:gd name="T12" fmla="*/ 1108 w 3062"/>
                <a:gd name="T13" fmla="*/ 445 h 706"/>
                <a:gd name="T14" fmla="*/ 1531 w 3062"/>
                <a:gd name="T15" fmla="*/ 697 h 706"/>
                <a:gd name="T16" fmla="*/ 1931 w 3062"/>
                <a:gd name="T17" fmla="*/ 456 h 706"/>
                <a:gd name="T18" fmla="*/ 2181 w 3062"/>
                <a:gd name="T19" fmla="*/ 248 h 706"/>
                <a:gd name="T20" fmla="*/ 2958 w 3062"/>
                <a:gd name="T21" fmla="*/ 20 h 706"/>
                <a:gd name="T22" fmla="*/ 3060 w 3062"/>
                <a:gd name="T23" fmla="*/ 0 h 706"/>
                <a:gd name="T24" fmla="*/ 3062 w 3062"/>
                <a:gd name="T25" fmla="*/ 7 h 706"/>
                <a:gd name="T26" fmla="*/ 2959 w 3062"/>
                <a:gd name="T27" fmla="*/ 28 h 706"/>
                <a:gd name="T28" fmla="*/ 2185 w 3062"/>
                <a:gd name="T29" fmla="*/ 253 h 706"/>
                <a:gd name="T30" fmla="*/ 1936 w 3062"/>
                <a:gd name="T31" fmla="*/ 460 h 706"/>
                <a:gd name="T32" fmla="*/ 1531 w 3062"/>
                <a:gd name="T33" fmla="*/ 70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62" h="706">
                  <a:moveTo>
                    <a:pt x="1531" y="706"/>
                  </a:moveTo>
                  <a:cubicBezTo>
                    <a:pt x="1357" y="706"/>
                    <a:pt x="1233" y="583"/>
                    <a:pt x="1103" y="452"/>
                  </a:cubicBezTo>
                  <a:cubicBezTo>
                    <a:pt x="1000" y="350"/>
                    <a:pt x="896" y="246"/>
                    <a:pt x="764" y="200"/>
                  </a:cubicBezTo>
                  <a:cubicBezTo>
                    <a:pt x="521" y="119"/>
                    <a:pt x="245" y="62"/>
                    <a:pt x="0" y="11"/>
                  </a:cubicBezTo>
                  <a:cubicBezTo>
                    <a:pt x="2" y="3"/>
                    <a:pt x="2" y="3"/>
                    <a:pt x="2" y="3"/>
                  </a:cubicBezTo>
                  <a:cubicBezTo>
                    <a:pt x="246" y="54"/>
                    <a:pt x="525" y="113"/>
                    <a:pt x="767" y="193"/>
                  </a:cubicBezTo>
                  <a:cubicBezTo>
                    <a:pt x="902" y="236"/>
                    <a:pt x="1006" y="343"/>
                    <a:pt x="1108" y="445"/>
                  </a:cubicBezTo>
                  <a:cubicBezTo>
                    <a:pt x="1237" y="574"/>
                    <a:pt x="1360" y="697"/>
                    <a:pt x="1531" y="697"/>
                  </a:cubicBezTo>
                  <a:cubicBezTo>
                    <a:pt x="1698" y="697"/>
                    <a:pt x="1811" y="579"/>
                    <a:pt x="1931" y="456"/>
                  </a:cubicBezTo>
                  <a:cubicBezTo>
                    <a:pt x="2008" y="377"/>
                    <a:pt x="2088" y="295"/>
                    <a:pt x="2181" y="248"/>
                  </a:cubicBezTo>
                  <a:cubicBezTo>
                    <a:pt x="2408" y="134"/>
                    <a:pt x="2700" y="73"/>
                    <a:pt x="2958" y="20"/>
                  </a:cubicBezTo>
                  <a:cubicBezTo>
                    <a:pt x="2992" y="13"/>
                    <a:pt x="3026" y="7"/>
                    <a:pt x="3060" y="0"/>
                  </a:cubicBezTo>
                  <a:cubicBezTo>
                    <a:pt x="3062" y="7"/>
                    <a:pt x="3062" y="7"/>
                    <a:pt x="3062" y="7"/>
                  </a:cubicBezTo>
                  <a:cubicBezTo>
                    <a:pt x="3028" y="15"/>
                    <a:pt x="2995" y="20"/>
                    <a:pt x="2959" y="28"/>
                  </a:cubicBezTo>
                  <a:cubicBezTo>
                    <a:pt x="2702" y="81"/>
                    <a:pt x="2410" y="140"/>
                    <a:pt x="2185" y="253"/>
                  </a:cubicBezTo>
                  <a:cubicBezTo>
                    <a:pt x="2092" y="301"/>
                    <a:pt x="2012" y="380"/>
                    <a:pt x="1936" y="460"/>
                  </a:cubicBezTo>
                  <a:cubicBezTo>
                    <a:pt x="1819" y="583"/>
                    <a:pt x="1700" y="706"/>
                    <a:pt x="1531" y="7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Freeform 597">
              <a:extLst>
                <a:ext uri="{FF2B5EF4-FFF2-40B4-BE49-F238E27FC236}">
                  <a16:creationId xmlns:a16="http://schemas.microsoft.com/office/drawing/2014/main" id="{A9158CB4-8735-4362-BD80-9A4BA2505671}"/>
                </a:ext>
              </a:extLst>
            </p:cNvPr>
            <p:cNvSpPr>
              <a:spLocks/>
            </p:cNvSpPr>
            <p:nvPr userDrawn="1"/>
          </p:nvSpPr>
          <p:spPr bwMode="auto">
            <a:xfrm>
              <a:off x="2381" y="2707"/>
              <a:ext cx="1564" cy="401"/>
            </a:xfrm>
            <a:custGeom>
              <a:avLst/>
              <a:gdLst>
                <a:gd name="T0" fmla="*/ 1444 w 2886"/>
                <a:gd name="T1" fmla="*/ 732 h 732"/>
                <a:gd name="T2" fmla="*/ 1046 w 2886"/>
                <a:gd name="T3" fmla="*/ 447 h 732"/>
                <a:gd name="T4" fmla="*/ 775 w 2886"/>
                <a:gd name="T5" fmla="*/ 207 h 732"/>
                <a:gd name="T6" fmla="*/ 178 w 2886"/>
                <a:gd name="T7" fmla="*/ 48 h 732"/>
                <a:gd name="T8" fmla="*/ 0 w 2886"/>
                <a:gd name="T9" fmla="*/ 8 h 732"/>
                <a:gd name="T10" fmla="*/ 2 w 2886"/>
                <a:gd name="T11" fmla="*/ 0 h 732"/>
                <a:gd name="T12" fmla="*/ 180 w 2886"/>
                <a:gd name="T13" fmla="*/ 40 h 732"/>
                <a:gd name="T14" fmla="*/ 777 w 2886"/>
                <a:gd name="T15" fmla="*/ 201 h 732"/>
                <a:gd name="T16" fmla="*/ 1050 w 2886"/>
                <a:gd name="T17" fmla="*/ 444 h 732"/>
                <a:gd name="T18" fmla="*/ 1442 w 2886"/>
                <a:gd name="T19" fmla="*/ 724 h 732"/>
                <a:gd name="T20" fmla="*/ 1832 w 2886"/>
                <a:gd name="T21" fmla="*/ 447 h 732"/>
                <a:gd name="T22" fmla="*/ 2107 w 2886"/>
                <a:gd name="T23" fmla="*/ 201 h 732"/>
                <a:gd name="T24" fmla="*/ 2689 w 2886"/>
                <a:gd name="T25" fmla="*/ 44 h 732"/>
                <a:gd name="T26" fmla="*/ 2884 w 2886"/>
                <a:gd name="T27" fmla="*/ 2 h 732"/>
                <a:gd name="T28" fmla="*/ 2886 w 2886"/>
                <a:gd name="T29" fmla="*/ 10 h 732"/>
                <a:gd name="T30" fmla="*/ 2691 w 2886"/>
                <a:gd name="T31" fmla="*/ 51 h 732"/>
                <a:gd name="T32" fmla="*/ 2111 w 2886"/>
                <a:gd name="T33" fmla="*/ 209 h 732"/>
                <a:gd name="T34" fmla="*/ 1838 w 2886"/>
                <a:gd name="T35" fmla="*/ 453 h 732"/>
                <a:gd name="T36" fmla="*/ 1444 w 2886"/>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86" h="732">
                  <a:moveTo>
                    <a:pt x="1444" y="732"/>
                  </a:moveTo>
                  <a:cubicBezTo>
                    <a:pt x="1296" y="732"/>
                    <a:pt x="1169" y="588"/>
                    <a:pt x="1046" y="447"/>
                  </a:cubicBezTo>
                  <a:cubicBezTo>
                    <a:pt x="955" y="343"/>
                    <a:pt x="868" y="245"/>
                    <a:pt x="775" y="207"/>
                  </a:cubicBezTo>
                  <a:cubicBezTo>
                    <a:pt x="612" y="140"/>
                    <a:pt x="383" y="91"/>
                    <a:pt x="178" y="48"/>
                  </a:cubicBezTo>
                  <a:cubicBezTo>
                    <a:pt x="114" y="34"/>
                    <a:pt x="55" y="21"/>
                    <a:pt x="0" y="8"/>
                  </a:cubicBezTo>
                  <a:cubicBezTo>
                    <a:pt x="2" y="0"/>
                    <a:pt x="2" y="0"/>
                    <a:pt x="2" y="0"/>
                  </a:cubicBezTo>
                  <a:cubicBezTo>
                    <a:pt x="57" y="13"/>
                    <a:pt x="116" y="25"/>
                    <a:pt x="180" y="40"/>
                  </a:cubicBezTo>
                  <a:cubicBezTo>
                    <a:pt x="383" y="84"/>
                    <a:pt x="614" y="133"/>
                    <a:pt x="777" y="201"/>
                  </a:cubicBezTo>
                  <a:cubicBezTo>
                    <a:pt x="872" y="239"/>
                    <a:pt x="959" y="339"/>
                    <a:pt x="1050" y="444"/>
                  </a:cubicBezTo>
                  <a:cubicBezTo>
                    <a:pt x="1171" y="582"/>
                    <a:pt x="1296" y="724"/>
                    <a:pt x="1442" y="724"/>
                  </a:cubicBezTo>
                  <a:cubicBezTo>
                    <a:pt x="1594" y="724"/>
                    <a:pt x="1715" y="584"/>
                    <a:pt x="1832" y="447"/>
                  </a:cubicBezTo>
                  <a:cubicBezTo>
                    <a:pt x="1923" y="341"/>
                    <a:pt x="2009" y="243"/>
                    <a:pt x="2107" y="201"/>
                  </a:cubicBezTo>
                  <a:cubicBezTo>
                    <a:pt x="2278" y="131"/>
                    <a:pt x="2486" y="87"/>
                    <a:pt x="2689" y="44"/>
                  </a:cubicBezTo>
                  <a:cubicBezTo>
                    <a:pt x="2757" y="29"/>
                    <a:pt x="2821" y="15"/>
                    <a:pt x="2884" y="2"/>
                  </a:cubicBezTo>
                  <a:cubicBezTo>
                    <a:pt x="2886" y="10"/>
                    <a:pt x="2886" y="10"/>
                    <a:pt x="2886" y="10"/>
                  </a:cubicBezTo>
                  <a:cubicBezTo>
                    <a:pt x="2825" y="25"/>
                    <a:pt x="2759" y="38"/>
                    <a:pt x="2691" y="51"/>
                  </a:cubicBezTo>
                  <a:cubicBezTo>
                    <a:pt x="2490" y="93"/>
                    <a:pt x="2281" y="139"/>
                    <a:pt x="2111" y="209"/>
                  </a:cubicBezTo>
                  <a:cubicBezTo>
                    <a:pt x="2012" y="248"/>
                    <a:pt x="1929" y="349"/>
                    <a:pt x="1838" y="453"/>
                  </a:cubicBezTo>
                  <a:cubicBezTo>
                    <a:pt x="1721" y="590"/>
                    <a:pt x="1599" y="732"/>
                    <a:pt x="1444"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598">
              <a:extLst>
                <a:ext uri="{FF2B5EF4-FFF2-40B4-BE49-F238E27FC236}">
                  <a16:creationId xmlns:a16="http://schemas.microsoft.com/office/drawing/2014/main" id="{B1739C40-3DEF-0BC5-EFA9-57A55B5104AA}"/>
                </a:ext>
              </a:extLst>
            </p:cNvPr>
            <p:cNvSpPr>
              <a:spLocks/>
            </p:cNvSpPr>
            <p:nvPr userDrawn="1"/>
          </p:nvSpPr>
          <p:spPr bwMode="auto">
            <a:xfrm>
              <a:off x="2425" y="2603"/>
              <a:ext cx="1476" cy="383"/>
            </a:xfrm>
            <a:custGeom>
              <a:avLst/>
              <a:gdLst>
                <a:gd name="T0" fmla="*/ 1337 w 2724"/>
                <a:gd name="T1" fmla="*/ 695 h 701"/>
                <a:gd name="T2" fmla="*/ 1002 w 2724"/>
                <a:gd name="T3" fmla="*/ 455 h 701"/>
                <a:gd name="T4" fmla="*/ 790 w 2724"/>
                <a:gd name="T5" fmla="*/ 239 h 701"/>
                <a:gd name="T6" fmla="*/ 180 w 2724"/>
                <a:gd name="T7" fmla="*/ 53 h 701"/>
                <a:gd name="T8" fmla="*/ 0 w 2724"/>
                <a:gd name="T9" fmla="*/ 9 h 701"/>
                <a:gd name="T10" fmla="*/ 2 w 2724"/>
                <a:gd name="T11" fmla="*/ 2 h 701"/>
                <a:gd name="T12" fmla="*/ 182 w 2724"/>
                <a:gd name="T13" fmla="*/ 45 h 701"/>
                <a:gd name="T14" fmla="*/ 794 w 2724"/>
                <a:gd name="T15" fmla="*/ 231 h 701"/>
                <a:gd name="T16" fmla="*/ 1008 w 2724"/>
                <a:gd name="T17" fmla="*/ 449 h 701"/>
                <a:gd name="T18" fmla="*/ 1360 w 2724"/>
                <a:gd name="T19" fmla="*/ 686 h 701"/>
                <a:gd name="T20" fmla="*/ 1692 w 2724"/>
                <a:gd name="T21" fmla="*/ 453 h 701"/>
                <a:gd name="T22" fmla="*/ 1928 w 2724"/>
                <a:gd name="T23" fmla="*/ 229 h 701"/>
                <a:gd name="T24" fmla="*/ 2521 w 2724"/>
                <a:gd name="T25" fmla="*/ 47 h 701"/>
                <a:gd name="T26" fmla="*/ 2722 w 2724"/>
                <a:gd name="T27" fmla="*/ 0 h 701"/>
                <a:gd name="T28" fmla="*/ 2724 w 2724"/>
                <a:gd name="T29" fmla="*/ 7 h 701"/>
                <a:gd name="T30" fmla="*/ 2523 w 2724"/>
                <a:gd name="T31" fmla="*/ 55 h 701"/>
                <a:gd name="T32" fmla="*/ 1932 w 2724"/>
                <a:gd name="T33" fmla="*/ 237 h 701"/>
                <a:gd name="T34" fmla="*/ 1697 w 2724"/>
                <a:gd name="T35" fmla="*/ 458 h 701"/>
                <a:gd name="T36" fmla="*/ 1360 w 2724"/>
                <a:gd name="T37" fmla="*/ 693 h 701"/>
                <a:gd name="T38" fmla="*/ 1337 w 2724"/>
                <a:gd name="T39" fmla="*/ 695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24" h="701">
                  <a:moveTo>
                    <a:pt x="1337" y="695"/>
                  </a:moveTo>
                  <a:cubicBezTo>
                    <a:pt x="1182" y="695"/>
                    <a:pt x="1091" y="572"/>
                    <a:pt x="1002" y="455"/>
                  </a:cubicBezTo>
                  <a:cubicBezTo>
                    <a:pt x="939" y="371"/>
                    <a:pt x="877" y="284"/>
                    <a:pt x="790" y="239"/>
                  </a:cubicBezTo>
                  <a:cubicBezTo>
                    <a:pt x="638" y="159"/>
                    <a:pt x="384" y="100"/>
                    <a:pt x="180" y="53"/>
                  </a:cubicBezTo>
                  <a:cubicBezTo>
                    <a:pt x="113" y="38"/>
                    <a:pt x="51" y="23"/>
                    <a:pt x="0" y="9"/>
                  </a:cubicBezTo>
                  <a:cubicBezTo>
                    <a:pt x="2" y="2"/>
                    <a:pt x="2" y="2"/>
                    <a:pt x="2" y="2"/>
                  </a:cubicBezTo>
                  <a:cubicBezTo>
                    <a:pt x="55" y="15"/>
                    <a:pt x="115" y="30"/>
                    <a:pt x="182" y="45"/>
                  </a:cubicBezTo>
                  <a:cubicBezTo>
                    <a:pt x="386" y="93"/>
                    <a:pt x="642" y="153"/>
                    <a:pt x="794" y="231"/>
                  </a:cubicBezTo>
                  <a:cubicBezTo>
                    <a:pt x="881" y="276"/>
                    <a:pt x="945" y="364"/>
                    <a:pt x="1008" y="449"/>
                  </a:cubicBezTo>
                  <a:cubicBezTo>
                    <a:pt x="1102" y="578"/>
                    <a:pt x="1193" y="701"/>
                    <a:pt x="1360" y="686"/>
                  </a:cubicBezTo>
                  <a:cubicBezTo>
                    <a:pt x="1517" y="673"/>
                    <a:pt x="1603" y="566"/>
                    <a:pt x="1692" y="453"/>
                  </a:cubicBezTo>
                  <a:cubicBezTo>
                    <a:pt x="1758" y="369"/>
                    <a:pt x="1826" y="282"/>
                    <a:pt x="1928" y="229"/>
                  </a:cubicBezTo>
                  <a:cubicBezTo>
                    <a:pt x="2093" y="144"/>
                    <a:pt x="2321" y="93"/>
                    <a:pt x="2521" y="47"/>
                  </a:cubicBezTo>
                  <a:cubicBezTo>
                    <a:pt x="2593" y="30"/>
                    <a:pt x="2660" y="15"/>
                    <a:pt x="2722" y="0"/>
                  </a:cubicBezTo>
                  <a:cubicBezTo>
                    <a:pt x="2724" y="7"/>
                    <a:pt x="2724" y="7"/>
                    <a:pt x="2724" y="7"/>
                  </a:cubicBezTo>
                  <a:cubicBezTo>
                    <a:pt x="2662" y="23"/>
                    <a:pt x="2595" y="40"/>
                    <a:pt x="2523" y="55"/>
                  </a:cubicBezTo>
                  <a:cubicBezTo>
                    <a:pt x="2323" y="100"/>
                    <a:pt x="2097" y="151"/>
                    <a:pt x="1932" y="237"/>
                  </a:cubicBezTo>
                  <a:cubicBezTo>
                    <a:pt x="1832" y="290"/>
                    <a:pt x="1764" y="375"/>
                    <a:pt x="1697" y="458"/>
                  </a:cubicBezTo>
                  <a:cubicBezTo>
                    <a:pt x="1606" y="572"/>
                    <a:pt x="1521" y="680"/>
                    <a:pt x="1360" y="693"/>
                  </a:cubicBezTo>
                  <a:cubicBezTo>
                    <a:pt x="1352" y="695"/>
                    <a:pt x="1345" y="695"/>
                    <a:pt x="1337" y="6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599">
              <a:extLst>
                <a:ext uri="{FF2B5EF4-FFF2-40B4-BE49-F238E27FC236}">
                  <a16:creationId xmlns:a16="http://schemas.microsoft.com/office/drawing/2014/main" id="{FE861CDD-858A-A90D-9D74-82BB158E3856}"/>
                </a:ext>
              </a:extLst>
            </p:cNvPr>
            <p:cNvSpPr>
              <a:spLocks/>
            </p:cNvSpPr>
            <p:nvPr userDrawn="1"/>
          </p:nvSpPr>
          <p:spPr bwMode="auto">
            <a:xfrm>
              <a:off x="2463" y="2510"/>
              <a:ext cx="1399" cy="384"/>
            </a:xfrm>
            <a:custGeom>
              <a:avLst/>
              <a:gdLst>
                <a:gd name="T0" fmla="*/ 1267 w 2582"/>
                <a:gd name="T1" fmla="*/ 694 h 701"/>
                <a:gd name="T2" fmla="*/ 940 w 2582"/>
                <a:gd name="T3" fmla="*/ 445 h 701"/>
                <a:gd name="T4" fmla="*/ 750 w 2582"/>
                <a:gd name="T5" fmla="*/ 237 h 701"/>
                <a:gd name="T6" fmla="*/ 163 w 2582"/>
                <a:gd name="T7" fmla="*/ 49 h 701"/>
                <a:gd name="T8" fmla="*/ 0 w 2582"/>
                <a:gd name="T9" fmla="*/ 10 h 701"/>
                <a:gd name="T10" fmla="*/ 2 w 2582"/>
                <a:gd name="T11" fmla="*/ 2 h 701"/>
                <a:gd name="T12" fmla="*/ 165 w 2582"/>
                <a:gd name="T13" fmla="*/ 42 h 701"/>
                <a:gd name="T14" fmla="*/ 754 w 2582"/>
                <a:gd name="T15" fmla="*/ 231 h 701"/>
                <a:gd name="T16" fmla="*/ 945 w 2582"/>
                <a:gd name="T17" fmla="*/ 442 h 701"/>
                <a:gd name="T18" fmla="*/ 1290 w 2582"/>
                <a:gd name="T19" fmla="*/ 686 h 701"/>
                <a:gd name="T20" fmla="*/ 1625 w 2582"/>
                <a:gd name="T21" fmla="*/ 440 h 701"/>
                <a:gd name="T22" fmla="*/ 1828 w 2582"/>
                <a:gd name="T23" fmla="*/ 231 h 701"/>
                <a:gd name="T24" fmla="*/ 2391 w 2582"/>
                <a:gd name="T25" fmla="*/ 46 h 701"/>
                <a:gd name="T26" fmla="*/ 2580 w 2582"/>
                <a:gd name="T27" fmla="*/ 0 h 701"/>
                <a:gd name="T28" fmla="*/ 2582 w 2582"/>
                <a:gd name="T29" fmla="*/ 8 h 701"/>
                <a:gd name="T30" fmla="*/ 2393 w 2582"/>
                <a:gd name="T31" fmla="*/ 53 h 701"/>
                <a:gd name="T32" fmla="*/ 1834 w 2582"/>
                <a:gd name="T33" fmla="*/ 237 h 701"/>
                <a:gd name="T34" fmla="*/ 1633 w 2582"/>
                <a:gd name="T35" fmla="*/ 444 h 701"/>
                <a:gd name="T36" fmla="*/ 1292 w 2582"/>
                <a:gd name="T37" fmla="*/ 692 h 701"/>
                <a:gd name="T38" fmla="*/ 1267 w 2582"/>
                <a:gd name="T39" fmla="*/ 694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82" h="701">
                  <a:moveTo>
                    <a:pt x="1267" y="694"/>
                  </a:moveTo>
                  <a:cubicBezTo>
                    <a:pt x="1118" y="694"/>
                    <a:pt x="1027" y="567"/>
                    <a:pt x="940" y="445"/>
                  </a:cubicBezTo>
                  <a:cubicBezTo>
                    <a:pt x="883" y="366"/>
                    <a:pt x="824" y="284"/>
                    <a:pt x="750" y="237"/>
                  </a:cubicBezTo>
                  <a:cubicBezTo>
                    <a:pt x="627" y="159"/>
                    <a:pt x="360" y="95"/>
                    <a:pt x="163" y="49"/>
                  </a:cubicBezTo>
                  <a:cubicBezTo>
                    <a:pt x="98" y="34"/>
                    <a:pt x="43" y="21"/>
                    <a:pt x="0" y="10"/>
                  </a:cubicBezTo>
                  <a:cubicBezTo>
                    <a:pt x="2" y="2"/>
                    <a:pt x="2" y="2"/>
                    <a:pt x="2" y="2"/>
                  </a:cubicBezTo>
                  <a:cubicBezTo>
                    <a:pt x="45" y="13"/>
                    <a:pt x="100" y="27"/>
                    <a:pt x="165" y="42"/>
                  </a:cubicBezTo>
                  <a:cubicBezTo>
                    <a:pt x="362" y="89"/>
                    <a:pt x="631" y="154"/>
                    <a:pt x="754" y="231"/>
                  </a:cubicBezTo>
                  <a:cubicBezTo>
                    <a:pt x="830" y="279"/>
                    <a:pt x="888" y="362"/>
                    <a:pt x="945" y="442"/>
                  </a:cubicBezTo>
                  <a:cubicBezTo>
                    <a:pt x="1042" y="574"/>
                    <a:pt x="1131" y="701"/>
                    <a:pt x="1290" y="686"/>
                  </a:cubicBezTo>
                  <a:cubicBezTo>
                    <a:pt x="1442" y="673"/>
                    <a:pt x="1531" y="559"/>
                    <a:pt x="1625" y="440"/>
                  </a:cubicBezTo>
                  <a:cubicBezTo>
                    <a:pt x="1686" y="364"/>
                    <a:pt x="1749" y="284"/>
                    <a:pt x="1828" y="231"/>
                  </a:cubicBezTo>
                  <a:cubicBezTo>
                    <a:pt x="1963" y="142"/>
                    <a:pt x="2199" y="89"/>
                    <a:pt x="2391" y="46"/>
                  </a:cubicBezTo>
                  <a:cubicBezTo>
                    <a:pt x="2461" y="30"/>
                    <a:pt x="2525" y="15"/>
                    <a:pt x="2580" y="0"/>
                  </a:cubicBezTo>
                  <a:cubicBezTo>
                    <a:pt x="2582" y="8"/>
                    <a:pt x="2582" y="8"/>
                    <a:pt x="2582" y="8"/>
                  </a:cubicBezTo>
                  <a:cubicBezTo>
                    <a:pt x="2527" y="23"/>
                    <a:pt x="2463" y="38"/>
                    <a:pt x="2393" y="53"/>
                  </a:cubicBezTo>
                  <a:cubicBezTo>
                    <a:pt x="2203" y="95"/>
                    <a:pt x="1966" y="148"/>
                    <a:pt x="1834" y="237"/>
                  </a:cubicBezTo>
                  <a:cubicBezTo>
                    <a:pt x="1754" y="290"/>
                    <a:pt x="1692" y="368"/>
                    <a:pt x="1633" y="444"/>
                  </a:cubicBezTo>
                  <a:cubicBezTo>
                    <a:pt x="1538" y="565"/>
                    <a:pt x="1447" y="679"/>
                    <a:pt x="1292" y="692"/>
                  </a:cubicBezTo>
                  <a:cubicBezTo>
                    <a:pt x="1284" y="694"/>
                    <a:pt x="1275" y="694"/>
                    <a:pt x="1267" y="6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00">
              <a:extLst>
                <a:ext uri="{FF2B5EF4-FFF2-40B4-BE49-F238E27FC236}">
                  <a16:creationId xmlns:a16="http://schemas.microsoft.com/office/drawing/2014/main" id="{02F58AA3-DE46-844A-7254-A751986FC9C5}"/>
                </a:ext>
              </a:extLst>
            </p:cNvPr>
            <p:cNvSpPr>
              <a:spLocks/>
            </p:cNvSpPr>
            <p:nvPr userDrawn="1"/>
          </p:nvSpPr>
          <p:spPr bwMode="auto">
            <a:xfrm>
              <a:off x="2499" y="2427"/>
              <a:ext cx="1330" cy="400"/>
            </a:xfrm>
            <a:custGeom>
              <a:avLst/>
              <a:gdLst>
                <a:gd name="T0" fmla="*/ 1226 w 2454"/>
                <a:gd name="T1" fmla="*/ 731 h 731"/>
                <a:gd name="T2" fmla="*/ 857 w 2454"/>
                <a:gd name="T3" fmla="*/ 439 h 731"/>
                <a:gd name="T4" fmla="*/ 656 w 2454"/>
                <a:gd name="T5" fmla="*/ 242 h 731"/>
                <a:gd name="T6" fmla="*/ 150 w 2454"/>
                <a:gd name="T7" fmla="*/ 51 h 731"/>
                <a:gd name="T8" fmla="*/ 0 w 2454"/>
                <a:gd name="T9" fmla="*/ 7 h 731"/>
                <a:gd name="T10" fmla="*/ 2 w 2454"/>
                <a:gd name="T11" fmla="*/ 0 h 731"/>
                <a:gd name="T12" fmla="*/ 152 w 2454"/>
                <a:gd name="T13" fmla="*/ 43 h 731"/>
                <a:gd name="T14" fmla="*/ 659 w 2454"/>
                <a:gd name="T15" fmla="*/ 235 h 731"/>
                <a:gd name="T16" fmla="*/ 862 w 2454"/>
                <a:gd name="T17" fmla="*/ 432 h 731"/>
                <a:gd name="T18" fmla="*/ 1226 w 2454"/>
                <a:gd name="T19" fmla="*/ 722 h 731"/>
                <a:gd name="T20" fmla="*/ 1531 w 2454"/>
                <a:gd name="T21" fmla="*/ 456 h 731"/>
                <a:gd name="T22" fmla="*/ 1673 w 2454"/>
                <a:gd name="T23" fmla="*/ 286 h 731"/>
                <a:gd name="T24" fmla="*/ 2304 w 2454"/>
                <a:gd name="T25" fmla="*/ 41 h 731"/>
                <a:gd name="T26" fmla="*/ 2452 w 2454"/>
                <a:gd name="T27" fmla="*/ 0 h 731"/>
                <a:gd name="T28" fmla="*/ 2454 w 2454"/>
                <a:gd name="T29" fmla="*/ 7 h 731"/>
                <a:gd name="T30" fmla="*/ 2306 w 2454"/>
                <a:gd name="T31" fmla="*/ 49 h 731"/>
                <a:gd name="T32" fmla="*/ 1677 w 2454"/>
                <a:gd name="T33" fmla="*/ 292 h 731"/>
                <a:gd name="T34" fmla="*/ 1537 w 2454"/>
                <a:gd name="T35" fmla="*/ 460 h 731"/>
                <a:gd name="T36" fmla="*/ 1226 w 2454"/>
                <a:gd name="T37" fmla="*/ 731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4" h="731">
                  <a:moveTo>
                    <a:pt x="1226" y="731"/>
                  </a:moveTo>
                  <a:cubicBezTo>
                    <a:pt x="1120" y="731"/>
                    <a:pt x="980" y="576"/>
                    <a:pt x="857" y="439"/>
                  </a:cubicBezTo>
                  <a:cubicBezTo>
                    <a:pt x="781" y="356"/>
                    <a:pt x="711" y="276"/>
                    <a:pt x="656" y="242"/>
                  </a:cubicBezTo>
                  <a:cubicBezTo>
                    <a:pt x="506" y="149"/>
                    <a:pt x="326" y="100"/>
                    <a:pt x="150" y="51"/>
                  </a:cubicBezTo>
                  <a:cubicBezTo>
                    <a:pt x="97" y="36"/>
                    <a:pt x="48" y="22"/>
                    <a:pt x="0" y="7"/>
                  </a:cubicBezTo>
                  <a:cubicBezTo>
                    <a:pt x="2" y="0"/>
                    <a:pt x="2" y="0"/>
                    <a:pt x="2" y="0"/>
                  </a:cubicBezTo>
                  <a:cubicBezTo>
                    <a:pt x="51" y="15"/>
                    <a:pt x="101" y="28"/>
                    <a:pt x="152" y="43"/>
                  </a:cubicBezTo>
                  <a:cubicBezTo>
                    <a:pt x="328" y="93"/>
                    <a:pt x="510" y="142"/>
                    <a:pt x="659" y="235"/>
                  </a:cubicBezTo>
                  <a:cubicBezTo>
                    <a:pt x="714" y="269"/>
                    <a:pt x="786" y="348"/>
                    <a:pt x="862" y="432"/>
                  </a:cubicBezTo>
                  <a:cubicBezTo>
                    <a:pt x="985" y="568"/>
                    <a:pt x="1124" y="722"/>
                    <a:pt x="1226" y="722"/>
                  </a:cubicBezTo>
                  <a:cubicBezTo>
                    <a:pt x="1342" y="722"/>
                    <a:pt x="1442" y="580"/>
                    <a:pt x="1531" y="456"/>
                  </a:cubicBezTo>
                  <a:cubicBezTo>
                    <a:pt x="1582" y="386"/>
                    <a:pt x="1630" y="318"/>
                    <a:pt x="1673" y="286"/>
                  </a:cubicBezTo>
                  <a:cubicBezTo>
                    <a:pt x="1828" y="174"/>
                    <a:pt x="2092" y="100"/>
                    <a:pt x="2304" y="41"/>
                  </a:cubicBezTo>
                  <a:cubicBezTo>
                    <a:pt x="2357" y="26"/>
                    <a:pt x="2406" y="13"/>
                    <a:pt x="2452" y="0"/>
                  </a:cubicBezTo>
                  <a:cubicBezTo>
                    <a:pt x="2454" y="7"/>
                    <a:pt x="2454" y="7"/>
                    <a:pt x="2454" y="7"/>
                  </a:cubicBezTo>
                  <a:cubicBezTo>
                    <a:pt x="2410" y="21"/>
                    <a:pt x="2359" y="34"/>
                    <a:pt x="2306" y="49"/>
                  </a:cubicBezTo>
                  <a:cubicBezTo>
                    <a:pt x="2096" y="108"/>
                    <a:pt x="1832" y="182"/>
                    <a:pt x="1677" y="292"/>
                  </a:cubicBezTo>
                  <a:cubicBezTo>
                    <a:pt x="1633" y="322"/>
                    <a:pt x="1586" y="390"/>
                    <a:pt x="1537" y="460"/>
                  </a:cubicBezTo>
                  <a:cubicBezTo>
                    <a:pt x="1448" y="589"/>
                    <a:pt x="1345" y="731"/>
                    <a:pt x="1226" y="7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601">
              <a:extLst>
                <a:ext uri="{FF2B5EF4-FFF2-40B4-BE49-F238E27FC236}">
                  <a16:creationId xmlns:a16="http://schemas.microsoft.com/office/drawing/2014/main" id="{5C442593-F6A8-D66B-E8E9-BDFFD2E61948}"/>
                </a:ext>
              </a:extLst>
            </p:cNvPr>
            <p:cNvSpPr>
              <a:spLocks/>
            </p:cNvSpPr>
            <p:nvPr userDrawn="1"/>
          </p:nvSpPr>
          <p:spPr bwMode="auto">
            <a:xfrm>
              <a:off x="2530" y="2351"/>
              <a:ext cx="1267" cy="400"/>
            </a:xfrm>
            <a:custGeom>
              <a:avLst/>
              <a:gdLst>
                <a:gd name="T0" fmla="*/ 1169 w 2338"/>
                <a:gd name="T1" fmla="*/ 732 h 732"/>
                <a:gd name="T2" fmla="*/ 815 w 2338"/>
                <a:gd name="T3" fmla="*/ 438 h 732"/>
                <a:gd name="T4" fmla="*/ 625 w 2338"/>
                <a:gd name="T5" fmla="*/ 243 h 732"/>
                <a:gd name="T6" fmla="*/ 142 w 2338"/>
                <a:gd name="T7" fmla="*/ 52 h 732"/>
                <a:gd name="T8" fmla="*/ 0 w 2338"/>
                <a:gd name="T9" fmla="*/ 10 h 732"/>
                <a:gd name="T10" fmla="*/ 2 w 2338"/>
                <a:gd name="T11" fmla="*/ 2 h 732"/>
                <a:gd name="T12" fmla="*/ 144 w 2338"/>
                <a:gd name="T13" fmla="*/ 44 h 732"/>
                <a:gd name="T14" fmla="*/ 629 w 2338"/>
                <a:gd name="T15" fmla="*/ 235 h 732"/>
                <a:gd name="T16" fmla="*/ 820 w 2338"/>
                <a:gd name="T17" fmla="*/ 432 h 732"/>
                <a:gd name="T18" fmla="*/ 1169 w 2338"/>
                <a:gd name="T19" fmla="*/ 724 h 732"/>
                <a:gd name="T20" fmla="*/ 1461 w 2338"/>
                <a:gd name="T21" fmla="*/ 455 h 732"/>
                <a:gd name="T22" fmla="*/ 1595 w 2338"/>
                <a:gd name="T23" fmla="*/ 286 h 732"/>
                <a:gd name="T24" fmla="*/ 2200 w 2338"/>
                <a:gd name="T25" fmla="*/ 42 h 732"/>
                <a:gd name="T26" fmla="*/ 2336 w 2338"/>
                <a:gd name="T27" fmla="*/ 0 h 732"/>
                <a:gd name="T28" fmla="*/ 2338 w 2338"/>
                <a:gd name="T29" fmla="*/ 8 h 732"/>
                <a:gd name="T30" fmla="*/ 2202 w 2338"/>
                <a:gd name="T31" fmla="*/ 50 h 732"/>
                <a:gd name="T32" fmla="*/ 1599 w 2338"/>
                <a:gd name="T33" fmla="*/ 294 h 732"/>
                <a:gd name="T34" fmla="*/ 1466 w 2338"/>
                <a:gd name="T35" fmla="*/ 461 h 732"/>
                <a:gd name="T36" fmla="*/ 1169 w 2338"/>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8" h="732">
                  <a:moveTo>
                    <a:pt x="1169" y="732"/>
                  </a:moveTo>
                  <a:cubicBezTo>
                    <a:pt x="1067" y="732"/>
                    <a:pt x="932" y="576"/>
                    <a:pt x="815" y="438"/>
                  </a:cubicBezTo>
                  <a:cubicBezTo>
                    <a:pt x="743" y="355"/>
                    <a:pt x="674" y="275"/>
                    <a:pt x="625" y="243"/>
                  </a:cubicBezTo>
                  <a:cubicBezTo>
                    <a:pt x="483" y="152"/>
                    <a:pt x="309" y="101"/>
                    <a:pt x="142" y="52"/>
                  </a:cubicBezTo>
                  <a:cubicBezTo>
                    <a:pt x="93" y="36"/>
                    <a:pt x="47" y="23"/>
                    <a:pt x="0" y="10"/>
                  </a:cubicBezTo>
                  <a:cubicBezTo>
                    <a:pt x="2" y="2"/>
                    <a:pt x="2" y="2"/>
                    <a:pt x="2" y="2"/>
                  </a:cubicBezTo>
                  <a:cubicBezTo>
                    <a:pt x="47" y="17"/>
                    <a:pt x="95" y="31"/>
                    <a:pt x="144" y="44"/>
                  </a:cubicBezTo>
                  <a:cubicBezTo>
                    <a:pt x="313" y="93"/>
                    <a:pt x="487" y="144"/>
                    <a:pt x="629" y="235"/>
                  </a:cubicBezTo>
                  <a:cubicBezTo>
                    <a:pt x="680" y="269"/>
                    <a:pt x="748" y="347"/>
                    <a:pt x="820" y="432"/>
                  </a:cubicBezTo>
                  <a:cubicBezTo>
                    <a:pt x="938" y="569"/>
                    <a:pt x="1070" y="724"/>
                    <a:pt x="1169" y="724"/>
                  </a:cubicBezTo>
                  <a:cubicBezTo>
                    <a:pt x="1281" y="724"/>
                    <a:pt x="1377" y="582"/>
                    <a:pt x="1461" y="455"/>
                  </a:cubicBezTo>
                  <a:cubicBezTo>
                    <a:pt x="1508" y="385"/>
                    <a:pt x="1554" y="319"/>
                    <a:pt x="1595" y="286"/>
                  </a:cubicBezTo>
                  <a:cubicBezTo>
                    <a:pt x="1743" y="177"/>
                    <a:pt x="1997" y="101"/>
                    <a:pt x="2200" y="42"/>
                  </a:cubicBezTo>
                  <a:cubicBezTo>
                    <a:pt x="2249" y="27"/>
                    <a:pt x="2296" y="14"/>
                    <a:pt x="2336" y="0"/>
                  </a:cubicBezTo>
                  <a:cubicBezTo>
                    <a:pt x="2338" y="8"/>
                    <a:pt x="2338" y="8"/>
                    <a:pt x="2338" y="8"/>
                  </a:cubicBezTo>
                  <a:cubicBezTo>
                    <a:pt x="2296" y="21"/>
                    <a:pt x="2251" y="34"/>
                    <a:pt x="2202" y="50"/>
                  </a:cubicBezTo>
                  <a:cubicBezTo>
                    <a:pt x="1999" y="110"/>
                    <a:pt x="1747" y="184"/>
                    <a:pt x="1599" y="294"/>
                  </a:cubicBezTo>
                  <a:cubicBezTo>
                    <a:pt x="1559" y="324"/>
                    <a:pt x="1514" y="391"/>
                    <a:pt x="1466" y="461"/>
                  </a:cubicBezTo>
                  <a:cubicBezTo>
                    <a:pt x="1381" y="588"/>
                    <a:pt x="1285" y="732"/>
                    <a:pt x="1169"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602">
              <a:extLst>
                <a:ext uri="{FF2B5EF4-FFF2-40B4-BE49-F238E27FC236}">
                  <a16:creationId xmlns:a16="http://schemas.microsoft.com/office/drawing/2014/main" id="{0142F2AA-3630-44E0-996D-65B61627C4D8}"/>
                </a:ext>
              </a:extLst>
            </p:cNvPr>
            <p:cNvSpPr>
              <a:spLocks/>
            </p:cNvSpPr>
            <p:nvPr userDrawn="1"/>
          </p:nvSpPr>
          <p:spPr bwMode="auto">
            <a:xfrm>
              <a:off x="2557" y="2281"/>
              <a:ext cx="1211" cy="374"/>
            </a:xfrm>
            <a:custGeom>
              <a:avLst/>
              <a:gdLst>
                <a:gd name="T0" fmla="*/ 1093 w 2234"/>
                <a:gd name="T1" fmla="*/ 679 h 684"/>
                <a:gd name="T2" fmla="*/ 773 w 2234"/>
                <a:gd name="T3" fmla="*/ 432 h 684"/>
                <a:gd name="T4" fmla="*/ 538 w 2234"/>
                <a:gd name="T5" fmla="*/ 197 h 684"/>
                <a:gd name="T6" fmla="*/ 176 w 2234"/>
                <a:gd name="T7" fmla="*/ 63 h 684"/>
                <a:gd name="T8" fmla="*/ 0 w 2234"/>
                <a:gd name="T9" fmla="*/ 8 h 684"/>
                <a:gd name="T10" fmla="*/ 2 w 2234"/>
                <a:gd name="T11" fmla="*/ 0 h 684"/>
                <a:gd name="T12" fmla="*/ 178 w 2234"/>
                <a:gd name="T13" fmla="*/ 55 h 684"/>
                <a:gd name="T14" fmla="*/ 542 w 2234"/>
                <a:gd name="T15" fmla="*/ 190 h 684"/>
                <a:gd name="T16" fmla="*/ 779 w 2234"/>
                <a:gd name="T17" fmla="*/ 427 h 684"/>
                <a:gd name="T18" fmla="*/ 1116 w 2234"/>
                <a:gd name="T19" fmla="*/ 667 h 684"/>
                <a:gd name="T20" fmla="*/ 1404 w 2234"/>
                <a:gd name="T21" fmla="*/ 457 h 684"/>
                <a:gd name="T22" fmla="*/ 1573 w 2234"/>
                <a:gd name="T23" fmla="*/ 283 h 684"/>
                <a:gd name="T24" fmla="*/ 2094 w 2234"/>
                <a:gd name="T25" fmla="*/ 48 h 684"/>
                <a:gd name="T26" fmla="*/ 2232 w 2234"/>
                <a:gd name="T27" fmla="*/ 2 h 684"/>
                <a:gd name="T28" fmla="*/ 2234 w 2234"/>
                <a:gd name="T29" fmla="*/ 10 h 684"/>
                <a:gd name="T30" fmla="*/ 2096 w 2234"/>
                <a:gd name="T31" fmla="*/ 57 h 684"/>
                <a:gd name="T32" fmla="*/ 1576 w 2234"/>
                <a:gd name="T33" fmla="*/ 292 h 684"/>
                <a:gd name="T34" fmla="*/ 1410 w 2234"/>
                <a:gd name="T35" fmla="*/ 467 h 684"/>
                <a:gd name="T36" fmla="*/ 1116 w 2234"/>
                <a:gd name="T37" fmla="*/ 681 h 684"/>
                <a:gd name="T38" fmla="*/ 1093 w 2234"/>
                <a:gd name="T39" fmla="*/ 67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684">
                  <a:moveTo>
                    <a:pt x="1093" y="679"/>
                  </a:moveTo>
                  <a:cubicBezTo>
                    <a:pt x="966" y="679"/>
                    <a:pt x="872" y="559"/>
                    <a:pt x="773" y="432"/>
                  </a:cubicBezTo>
                  <a:cubicBezTo>
                    <a:pt x="701" y="341"/>
                    <a:pt x="627" y="247"/>
                    <a:pt x="538" y="197"/>
                  </a:cubicBezTo>
                  <a:cubicBezTo>
                    <a:pt x="430" y="139"/>
                    <a:pt x="301" y="101"/>
                    <a:pt x="176" y="63"/>
                  </a:cubicBezTo>
                  <a:cubicBezTo>
                    <a:pt x="114" y="44"/>
                    <a:pt x="57" y="27"/>
                    <a:pt x="0" y="8"/>
                  </a:cubicBezTo>
                  <a:cubicBezTo>
                    <a:pt x="2" y="0"/>
                    <a:pt x="2" y="0"/>
                    <a:pt x="2" y="0"/>
                  </a:cubicBezTo>
                  <a:cubicBezTo>
                    <a:pt x="57" y="19"/>
                    <a:pt x="116" y="36"/>
                    <a:pt x="178" y="55"/>
                  </a:cubicBezTo>
                  <a:cubicBezTo>
                    <a:pt x="303" y="93"/>
                    <a:pt x="434" y="131"/>
                    <a:pt x="542" y="190"/>
                  </a:cubicBezTo>
                  <a:cubicBezTo>
                    <a:pt x="633" y="239"/>
                    <a:pt x="707" y="334"/>
                    <a:pt x="779" y="427"/>
                  </a:cubicBezTo>
                  <a:cubicBezTo>
                    <a:pt x="883" y="559"/>
                    <a:pt x="980" y="684"/>
                    <a:pt x="1116" y="667"/>
                  </a:cubicBezTo>
                  <a:cubicBezTo>
                    <a:pt x="1247" y="652"/>
                    <a:pt x="1324" y="558"/>
                    <a:pt x="1404" y="457"/>
                  </a:cubicBezTo>
                  <a:cubicBezTo>
                    <a:pt x="1453" y="396"/>
                    <a:pt x="1504" y="332"/>
                    <a:pt x="1573" y="283"/>
                  </a:cubicBezTo>
                  <a:cubicBezTo>
                    <a:pt x="1730" y="165"/>
                    <a:pt x="1906" y="108"/>
                    <a:pt x="2094" y="48"/>
                  </a:cubicBezTo>
                  <a:cubicBezTo>
                    <a:pt x="2139" y="33"/>
                    <a:pt x="2187" y="17"/>
                    <a:pt x="2232" y="2"/>
                  </a:cubicBezTo>
                  <a:cubicBezTo>
                    <a:pt x="2234" y="10"/>
                    <a:pt x="2234" y="10"/>
                    <a:pt x="2234" y="10"/>
                  </a:cubicBezTo>
                  <a:cubicBezTo>
                    <a:pt x="2187" y="27"/>
                    <a:pt x="2141" y="42"/>
                    <a:pt x="2096" y="57"/>
                  </a:cubicBezTo>
                  <a:cubicBezTo>
                    <a:pt x="1910" y="118"/>
                    <a:pt x="1734" y="175"/>
                    <a:pt x="1576" y="292"/>
                  </a:cubicBezTo>
                  <a:cubicBezTo>
                    <a:pt x="1510" y="341"/>
                    <a:pt x="1459" y="404"/>
                    <a:pt x="1410" y="467"/>
                  </a:cubicBezTo>
                  <a:cubicBezTo>
                    <a:pt x="1328" y="569"/>
                    <a:pt x="1251" y="664"/>
                    <a:pt x="1116" y="681"/>
                  </a:cubicBezTo>
                  <a:cubicBezTo>
                    <a:pt x="1110" y="679"/>
                    <a:pt x="1101" y="679"/>
                    <a:pt x="1093" y="6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603">
              <a:extLst>
                <a:ext uri="{FF2B5EF4-FFF2-40B4-BE49-F238E27FC236}">
                  <a16:creationId xmlns:a16="http://schemas.microsoft.com/office/drawing/2014/main" id="{0E1F83B8-2953-2D19-5414-ED8582DB20DC}"/>
                </a:ext>
              </a:extLst>
            </p:cNvPr>
            <p:cNvSpPr>
              <a:spLocks/>
            </p:cNvSpPr>
            <p:nvPr userDrawn="1"/>
          </p:nvSpPr>
          <p:spPr bwMode="auto">
            <a:xfrm>
              <a:off x="2584" y="2218"/>
              <a:ext cx="1159" cy="375"/>
            </a:xfrm>
            <a:custGeom>
              <a:avLst/>
              <a:gdLst>
                <a:gd name="T0" fmla="*/ 1044 w 2139"/>
                <a:gd name="T1" fmla="*/ 678 h 684"/>
                <a:gd name="T2" fmla="*/ 739 w 2139"/>
                <a:gd name="T3" fmla="*/ 432 h 684"/>
                <a:gd name="T4" fmla="*/ 516 w 2139"/>
                <a:gd name="T5" fmla="*/ 197 h 684"/>
                <a:gd name="T6" fmla="*/ 169 w 2139"/>
                <a:gd name="T7" fmla="*/ 62 h 684"/>
                <a:gd name="T8" fmla="*/ 0 w 2139"/>
                <a:gd name="T9" fmla="*/ 7 h 684"/>
                <a:gd name="T10" fmla="*/ 2 w 2139"/>
                <a:gd name="T11" fmla="*/ 0 h 684"/>
                <a:gd name="T12" fmla="*/ 171 w 2139"/>
                <a:gd name="T13" fmla="*/ 55 h 684"/>
                <a:gd name="T14" fmla="*/ 520 w 2139"/>
                <a:gd name="T15" fmla="*/ 189 h 684"/>
                <a:gd name="T16" fmla="*/ 747 w 2139"/>
                <a:gd name="T17" fmla="*/ 426 h 684"/>
                <a:gd name="T18" fmla="*/ 1071 w 2139"/>
                <a:gd name="T19" fmla="*/ 667 h 684"/>
                <a:gd name="T20" fmla="*/ 1347 w 2139"/>
                <a:gd name="T21" fmla="*/ 456 h 684"/>
                <a:gd name="T22" fmla="*/ 1508 w 2139"/>
                <a:gd name="T23" fmla="*/ 282 h 684"/>
                <a:gd name="T24" fmla="*/ 2007 w 2139"/>
                <a:gd name="T25" fmla="*/ 45 h 684"/>
                <a:gd name="T26" fmla="*/ 2138 w 2139"/>
                <a:gd name="T27" fmla="*/ 0 h 684"/>
                <a:gd name="T28" fmla="*/ 2139 w 2139"/>
                <a:gd name="T29" fmla="*/ 7 h 684"/>
                <a:gd name="T30" fmla="*/ 2007 w 2139"/>
                <a:gd name="T31" fmla="*/ 53 h 684"/>
                <a:gd name="T32" fmla="*/ 1510 w 2139"/>
                <a:gd name="T33" fmla="*/ 288 h 684"/>
                <a:gd name="T34" fmla="*/ 1351 w 2139"/>
                <a:gd name="T35" fmla="*/ 462 h 684"/>
                <a:gd name="T36" fmla="*/ 1071 w 2139"/>
                <a:gd name="T37" fmla="*/ 676 h 684"/>
                <a:gd name="T38" fmla="*/ 1044 w 2139"/>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39" h="684">
                  <a:moveTo>
                    <a:pt x="1044" y="678"/>
                  </a:moveTo>
                  <a:cubicBezTo>
                    <a:pt x="921" y="678"/>
                    <a:pt x="832" y="559"/>
                    <a:pt x="739" y="432"/>
                  </a:cubicBezTo>
                  <a:cubicBezTo>
                    <a:pt x="671" y="341"/>
                    <a:pt x="601" y="246"/>
                    <a:pt x="516" y="197"/>
                  </a:cubicBezTo>
                  <a:cubicBezTo>
                    <a:pt x="413" y="140"/>
                    <a:pt x="288" y="100"/>
                    <a:pt x="169" y="62"/>
                  </a:cubicBezTo>
                  <a:cubicBezTo>
                    <a:pt x="110" y="43"/>
                    <a:pt x="53" y="26"/>
                    <a:pt x="0" y="7"/>
                  </a:cubicBezTo>
                  <a:cubicBezTo>
                    <a:pt x="2" y="0"/>
                    <a:pt x="2" y="0"/>
                    <a:pt x="2" y="0"/>
                  </a:cubicBezTo>
                  <a:cubicBezTo>
                    <a:pt x="55" y="19"/>
                    <a:pt x="110" y="36"/>
                    <a:pt x="171" y="55"/>
                  </a:cubicBezTo>
                  <a:cubicBezTo>
                    <a:pt x="292" y="93"/>
                    <a:pt x="415" y="131"/>
                    <a:pt x="520" y="189"/>
                  </a:cubicBezTo>
                  <a:cubicBezTo>
                    <a:pt x="607" y="239"/>
                    <a:pt x="677" y="333"/>
                    <a:pt x="747" y="426"/>
                  </a:cubicBezTo>
                  <a:cubicBezTo>
                    <a:pt x="845" y="559"/>
                    <a:pt x="938" y="684"/>
                    <a:pt x="1071" y="667"/>
                  </a:cubicBezTo>
                  <a:cubicBezTo>
                    <a:pt x="1198" y="652"/>
                    <a:pt x="1270" y="557"/>
                    <a:pt x="1347" y="456"/>
                  </a:cubicBezTo>
                  <a:cubicBezTo>
                    <a:pt x="1395" y="396"/>
                    <a:pt x="1444" y="331"/>
                    <a:pt x="1508" y="282"/>
                  </a:cubicBezTo>
                  <a:cubicBezTo>
                    <a:pt x="1660" y="167"/>
                    <a:pt x="1829" y="108"/>
                    <a:pt x="2007" y="45"/>
                  </a:cubicBezTo>
                  <a:cubicBezTo>
                    <a:pt x="2050" y="30"/>
                    <a:pt x="2094" y="15"/>
                    <a:pt x="2138" y="0"/>
                  </a:cubicBezTo>
                  <a:cubicBezTo>
                    <a:pt x="2139" y="7"/>
                    <a:pt x="2139" y="7"/>
                    <a:pt x="2139" y="7"/>
                  </a:cubicBezTo>
                  <a:cubicBezTo>
                    <a:pt x="2096" y="24"/>
                    <a:pt x="2050" y="40"/>
                    <a:pt x="2007" y="53"/>
                  </a:cubicBezTo>
                  <a:cubicBezTo>
                    <a:pt x="1829" y="114"/>
                    <a:pt x="1660" y="172"/>
                    <a:pt x="1510" y="288"/>
                  </a:cubicBezTo>
                  <a:cubicBezTo>
                    <a:pt x="1446" y="337"/>
                    <a:pt x="1399" y="400"/>
                    <a:pt x="1351" y="462"/>
                  </a:cubicBezTo>
                  <a:cubicBezTo>
                    <a:pt x="1274" y="563"/>
                    <a:pt x="1200" y="659"/>
                    <a:pt x="1071" y="676"/>
                  </a:cubicBezTo>
                  <a:cubicBezTo>
                    <a:pt x="1061" y="678"/>
                    <a:pt x="1052" y="678"/>
                    <a:pt x="1044"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604">
              <a:extLst>
                <a:ext uri="{FF2B5EF4-FFF2-40B4-BE49-F238E27FC236}">
                  <a16:creationId xmlns:a16="http://schemas.microsoft.com/office/drawing/2014/main" id="{D8F54D8B-8504-8026-CE3B-EB6554979432}"/>
                </a:ext>
              </a:extLst>
            </p:cNvPr>
            <p:cNvSpPr>
              <a:spLocks/>
            </p:cNvSpPr>
            <p:nvPr userDrawn="1"/>
          </p:nvSpPr>
          <p:spPr bwMode="auto">
            <a:xfrm>
              <a:off x="2607" y="2161"/>
              <a:ext cx="1111" cy="375"/>
            </a:xfrm>
            <a:custGeom>
              <a:avLst/>
              <a:gdLst>
                <a:gd name="T0" fmla="*/ 1002 w 2050"/>
                <a:gd name="T1" fmla="*/ 678 h 684"/>
                <a:gd name="T2" fmla="*/ 709 w 2050"/>
                <a:gd name="T3" fmla="*/ 432 h 684"/>
                <a:gd name="T4" fmla="*/ 495 w 2050"/>
                <a:gd name="T5" fmla="*/ 197 h 684"/>
                <a:gd name="T6" fmla="*/ 161 w 2050"/>
                <a:gd name="T7" fmla="*/ 62 h 684"/>
                <a:gd name="T8" fmla="*/ 0 w 2050"/>
                <a:gd name="T9" fmla="*/ 7 h 684"/>
                <a:gd name="T10" fmla="*/ 2 w 2050"/>
                <a:gd name="T11" fmla="*/ 0 h 684"/>
                <a:gd name="T12" fmla="*/ 163 w 2050"/>
                <a:gd name="T13" fmla="*/ 55 h 684"/>
                <a:gd name="T14" fmla="*/ 496 w 2050"/>
                <a:gd name="T15" fmla="*/ 189 h 684"/>
                <a:gd name="T16" fmla="*/ 714 w 2050"/>
                <a:gd name="T17" fmla="*/ 426 h 684"/>
                <a:gd name="T18" fmla="*/ 1025 w 2050"/>
                <a:gd name="T19" fmla="*/ 667 h 684"/>
                <a:gd name="T20" fmla="*/ 1290 w 2050"/>
                <a:gd name="T21" fmla="*/ 456 h 684"/>
                <a:gd name="T22" fmla="*/ 1444 w 2050"/>
                <a:gd name="T23" fmla="*/ 282 h 684"/>
                <a:gd name="T24" fmla="*/ 1923 w 2050"/>
                <a:gd name="T25" fmla="*/ 45 h 684"/>
                <a:gd name="T26" fmla="*/ 2048 w 2050"/>
                <a:gd name="T27" fmla="*/ 0 h 684"/>
                <a:gd name="T28" fmla="*/ 2050 w 2050"/>
                <a:gd name="T29" fmla="*/ 7 h 684"/>
                <a:gd name="T30" fmla="*/ 1925 w 2050"/>
                <a:gd name="T31" fmla="*/ 53 h 684"/>
                <a:gd name="T32" fmla="*/ 1448 w 2050"/>
                <a:gd name="T33" fmla="*/ 288 h 684"/>
                <a:gd name="T34" fmla="*/ 1296 w 2050"/>
                <a:gd name="T35" fmla="*/ 460 h 684"/>
                <a:gd name="T36" fmla="*/ 1025 w 2050"/>
                <a:gd name="T37" fmla="*/ 674 h 684"/>
                <a:gd name="T38" fmla="*/ 1002 w 2050"/>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0" h="684">
                  <a:moveTo>
                    <a:pt x="1002" y="678"/>
                  </a:moveTo>
                  <a:cubicBezTo>
                    <a:pt x="885" y="678"/>
                    <a:pt x="800" y="559"/>
                    <a:pt x="709" y="432"/>
                  </a:cubicBezTo>
                  <a:cubicBezTo>
                    <a:pt x="644" y="341"/>
                    <a:pt x="576" y="246"/>
                    <a:pt x="495" y="197"/>
                  </a:cubicBezTo>
                  <a:cubicBezTo>
                    <a:pt x="396" y="140"/>
                    <a:pt x="277" y="100"/>
                    <a:pt x="161" y="62"/>
                  </a:cubicBezTo>
                  <a:cubicBezTo>
                    <a:pt x="104" y="43"/>
                    <a:pt x="51" y="26"/>
                    <a:pt x="0" y="7"/>
                  </a:cubicBezTo>
                  <a:cubicBezTo>
                    <a:pt x="2" y="0"/>
                    <a:pt x="2" y="0"/>
                    <a:pt x="2" y="0"/>
                  </a:cubicBezTo>
                  <a:cubicBezTo>
                    <a:pt x="53" y="19"/>
                    <a:pt x="106" y="36"/>
                    <a:pt x="163" y="55"/>
                  </a:cubicBezTo>
                  <a:cubicBezTo>
                    <a:pt x="279" y="92"/>
                    <a:pt x="398" y="132"/>
                    <a:pt x="496" y="189"/>
                  </a:cubicBezTo>
                  <a:cubicBezTo>
                    <a:pt x="580" y="238"/>
                    <a:pt x="648" y="333"/>
                    <a:pt x="714" y="426"/>
                  </a:cubicBezTo>
                  <a:cubicBezTo>
                    <a:pt x="809" y="559"/>
                    <a:pt x="898" y="684"/>
                    <a:pt x="1025" y="667"/>
                  </a:cubicBezTo>
                  <a:cubicBezTo>
                    <a:pt x="1148" y="650"/>
                    <a:pt x="1216" y="557"/>
                    <a:pt x="1290" y="456"/>
                  </a:cubicBezTo>
                  <a:cubicBezTo>
                    <a:pt x="1336" y="396"/>
                    <a:pt x="1381" y="331"/>
                    <a:pt x="1444" y="282"/>
                  </a:cubicBezTo>
                  <a:cubicBezTo>
                    <a:pt x="1588" y="166"/>
                    <a:pt x="1751" y="108"/>
                    <a:pt x="1923" y="45"/>
                  </a:cubicBezTo>
                  <a:cubicBezTo>
                    <a:pt x="1965" y="30"/>
                    <a:pt x="2006" y="15"/>
                    <a:pt x="2048" y="0"/>
                  </a:cubicBezTo>
                  <a:cubicBezTo>
                    <a:pt x="2050" y="7"/>
                    <a:pt x="2050" y="7"/>
                    <a:pt x="2050" y="7"/>
                  </a:cubicBezTo>
                  <a:cubicBezTo>
                    <a:pt x="2008" y="22"/>
                    <a:pt x="1965" y="37"/>
                    <a:pt x="1925" y="53"/>
                  </a:cubicBezTo>
                  <a:cubicBezTo>
                    <a:pt x="1753" y="115"/>
                    <a:pt x="1592" y="172"/>
                    <a:pt x="1448" y="288"/>
                  </a:cubicBezTo>
                  <a:cubicBezTo>
                    <a:pt x="1387" y="337"/>
                    <a:pt x="1340" y="399"/>
                    <a:pt x="1296" y="460"/>
                  </a:cubicBezTo>
                  <a:cubicBezTo>
                    <a:pt x="1222" y="560"/>
                    <a:pt x="1152" y="657"/>
                    <a:pt x="1025" y="674"/>
                  </a:cubicBezTo>
                  <a:cubicBezTo>
                    <a:pt x="1019" y="676"/>
                    <a:pt x="1010" y="678"/>
                    <a:pt x="1002"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605">
              <a:extLst>
                <a:ext uri="{FF2B5EF4-FFF2-40B4-BE49-F238E27FC236}">
                  <a16:creationId xmlns:a16="http://schemas.microsoft.com/office/drawing/2014/main" id="{064D65FA-ED55-57AC-B943-9E1AFA5741D0}"/>
                </a:ext>
              </a:extLst>
            </p:cNvPr>
            <p:cNvSpPr>
              <a:spLocks/>
            </p:cNvSpPr>
            <p:nvPr userDrawn="1"/>
          </p:nvSpPr>
          <p:spPr bwMode="auto">
            <a:xfrm>
              <a:off x="2629" y="2108"/>
              <a:ext cx="1070" cy="378"/>
            </a:xfrm>
            <a:custGeom>
              <a:avLst/>
              <a:gdLst>
                <a:gd name="T0" fmla="*/ 985 w 1974"/>
                <a:gd name="T1" fmla="*/ 688 h 690"/>
                <a:gd name="T2" fmla="*/ 902 w 1974"/>
                <a:gd name="T3" fmla="*/ 654 h 690"/>
                <a:gd name="T4" fmla="*/ 555 w 1974"/>
                <a:gd name="T5" fmla="*/ 246 h 690"/>
                <a:gd name="T6" fmla="*/ 481 w 1974"/>
                <a:gd name="T7" fmla="*/ 193 h 690"/>
                <a:gd name="T8" fmla="*/ 0 w 1974"/>
                <a:gd name="T9" fmla="*/ 8 h 690"/>
                <a:gd name="T10" fmla="*/ 4 w 1974"/>
                <a:gd name="T11" fmla="*/ 0 h 690"/>
                <a:gd name="T12" fmla="*/ 485 w 1974"/>
                <a:gd name="T13" fmla="*/ 186 h 690"/>
                <a:gd name="T14" fmla="*/ 562 w 1974"/>
                <a:gd name="T15" fmla="*/ 241 h 690"/>
                <a:gd name="T16" fmla="*/ 909 w 1974"/>
                <a:gd name="T17" fmla="*/ 648 h 690"/>
                <a:gd name="T18" fmla="*/ 1065 w 1974"/>
                <a:gd name="T19" fmla="*/ 648 h 690"/>
                <a:gd name="T20" fmla="*/ 1411 w 1974"/>
                <a:gd name="T21" fmla="*/ 241 h 690"/>
                <a:gd name="T22" fmla="*/ 1489 w 1974"/>
                <a:gd name="T23" fmla="*/ 186 h 690"/>
                <a:gd name="T24" fmla="*/ 1970 w 1974"/>
                <a:gd name="T25" fmla="*/ 0 h 690"/>
                <a:gd name="T26" fmla="*/ 1974 w 1974"/>
                <a:gd name="T27" fmla="*/ 8 h 690"/>
                <a:gd name="T28" fmla="*/ 1493 w 1974"/>
                <a:gd name="T29" fmla="*/ 193 h 690"/>
                <a:gd name="T30" fmla="*/ 1419 w 1974"/>
                <a:gd name="T31" fmla="*/ 246 h 690"/>
                <a:gd name="T32" fmla="*/ 1072 w 1974"/>
                <a:gd name="T33" fmla="*/ 654 h 690"/>
                <a:gd name="T34" fmla="*/ 985 w 1974"/>
                <a:gd name="T35" fmla="*/ 688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74" h="690">
                  <a:moveTo>
                    <a:pt x="985" y="688"/>
                  </a:moveTo>
                  <a:cubicBezTo>
                    <a:pt x="955" y="688"/>
                    <a:pt x="924" y="676"/>
                    <a:pt x="902" y="654"/>
                  </a:cubicBezTo>
                  <a:cubicBezTo>
                    <a:pt x="775" y="529"/>
                    <a:pt x="659" y="392"/>
                    <a:pt x="555" y="246"/>
                  </a:cubicBezTo>
                  <a:cubicBezTo>
                    <a:pt x="536" y="222"/>
                    <a:pt x="511" y="203"/>
                    <a:pt x="481" y="193"/>
                  </a:cubicBezTo>
                  <a:cubicBezTo>
                    <a:pt x="318" y="142"/>
                    <a:pt x="155" y="80"/>
                    <a:pt x="0" y="8"/>
                  </a:cubicBezTo>
                  <a:cubicBezTo>
                    <a:pt x="4" y="0"/>
                    <a:pt x="4" y="0"/>
                    <a:pt x="4" y="0"/>
                  </a:cubicBezTo>
                  <a:cubicBezTo>
                    <a:pt x="159" y="72"/>
                    <a:pt x="322" y="134"/>
                    <a:pt x="485" y="186"/>
                  </a:cubicBezTo>
                  <a:cubicBezTo>
                    <a:pt x="515" y="195"/>
                    <a:pt x="544" y="214"/>
                    <a:pt x="562" y="241"/>
                  </a:cubicBezTo>
                  <a:cubicBezTo>
                    <a:pt x="667" y="385"/>
                    <a:pt x="782" y="523"/>
                    <a:pt x="909" y="648"/>
                  </a:cubicBezTo>
                  <a:cubicBezTo>
                    <a:pt x="951" y="690"/>
                    <a:pt x="1021" y="690"/>
                    <a:pt x="1065" y="648"/>
                  </a:cubicBezTo>
                  <a:cubicBezTo>
                    <a:pt x="1191" y="523"/>
                    <a:pt x="1307" y="387"/>
                    <a:pt x="1411" y="241"/>
                  </a:cubicBezTo>
                  <a:cubicBezTo>
                    <a:pt x="1430" y="214"/>
                    <a:pt x="1457" y="195"/>
                    <a:pt x="1489" y="186"/>
                  </a:cubicBezTo>
                  <a:cubicBezTo>
                    <a:pt x="1652" y="134"/>
                    <a:pt x="1815" y="72"/>
                    <a:pt x="1970" y="0"/>
                  </a:cubicBezTo>
                  <a:cubicBezTo>
                    <a:pt x="1974" y="8"/>
                    <a:pt x="1974" y="8"/>
                    <a:pt x="1974" y="8"/>
                  </a:cubicBezTo>
                  <a:cubicBezTo>
                    <a:pt x="1819" y="80"/>
                    <a:pt x="1656" y="142"/>
                    <a:pt x="1493" y="193"/>
                  </a:cubicBezTo>
                  <a:cubicBezTo>
                    <a:pt x="1462" y="203"/>
                    <a:pt x="1438" y="222"/>
                    <a:pt x="1419" y="246"/>
                  </a:cubicBezTo>
                  <a:cubicBezTo>
                    <a:pt x="1315" y="392"/>
                    <a:pt x="1199" y="529"/>
                    <a:pt x="1072" y="654"/>
                  </a:cubicBezTo>
                  <a:cubicBezTo>
                    <a:pt x="1044" y="676"/>
                    <a:pt x="1015" y="688"/>
                    <a:pt x="985" y="6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606">
              <a:extLst>
                <a:ext uri="{FF2B5EF4-FFF2-40B4-BE49-F238E27FC236}">
                  <a16:creationId xmlns:a16="http://schemas.microsoft.com/office/drawing/2014/main" id="{33DD49A3-2C7A-854F-8085-1A35E3C77476}"/>
                </a:ext>
              </a:extLst>
            </p:cNvPr>
            <p:cNvSpPr>
              <a:spLocks/>
            </p:cNvSpPr>
            <p:nvPr userDrawn="1"/>
          </p:nvSpPr>
          <p:spPr bwMode="auto">
            <a:xfrm>
              <a:off x="3587" y="2099"/>
              <a:ext cx="301" cy="892"/>
            </a:xfrm>
            <a:custGeom>
              <a:avLst/>
              <a:gdLst>
                <a:gd name="T0" fmla="*/ 549 w 557"/>
                <a:gd name="T1" fmla="*/ 1631 h 1631"/>
                <a:gd name="T2" fmla="*/ 274 w 557"/>
                <a:gd name="T3" fmla="*/ 817 h 1631"/>
                <a:gd name="T4" fmla="*/ 0 w 557"/>
                <a:gd name="T5" fmla="*/ 2 h 1631"/>
                <a:gd name="T6" fmla="*/ 7 w 557"/>
                <a:gd name="T7" fmla="*/ 0 h 1631"/>
                <a:gd name="T8" fmla="*/ 282 w 557"/>
                <a:gd name="T9" fmla="*/ 815 h 1631"/>
                <a:gd name="T10" fmla="*/ 557 w 557"/>
                <a:gd name="T11" fmla="*/ 1630 h 1631"/>
                <a:gd name="T12" fmla="*/ 549 w 557"/>
                <a:gd name="T13" fmla="*/ 1631 h 1631"/>
              </a:gdLst>
              <a:ahLst/>
              <a:cxnLst>
                <a:cxn ang="0">
                  <a:pos x="T0" y="T1"/>
                </a:cxn>
                <a:cxn ang="0">
                  <a:pos x="T2" y="T3"/>
                </a:cxn>
                <a:cxn ang="0">
                  <a:pos x="T4" y="T5"/>
                </a:cxn>
                <a:cxn ang="0">
                  <a:pos x="T6" y="T7"/>
                </a:cxn>
                <a:cxn ang="0">
                  <a:pos x="T8" y="T9"/>
                </a:cxn>
                <a:cxn ang="0">
                  <a:pos x="T10" y="T11"/>
                </a:cxn>
                <a:cxn ang="0">
                  <a:pos x="T12" y="T13"/>
                </a:cxn>
              </a:cxnLst>
              <a:rect l="0" t="0" r="r" b="b"/>
              <a:pathLst>
                <a:path w="557" h="1631">
                  <a:moveTo>
                    <a:pt x="549" y="1631"/>
                  </a:moveTo>
                  <a:cubicBezTo>
                    <a:pt x="456" y="1359"/>
                    <a:pt x="363" y="1082"/>
                    <a:pt x="274" y="817"/>
                  </a:cubicBezTo>
                  <a:cubicBezTo>
                    <a:pt x="185" y="549"/>
                    <a:pt x="92" y="275"/>
                    <a:pt x="0" y="2"/>
                  </a:cubicBezTo>
                  <a:cubicBezTo>
                    <a:pt x="7" y="0"/>
                    <a:pt x="7" y="0"/>
                    <a:pt x="7" y="0"/>
                  </a:cubicBezTo>
                  <a:cubicBezTo>
                    <a:pt x="100" y="273"/>
                    <a:pt x="193" y="549"/>
                    <a:pt x="282" y="815"/>
                  </a:cubicBezTo>
                  <a:cubicBezTo>
                    <a:pt x="371" y="1082"/>
                    <a:pt x="464" y="1357"/>
                    <a:pt x="557" y="1630"/>
                  </a:cubicBezTo>
                  <a:lnTo>
                    <a:pt x="549" y="16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607">
              <a:extLst>
                <a:ext uri="{FF2B5EF4-FFF2-40B4-BE49-F238E27FC236}">
                  <a16:creationId xmlns:a16="http://schemas.microsoft.com/office/drawing/2014/main" id="{9526CAAA-AFC0-C62C-2941-28E6AB0BE86F}"/>
                </a:ext>
              </a:extLst>
            </p:cNvPr>
            <p:cNvSpPr>
              <a:spLocks/>
            </p:cNvSpPr>
            <p:nvPr userDrawn="1"/>
          </p:nvSpPr>
          <p:spPr bwMode="auto">
            <a:xfrm>
              <a:off x="3484" y="2143"/>
              <a:ext cx="238" cy="887"/>
            </a:xfrm>
            <a:custGeom>
              <a:avLst/>
              <a:gdLst>
                <a:gd name="T0" fmla="*/ 432 w 440"/>
                <a:gd name="T1" fmla="*/ 1621 h 1621"/>
                <a:gd name="T2" fmla="*/ 216 w 440"/>
                <a:gd name="T3" fmla="*/ 811 h 1621"/>
                <a:gd name="T4" fmla="*/ 0 w 440"/>
                <a:gd name="T5" fmla="*/ 2 h 1621"/>
                <a:gd name="T6" fmla="*/ 8 w 440"/>
                <a:gd name="T7" fmla="*/ 0 h 1621"/>
                <a:gd name="T8" fmla="*/ 224 w 440"/>
                <a:gd name="T9" fmla="*/ 810 h 1621"/>
                <a:gd name="T10" fmla="*/ 440 w 440"/>
                <a:gd name="T11" fmla="*/ 1619 h 1621"/>
                <a:gd name="T12" fmla="*/ 432 w 440"/>
                <a:gd name="T13" fmla="*/ 1621 h 1621"/>
              </a:gdLst>
              <a:ahLst/>
              <a:cxnLst>
                <a:cxn ang="0">
                  <a:pos x="T0" y="T1"/>
                </a:cxn>
                <a:cxn ang="0">
                  <a:pos x="T2" y="T3"/>
                </a:cxn>
                <a:cxn ang="0">
                  <a:pos x="T4" y="T5"/>
                </a:cxn>
                <a:cxn ang="0">
                  <a:pos x="T6" y="T7"/>
                </a:cxn>
                <a:cxn ang="0">
                  <a:pos x="T8" y="T9"/>
                </a:cxn>
                <a:cxn ang="0">
                  <a:pos x="T10" y="T11"/>
                </a:cxn>
                <a:cxn ang="0">
                  <a:pos x="T12" y="T13"/>
                </a:cxn>
              </a:cxnLst>
              <a:rect l="0" t="0" r="r" b="b"/>
              <a:pathLst>
                <a:path w="440" h="1621">
                  <a:moveTo>
                    <a:pt x="432" y="1621"/>
                  </a:moveTo>
                  <a:cubicBezTo>
                    <a:pt x="360" y="1348"/>
                    <a:pt x="288" y="1080"/>
                    <a:pt x="216" y="811"/>
                  </a:cubicBezTo>
                  <a:cubicBezTo>
                    <a:pt x="144" y="544"/>
                    <a:pt x="74" y="275"/>
                    <a:pt x="0" y="2"/>
                  </a:cubicBezTo>
                  <a:cubicBezTo>
                    <a:pt x="8" y="0"/>
                    <a:pt x="8" y="0"/>
                    <a:pt x="8" y="0"/>
                  </a:cubicBezTo>
                  <a:cubicBezTo>
                    <a:pt x="80" y="273"/>
                    <a:pt x="152" y="540"/>
                    <a:pt x="224" y="810"/>
                  </a:cubicBezTo>
                  <a:cubicBezTo>
                    <a:pt x="296" y="1077"/>
                    <a:pt x="366" y="1346"/>
                    <a:pt x="440" y="1619"/>
                  </a:cubicBezTo>
                  <a:lnTo>
                    <a:pt x="432" y="16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608">
              <a:extLst>
                <a:ext uri="{FF2B5EF4-FFF2-40B4-BE49-F238E27FC236}">
                  <a16:creationId xmlns:a16="http://schemas.microsoft.com/office/drawing/2014/main" id="{69B43E9C-3868-E340-F015-D299A6FFA6EA}"/>
                </a:ext>
              </a:extLst>
            </p:cNvPr>
            <p:cNvSpPr>
              <a:spLocks/>
            </p:cNvSpPr>
            <p:nvPr userDrawn="1"/>
          </p:nvSpPr>
          <p:spPr bwMode="auto">
            <a:xfrm>
              <a:off x="3393" y="2185"/>
              <a:ext cx="177" cy="896"/>
            </a:xfrm>
            <a:custGeom>
              <a:avLst/>
              <a:gdLst>
                <a:gd name="T0" fmla="*/ 319 w 326"/>
                <a:gd name="T1" fmla="*/ 1637 h 1637"/>
                <a:gd name="T2" fmla="*/ 159 w 326"/>
                <a:gd name="T3" fmla="*/ 821 h 1637"/>
                <a:gd name="T4" fmla="*/ 0 w 326"/>
                <a:gd name="T5" fmla="*/ 2 h 1637"/>
                <a:gd name="T6" fmla="*/ 8 w 326"/>
                <a:gd name="T7" fmla="*/ 0 h 1637"/>
                <a:gd name="T8" fmla="*/ 167 w 326"/>
                <a:gd name="T9" fmla="*/ 819 h 1637"/>
                <a:gd name="T10" fmla="*/ 326 w 326"/>
                <a:gd name="T11" fmla="*/ 1635 h 1637"/>
                <a:gd name="T12" fmla="*/ 319 w 326"/>
                <a:gd name="T13" fmla="*/ 1637 h 1637"/>
              </a:gdLst>
              <a:ahLst/>
              <a:cxnLst>
                <a:cxn ang="0">
                  <a:pos x="T0" y="T1"/>
                </a:cxn>
                <a:cxn ang="0">
                  <a:pos x="T2" y="T3"/>
                </a:cxn>
                <a:cxn ang="0">
                  <a:pos x="T4" y="T5"/>
                </a:cxn>
                <a:cxn ang="0">
                  <a:pos x="T6" y="T7"/>
                </a:cxn>
                <a:cxn ang="0">
                  <a:pos x="T8" y="T9"/>
                </a:cxn>
                <a:cxn ang="0">
                  <a:pos x="T10" y="T11"/>
                </a:cxn>
                <a:cxn ang="0">
                  <a:pos x="T12" y="T13"/>
                </a:cxn>
              </a:cxnLst>
              <a:rect l="0" t="0" r="r" b="b"/>
              <a:pathLst>
                <a:path w="326" h="1637">
                  <a:moveTo>
                    <a:pt x="319" y="1637"/>
                  </a:moveTo>
                  <a:cubicBezTo>
                    <a:pt x="267" y="1365"/>
                    <a:pt x="213" y="1088"/>
                    <a:pt x="159" y="821"/>
                  </a:cubicBezTo>
                  <a:cubicBezTo>
                    <a:pt x="106" y="553"/>
                    <a:pt x="51" y="275"/>
                    <a:pt x="0" y="2"/>
                  </a:cubicBezTo>
                  <a:cubicBezTo>
                    <a:pt x="8" y="0"/>
                    <a:pt x="8" y="0"/>
                    <a:pt x="8" y="0"/>
                  </a:cubicBezTo>
                  <a:cubicBezTo>
                    <a:pt x="59" y="273"/>
                    <a:pt x="114" y="552"/>
                    <a:pt x="167" y="819"/>
                  </a:cubicBezTo>
                  <a:cubicBezTo>
                    <a:pt x="220" y="1086"/>
                    <a:pt x="275" y="1363"/>
                    <a:pt x="326" y="1635"/>
                  </a:cubicBezTo>
                  <a:lnTo>
                    <a:pt x="319" y="16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609">
              <a:extLst>
                <a:ext uri="{FF2B5EF4-FFF2-40B4-BE49-F238E27FC236}">
                  <a16:creationId xmlns:a16="http://schemas.microsoft.com/office/drawing/2014/main" id="{05B752EC-5FEF-0A7C-258E-EA2E2307A537}"/>
                </a:ext>
              </a:extLst>
            </p:cNvPr>
            <p:cNvSpPr>
              <a:spLocks/>
            </p:cNvSpPr>
            <p:nvPr userDrawn="1"/>
          </p:nvSpPr>
          <p:spPr bwMode="auto">
            <a:xfrm>
              <a:off x="3302" y="2302"/>
              <a:ext cx="107" cy="895"/>
            </a:xfrm>
            <a:custGeom>
              <a:avLst/>
              <a:gdLst>
                <a:gd name="T0" fmla="*/ 189 w 197"/>
                <a:gd name="T1" fmla="*/ 1636 h 1636"/>
                <a:gd name="T2" fmla="*/ 94 w 197"/>
                <a:gd name="T3" fmla="*/ 819 h 1636"/>
                <a:gd name="T4" fmla="*/ 0 w 197"/>
                <a:gd name="T5" fmla="*/ 0 h 1636"/>
                <a:gd name="T6" fmla="*/ 7 w 197"/>
                <a:gd name="T7" fmla="*/ 0 h 1636"/>
                <a:gd name="T8" fmla="*/ 102 w 197"/>
                <a:gd name="T9" fmla="*/ 817 h 1636"/>
                <a:gd name="T10" fmla="*/ 197 w 197"/>
                <a:gd name="T11" fmla="*/ 1636 h 1636"/>
                <a:gd name="T12" fmla="*/ 189 w 197"/>
                <a:gd name="T13" fmla="*/ 1636 h 1636"/>
              </a:gdLst>
              <a:ahLst/>
              <a:cxnLst>
                <a:cxn ang="0">
                  <a:pos x="T0" y="T1"/>
                </a:cxn>
                <a:cxn ang="0">
                  <a:pos x="T2" y="T3"/>
                </a:cxn>
                <a:cxn ang="0">
                  <a:pos x="T4" y="T5"/>
                </a:cxn>
                <a:cxn ang="0">
                  <a:pos x="T6" y="T7"/>
                </a:cxn>
                <a:cxn ang="0">
                  <a:pos x="T8" y="T9"/>
                </a:cxn>
                <a:cxn ang="0">
                  <a:pos x="T10" y="T11"/>
                </a:cxn>
                <a:cxn ang="0">
                  <a:pos x="T12" y="T13"/>
                </a:cxn>
              </a:cxnLst>
              <a:rect l="0" t="0" r="r" b="b"/>
              <a:pathLst>
                <a:path w="197" h="1636">
                  <a:moveTo>
                    <a:pt x="189" y="1636"/>
                  </a:moveTo>
                  <a:cubicBezTo>
                    <a:pt x="159" y="1363"/>
                    <a:pt x="125" y="1086"/>
                    <a:pt x="94" y="819"/>
                  </a:cubicBezTo>
                  <a:cubicBezTo>
                    <a:pt x="62" y="552"/>
                    <a:pt x="30" y="275"/>
                    <a:pt x="0" y="0"/>
                  </a:cubicBezTo>
                  <a:cubicBezTo>
                    <a:pt x="7" y="0"/>
                    <a:pt x="7" y="0"/>
                    <a:pt x="7" y="0"/>
                  </a:cubicBezTo>
                  <a:cubicBezTo>
                    <a:pt x="38" y="273"/>
                    <a:pt x="72" y="550"/>
                    <a:pt x="102" y="817"/>
                  </a:cubicBezTo>
                  <a:cubicBezTo>
                    <a:pt x="134" y="1084"/>
                    <a:pt x="166" y="1361"/>
                    <a:pt x="197" y="1636"/>
                  </a:cubicBezTo>
                  <a:lnTo>
                    <a:pt x="189" y="16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610">
              <a:extLst>
                <a:ext uri="{FF2B5EF4-FFF2-40B4-BE49-F238E27FC236}">
                  <a16:creationId xmlns:a16="http://schemas.microsoft.com/office/drawing/2014/main" id="{9055EC63-59F8-D394-1AF2-052F42F4BD7B}"/>
                </a:ext>
              </a:extLst>
            </p:cNvPr>
            <p:cNvSpPr>
              <a:spLocks/>
            </p:cNvSpPr>
            <p:nvPr userDrawn="1"/>
          </p:nvSpPr>
          <p:spPr bwMode="auto">
            <a:xfrm>
              <a:off x="3207" y="2410"/>
              <a:ext cx="38" cy="916"/>
            </a:xfrm>
            <a:custGeom>
              <a:avLst/>
              <a:gdLst>
                <a:gd name="T0" fmla="*/ 61 w 69"/>
                <a:gd name="T1" fmla="*/ 1675 h 1675"/>
                <a:gd name="T2" fmla="*/ 31 w 69"/>
                <a:gd name="T3" fmla="*/ 842 h 1675"/>
                <a:gd name="T4" fmla="*/ 0 w 69"/>
                <a:gd name="T5" fmla="*/ 0 h 1675"/>
                <a:gd name="T6" fmla="*/ 8 w 69"/>
                <a:gd name="T7" fmla="*/ 0 h 1675"/>
                <a:gd name="T8" fmla="*/ 38 w 69"/>
                <a:gd name="T9" fmla="*/ 842 h 1675"/>
                <a:gd name="T10" fmla="*/ 69 w 69"/>
                <a:gd name="T11" fmla="*/ 1675 h 1675"/>
                <a:gd name="T12" fmla="*/ 61 w 69"/>
                <a:gd name="T13" fmla="*/ 1675 h 1675"/>
              </a:gdLst>
              <a:ahLst/>
              <a:cxnLst>
                <a:cxn ang="0">
                  <a:pos x="T0" y="T1"/>
                </a:cxn>
                <a:cxn ang="0">
                  <a:pos x="T2" y="T3"/>
                </a:cxn>
                <a:cxn ang="0">
                  <a:pos x="T4" y="T5"/>
                </a:cxn>
                <a:cxn ang="0">
                  <a:pos x="T6" y="T7"/>
                </a:cxn>
                <a:cxn ang="0">
                  <a:pos x="T8" y="T9"/>
                </a:cxn>
                <a:cxn ang="0">
                  <a:pos x="T10" y="T11"/>
                </a:cxn>
                <a:cxn ang="0">
                  <a:pos x="T12" y="T13"/>
                </a:cxn>
              </a:cxnLst>
              <a:rect l="0" t="0" r="r" b="b"/>
              <a:pathLst>
                <a:path w="69" h="1675">
                  <a:moveTo>
                    <a:pt x="61" y="1675"/>
                  </a:moveTo>
                  <a:cubicBezTo>
                    <a:pt x="52" y="1403"/>
                    <a:pt x="40" y="1118"/>
                    <a:pt x="31" y="842"/>
                  </a:cubicBezTo>
                  <a:cubicBezTo>
                    <a:pt x="21" y="563"/>
                    <a:pt x="10" y="275"/>
                    <a:pt x="0" y="0"/>
                  </a:cubicBezTo>
                  <a:cubicBezTo>
                    <a:pt x="8" y="0"/>
                    <a:pt x="8" y="0"/>
                    <a:pt x="8" y="0"/>
                  </a:cubicBezTo>
                  <a:cubicBezTo>
                    <a:pt x="19" y="275"/>
                    <a:pt x="29" y="563"/>
                    <a:pt x="38" y="842"/>
                  </a:cubicBezTo>
                  <a:cubicBezTo>
                    <a:pt x="48" y="1118"/>
                    <a:pt x="59" y="1403"/>
                    <a:pt x="69" y="1675"/>
                  </a:cubicBezTo>
                  <a:lnTo>
                    <a:pt x="61" y="16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611">
              <a:extLst>
                <a:ext uri="{FF2B5EF4-FFF2-40B4-BE49-F238E27FC236}">
                  <a16:creationId xmlns:a16="http://schemas.microsoft.com/office/drawing/2014/main" id="{422E1C67-F283-0A7D-EA2C-991679459EF8}"/>
                </a:ext>
              </a:extLst>
            </p:cNvPr>
            <p:cNvSpPr>
              <a:spLocks/>
            </p:cNvSpPr>
            <p:nvPr userDrawn="1"/>
          </p:nvSpPr>
          <p:spPr bwMode="auto">
            <a:xfrm>
              <a:off x="3085" y="2410"/>
              <a:ext cx="33" cy="915"/>
            </a:xfrm>
            <a:custGeom>
              <a:avLst/>
              <a:gdLst>
                <a:gd name="T0" fmla="*/ 8 w 61"/>
                <a:gd name="T1" fmla="*/ 1672 h 1672"/>
                <a:gd name="T2" fmla="*/ 0 w 61"/>
                <a:gd name="T3" fmla="*/ 1672 h 1672"/>
                <a:gd name="T4" fmla="*/ 26 w 61"/>
                <a:gd name="T5" fmla="*/ 836 h 1672"/>
                <a:gd name="T6" fmla="*/ 53 w 61"/>
                <a:gd name="T7" fmla="*/ 0 h 1672"/>
                <a:gd name="T8" fmla="*/ 61 w 61"/>
                <a:gd name="T9" fmla="*/ 0 h 1672"/>
                <a:gd name="T10" fmla="*/ 34 w 61"/>
                <a:gd name="T11" fmla="*/ 836 h 1672"/>
                <a:gd name="T12" fmla="*/ 8 w 61"/>
                <a:gd name="T13" fmla="*/ 1672 h 1672"/>
              </a:gdLst>
              <a:ahLst/>
              <a:cxnLst>
                <a:cxn ang="0">
                  <a:pos x="T0" y="T1"/>
                </a:cxn>
                <a:cxn ang="0">
                  <a:pos x="T2" y="T3"/>
                </a:cxn>
                <a:cxn ang="0">
                  <a:pos x="T4" y="T5"/>
                </a:cxn>
                <a:cxn ang="0">
                  <a:pos x="T6" y="T7"/>
                </a:cxn>
                <a:cxn ang="0">
                  <a:pos x="T8" y="T9"/>
                </a:cxn>
                <a:cxn ang="0">
                  <a:pos x="T10" y="T11"/>
                </a:cxn>
                <a:cxn ang="0">
                  <a:pos x="T12" y="T13"/>
                </a:cxn>
              </a:cxnLst>
              <a:rect l="0" t="0" r="r" b="b"/>
              <a:pathLst>
                <a:path w="61" h="1672">
                  <a:moveTo>
                    <a:pt x="8" y="1672"/>
                  </a:moveTo>
                  <a:cubicBezTo>
                    <a:pt x="0" y="1672"/>
                    <a:pt x="0" y="1672"/>
                    <a:pt x="0" y="1672"/>
                  </a:cubicBezTo>
                  <a:cubicBezTo>
                    <a:pt x="9" y="1399"/>
                    <a:pt x="19" y="1113"/>
                    <a:pt x="26" y="836"/>
                  </a:cubicBezTo>
                  <a:cubicBezTo>
                    <a:pt x="34" y="559"/>
                    <a:pt x="44" y="273"/>
                    <a:pt x="53" y="0"/>
                  </a:cubicBezTo>
                  <a:cubicBezTo>
                    <a:pt x="61" y="0"/>
                    <a:pt x="61" y="0"/>
                    <a:pt x="61" y="0"/>
                  </a:cubicBezTo>
                  <a:cubicBezTo>
                    <a:pt x="51" y="273"/>
                    <a:pt x="42" y="559"/>
                    <a:pt x="34" y="836"/>
                  </a:cubicBezTo>
                  <a:cubicBezTo>
                    <a:pt x="26" y="1113"/>
                    <a:pt x="17" y="1399"/>
                    <a:pt x="8" y="1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612">
              <a:extLst>
                <a:ext uri="{FF2B5EF4-FFF2-40B4-BE49-F238E27FC236}">
                  <a16:creationId xmlns:a16="http://schemas.microsoft.com/office/drawing/2014/main" id="{2DB8C389-8399-372F-47CC-BA11DE971723}"/>
                </a:ext>
              </a:extLst>
            </p:cNvPr>
            <p:cNvSpPr>
              <a:spLocks/>
            </p:cNvSpPr>
            <p:nvPr userDrawn="1"/>
          </p:nvSpPr>
          <p:spPr bwMode="auto">
            <a:xfrm>
              <a:off x="2920" y="2301"/>
              <a:ext cx="102" cy="902"/>
            </a:xfrm>
            <a:custGeom>
              <a:avLst/>
              <a:gdLst>
                <a:gd name="T0" fmla="*/ 8 w 189"/>
                <a:gd name="T1" fmla="*/ 1649 h 1649"/>
                <a:gd name="T2" fmla="*/ 0 w 189"/>
                <a:gd name="T3" fmla="*/ 1649 h 1649"/>
                <a:gd name="T4" fmla="*/ 91 w 189"/>
                <a:gd name="T5" fmla="*/ 823 h 1649"/>
                <a:gd name="T6" fmla="*/ 182 w 189"/>
                <a:gd name="T7" fmla="*/ 0 h 1649"/>
                <a:gd name="T8" fmla="*/ 189 w 189"/>
                <a:gd name="T9" fmla="*/ 0 h 1649"/>
                <a:gd name="T10" fmla="*/ 98 w 189"/>
                <a:gd name="T11" fmla="*/ 823 h 1649"/>
                <a:gd name="T12" fmla="*/ 8 w 189"/>
                <a:gd name="T13" fmla="*/ 1649 h 1649"/>
              </a:gdLst>
              <a:ahLst/>
              <a:cxnLst>
                <a:cxn ang="0">
                  <a:pos x="T0" y="T1"/>
                </a:cxn>
                <a:cxn ang="0">
                  <a:pos x="T2" y="T3"/>
                </a:cxn>
                <a:cxn ang="0">
                  <a:pos x="T4" y="T5"/>
                </a:cxn>
                <a:cxn ang="0">
                  <a:pos x="T6" y="T7"/>
                </a:cxn>
                <a:cxn ang="0">
                  <a:pos x="T8" y="T9"/>
                </a:cxn>
                <a:cxn ang="0">
                  <a:pos x="T10" y="T11"/>
                </a:cxn>
                <a:cxn ang="0">
                  <a:pos x="T12" y="T13"/>
                </a:cxn>
              </a:cxnLst>
              <a:rect l="0" t="0" r="r" b="b"/>
              <a:pathLst>
                <a:path w="189" h="1649">
                  <a:moveTo>
                    <a:pt x="8" y="1649"/>
                  </a:moveTo>
                  <a:cubicBezTo>
                    <a:pt x="0" y="1649"/>
                    <a:pt x="0" y="1649"/>
                    <a:pt x="0" y="1649"/>
                  </a:cubicBezTo>
                  <a:cubicBezTo>
                    <a:pt x="30" y="1374"/>
                    <a:pt x="62" y="1094"/>
                    <a:pt x="91" y="823"/>
                  </a:cubicBezTo>
                  <a:cubicBezTo>
                    <a:pt x="121" y="552"/>
                    <a:pt x="151" y="271"/>
                    <a:pt x="182" y="0"/>
                  </a:cubicBezTo>
                  <a:cubicBezTo>
                    <a:pt x="189" y="0"/>
                    <a:pt x="189" y="0"/>
                    <a:pt x="189" y="0"/>
                  </a:cubicBezTo>
                  <a:cubicBezTo>
                    <a:pt x="159" y="273"/>
                    <a:pt x="127" y="554"/>
                    <a:pt x="98" y="823"/>
                  </a:cubicBezTo>
                  <a:cubicBezTo>
                    <a:pt x="68" y="1094"/>
                    <a:pt x="38" y="1374"/>
                    <a:pt x="8" y="1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613">
              <a:extLst>
                <a:ext uri="{FF2B5EF4-FFF2-40B4-BE49-F238E27FC236}">
                  <a16:creationId xmlns:a16="http://schemas.microsoft.com/office/drawing/2014/main" id="{B344808D-A142-D855-9B58-A4FDEBBCDD7B}"/>
                </a:ext>
              </a:extLst>
            </p:cNvPr>
            <p:cNvSpPr>
              <a:spLocks/>
            </p:cNvSpPr>
            <p:nvPr userDrawn="1"/>
          </p:nvSpPr>
          <p:spPr bwMode="auto">
            <a:xfrm>
              <a:off x="2759" y="2182"/>
              <a:ext cx="169" cy="899"/>
            </a:xfrm>
            <a:custGeom>
              <a:avLst/>
              <a:gdLst>
                <a:gd name="T0" fmla="*/ 8 w 311"/>
                <a:gd name="T1" fmla="*/ 1643 h 1643"/>
                <a:gd name="T2" fmla="*/ 0 w 311"/>
                <a:gd name="T3" fmla="*/ 1641 h 1643"/>
                <a:gd name="T4" fmla="*/ 152 w 311"/>
                <a:gd name="T5" fmla="*/ 821 h 1643"/>
                <a:gd name="T6" fmla="*/ 304 w 311"/>
                <a:gd name="T7" fmla="*/ 0 h 1643"/>
                <a:gd name="T8" fmla="*/ 311 w 311"/>
                <a:gd name="T9" fmla="*/ 2 h 1643"/>
                <a:gd name="T10" fmla="*/ 160 w 311"/>
                <a:gd name="T11" fmla="*/ 823 h 1643"/>
                <a:gd name="T12" fmla="*/ 8 w 311"/>
                <a:gd name="T13" fmla="*/ 1643 h 1643"/>
              </a:gdLst>
              <a:ahLst/>
              <a:cxnLst>
                <a:cxn ang="0">
                  <a:pos x="T0" y="T1"/>
                </a:cxn>
                <a:cxn ang="0">
                  <a:pos x="T2" y="T3"/>
                </a:cxn>
                <a:cxn ang="0">
                  <a:pos x="T4" y="T5"/>
                </a:cxn>
                <a:cxn ang="0">
                  <a:pos x="T6" y="T7"/>
                </a:cxn>
                <a:cxn ang="0">
                  <a:pos x="T8" y="T9"/>
                </a:cxn>
                <a:cxn ang="0">
                  <a:pos x="T10" y="T11"/>
                </a:cxn>
                <a:cxn ang="0">
                  <a:pos x="T12" y="T13"/>
                </a:cxn>
              </a:cxnLst>
              <a:rect l="0" t="0" r="r" b="b"/>
              <a:pathLst>
                <a:path w="311" h="1643">
                  <a:moveTo>
                    <a:pt x="8" y="1643"/>
                  </a:moveTo>
                  <a:cubicBezTo>
                    <a:pt x="0" y="1641"/>
                    <a:pt x="0" y="1641"/>
                    <a:pt x="0" y="1641"/>
                  </a:cubicBezTo>
                  <a:cubicBezTo>
                    <a:pt x="52" y="1369"/>
                    <a:pt x="103" y="1090"/>
                    <a:pt x="152" y="821"/>
                  </a:cubicBezTo>
                  <a:cubicBezTo>
                    <a:pt x="201" y="552"/>
                    <a:pt x="250" y="273"/>
                    <a:pt x="304" y="0"/>
                  </a:cubicBezTo>
                  <a:cubicBezTo>
                    <a:pt x="311" y="2"/>
                    <a:pt x="311" y="2"/>
                    <a:pt x="311" y="2"/>
                  </a:cubicBezTo>
                  <a:cubicBezTo>
                    <a:pt x="260" y="275"/>
                    <a:pt x="209" y="554"/>
                    <a:pt x="160" y="823"/>
                  </a:cubicBezTo>
                  <a:cubicBezTo>
                    <a:pt x="110" y="1092"/>
                    <a:pt x="59" y="1371"/>
                    <a:pt x="8" y="16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614">
              <a:extLst>
                <a:ext uri="{FF2B5EF4-FFF2-40B4-BE49-F238E27FC236}">
                  <a16:creationId xmlns:a16="http://schemas.microsoft.com/office/drawing/2014/main" id="{EE9BD95D-D9FD-FF39-83FC-DB91E51B9E2F}"/>
                </a:ext>
              </a:extLst>
            </p:cNvPr>
            <p:cNvSpPr>
              <a:spLocks/>
            </p:cNvSpPr>
            <p:nvPr userDrawn="1"/>
          </p:nvSpPr>
          <p:spPr bwMode="auto">
            <a:xfrm>
              <a:off x="2608" y="2141"/>
              <a:ext cx="230" cy="889"/>
            </a:xfrm>
            <a:custGeom>
              <a:avLst/>
              <a:gdLst>
                <a:gd name="T0" fmla="*/ 8 w 424"/>
                <a:gd name="T1" fmla="*/ 1626 h 1626"/>
                <a:gd name="T2" fmla="*/ 0 w 424"/>
                <a:gd name="T3" fmla="*/ 1624 h 1626"/>
                <a:gd name="T4" fmla="*/ 208 w 424"/>
                <a:gd name="T5" fmla="*/ 811 h 1626"/>
                <a:gd name="T6" fmla="*/ 417 w 424"/>
                <a:gd name="T7" fmla="*/ 0 h 1626"/>
                <a:gd name="T8" fmla="*/ 424 w 424"/>
                <a:gd name="T9" fmla="*/ 2 h 1626"/>
                <a:gd name="T10" fmla="*/ 216 w 424"/>
                <a:gd name="T11" fmla="*/ 813 h 1626"/>
                <a:gd name="T12" fmla="*/ 8 w 424"/>
                <a:gd name="T13" fmla="*/ 1626 h 1626"/>
              </a:gdLst>
              <a:ahLst/>
              <a:cxnLst>
                <a:cxn ang="0">
                  <a:pos x="T0" y="T1"/>
                </a:cxn>
                <a:cxn ang="0">
                  <a:pos x="T2" y="T3"/>
                </a:cxn>
                <a:cxn ang="0">
                  <a:pos x="T4" y="T5"/>
                </a:cxn>
                <a:cxn ang="0">
                  <a:pos x="T6" y="T7"/>
                </a:cxn>
                <a:cxn ang="0">
                  <a:pos x="T8" y="T9"/>
                </a:cxn>
                <a:cxn ang="0">
                  <a:pos x="T10" y="T11"/>
                </a:cxn>
                <a:cxn ang="0">
                  <a:pos x="T12" y="T13"/>
                </a:cxn>
              </a:cxnLst>
              <a:rect l="0" t="0" r="r" b="b"/>
              <a:pathLst>
                <a:path w="424" h="1626">
                  <a:moveTo>
                    <a:pt x="8" y="1626"/>
                  </a:moveTo>
                  <a:cubicBezTo>
                    <a:pt x="0" y="1624"/>
                    <a:pt x="0" y="1624"/>
                    <a:pt x="0" y="1624"/>
                  </a:cubicBezTo>
                  <a:cubicBezTo>
                    <a:pt x="72" y="1351"/>
                    <a:pt x="142" y="1076"/>
                    <a:pt x="208" y="811"/>
                  </a:cubicBezTo>
                  <a:cubicBezTo>
                    <a:pt x="275" y="545"/>
                    <a:pt x="345" y="273"/>
                    <a:pt x="417" y="0"/>
                  </a:cubicBezTo>
                  <a:cubicBezTo>
                    <a:pt x="424" y="2"/>
                    <a:pt x="424" y="2"/>
                    <a:pt x="424" y="2"/>
                  </a:cubicBezTo>
                  <a:cubicBezTo>
                    <a:pt x="352" y="274"/>
                    <a:pt x="282" y="549"/>
                    <a:pt x="216" y="813"/>
                  </a:cubicBezTo>
                  <a:cubicBezTo>
                    <a:pt x="150" y="1078"/>
                    <a:pt x="80" y="1353"/>
                    <a:pt x="8" y="16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615">
              <a:extLst>
                <a:ext uri="{FF2B5EF4-FFF2-40B4-BE49-F238E27FC236}">
                  <a16:creationId xmlns:a16="http://schemas.microsoft.com/office/drawing/2014/main" id="{3588A231-9F83-1F51-748E-E5A656BC9905}"/>
                </a:ext>
              </a:extLst>
            </p:cNvPr>
            <p:cNvSpPr>
              <a:spLocks/>
            </p:cNvSpPr>
            <p:nvPr userDrawn="1"/>
          </p:nvSpPr>
          <p:spPr bwMode="auto">
            <a:xfrm>
              <a:off x="2437" y="2103"/>
              <a:ext cx="305" cy="888"/>
            </a:xfrm>
            <a:custGeom>
              <a:avLst/>
              <a:gdLst>
                <a:gd name="T0" fmla="*/ 8 w 563"/>
                <a:gd name="T1" fmla="*/ 1624 h 1624"/>
                <a:gd name="T2" fmla="*/ 0 w 563"/>
                <a:gd name="T3" fmla="*/ 1623 h 1624"/>
                <a:gd name="T4" fmla="*/ 277 w 563"/>
                <a:gd name="T5" fmla="*/ 811 h 1624"/>
                <a:gd name="T6" fmla="*/ 556 w 563"/>
                <a:gd name="T7" fmla="*/ 0 h 1624"/>
                <a:gd name="T8" fmla="*/ 563 w 563"/>
                <a:gd name="T9" fmla="*/ 2 h 1624"/>
                <a:gd name="T10" fmla="*/ 287 w 563"/>
                <a:gd name="T11" fmla="*/ 813 h 1624"/>
                <a:gd name="T12" fmla="*/ 8 w 563"/>
                <a:gd name="T13" fmla="*/ 1624 h 1624"/>
              </a:gdLst>
              <a:ahLst/>
              <a:cxnLst>
                <a:cxn ang="0">
                  <a:pos x="T0" y="T1"/>
                </a:cxn>
                <a:cxn ang="0">
                  <a:pos x="T2" y="T3"/>
                </a:cxn>
                <a:cxn ang="0">
                  <a:pos x="T4" y="T5"/>
                </a:cxn>
                <a:cxn ang="0">
                  <a:pos x="T6" y="T7"/>
                </a:cxn>
                <a:cxn ang="0">
                  <a:pos x="T8" y="T9"/>
                </a:cxn>
                <a:cxn ang="0">
                  <a:pos x="T10" y="T11"/>
                </a:cxn>
                <a:cxn ang="0">
                  <a:pos x="T12" y="T13"/>
                </a:cxn>
              </a:cxnLst>
              <a:rect l="0" t="0" r="r" b="b"/>
              <a:pathLst>
                <a:path w="563" h="1624">
                  <a:moveTo>
                    <a:pt x="8" y="1624"/>
                  </a:moveTo>
                  <a:cubicBezTo>
                    <a:pt x="0" y="1623"/>
                    <a:pt x="0" y="1623"/>
                    <a:pt x="0" y="1623"/>
                  </a:cubicBezTo>
                  <a:cubicBezTo>
                    <a:pt x="93" y="1350"/>
                    <a:pt x="186" y="1081"/>
                    <a:pt x="277" y="811"/>
                  </a:cubicBezTo>
                  <a:cubicBezTo>
                    <a:pt x="370" y="542"/>
                    <a:pt x="463" y="273"/>
                    <a:pt x="556" y="0"/>
                  </a:cubicBezTo>
                  <a:cubicBezTo>
                    <a:pt x="563" y="2"/>
                    <a:pt x="563" y="2"/>
                    <a:pt x="563" y="2"/>
                  </a:cubicBezTo>
                  <a:cubicBezTo>
                    <a:pt x="470" y="275"/>
                    <a:pt x="377" y="544"/>
                    <a:pt x="287" y="813"/>
                  </a:cubicBezTo>
                  <a:cubicBezTo>
                    <a:pt x="194" y="1082"/>
                    <a:pt x="103" y="1352"/>
                    <a:pt x="8"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5091655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Заголовок + подзаголовок + картинка">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CB151F8-E891-4704-991B-EFFC5BC144D6}"/>
              </a:ext>
            </a:extLst>
          </p:cNvPr>
          <p:cNvSpPr>
            <a:spLocks noGrp="1"/>
          </p:cNvSpPr>
          <p:nvPr>
            <p:ph type="sldNum" sz="quarter" idx="10"/>
          </p:nvPr>
        </p:nvSpPr>
        <p:spPr>
          <a:ln>
            <a:gradFill>
              <a:gsLst>
                <a:gs pos="0">
                  <a:schemeClr val="bg1"/>
                </a:gs>
                <a:gs pos="2000">
                  <a:schemeClr val="bg1">
                    <a:alpha val="0"/>
                  </a:schemeClr>
                </a:gs>
                <a:gs pos="98000">
                  <a:schemeClr val="bg1">
                    <a:alpha val="0"/>
                  </a:schemeClr>
                </a:gs>
                <a:gs pos="90000">
                  <a:schemeClr val="bg1">
                    <a:alpha val="0"/>
                  </a:schemeClr>
                </a:gs>
              </a:gsLst>
            </a:gradFill>
          </a:ln>
        </p:spPr>
        <p:txBody>
          <a:bodyPr/>
          <a:lstStyle>
            <a:lvl1pPr>
              <a:defRPr>
                <a:solidFill>
                  <a:schemeClr val="bg1"/>
                </a:solidFill>
              </a:defRPr>
            </a:lvl1pPr>
          </a:lstStyle>
          <a:p>
            <a:fld id="{D977F6D6-9B5F-484A-9E89-3E1DE07AA3A3}" type="slidenum">
              <a:rPr lang="ru-RU" smtClean="0"/>
              <a:pPr/>
              <a:t>‹#›</a:t>
            </a:fld>
            <a:endParaRPr lang="ru-RU" dirty="0"/>
          </a:p>
        </p:txBody>
      </p:sp>
      <p:sp>
        <p:nvSpPr>
          <p:cNvPr id="6" name="Текст 8">
            <a:extLst>
              <a:ext uri="{FF2B5EF4-FFF2-40B4-BE49-F238E27FC236}">
                <a16:creationId xmlns:a16="http://schemas.microsoft.com/office/drawing/2014/main" id="{A784E055-9DAB-4484-A967-D1CD92744B07}"/>
              </a:ext>
            </a:extLst>
          </p:cNvPr>
          <p:cNvSpPr>
            <a:spLocks noGrp="1"/>
          </p:cNvSpPr>
          <p:nvPr>
            <p:ph type="body" sz="quarter" idx="13" hasCustomPrompt="1"/>
          </p:nvPr>
        </p:nvSpPr>
        <p:spPr>
          <a:xfrm>
            <a:off x="814387" y="4481736"/>
            <a:ext cx="6985000" cy="711182"/>
          </a:xfrm>
        </p:spPr>
        <p:txBody>
          <a:bodyPr>
            <a:spAutoFit/>
          </a:bodyPr>
          <a:lstStyle>
            <a:lvl1pPr>
              <a:spcBef>
                <a:spcPts val="0"/>
              </a:spcBef>
              <a:defRPr sz="4400" b="1">
                <a:latin typeface="+mj-lt"/>
              </a:defRPr>
            </a:lvl1pPr>
          </a:lstStyle>
          <a:p>
            <a:pPr lvl="0"/>
            <a:r>
              <a:rPr lang="ru-RU" dirty="0"/>
              <a:t>Какая-то важная мысль:</a:t>
            </a:r>
          </a:p>
        </p:txBody>
      </p:sp>
      <p:sp>
        <p:nvSpPr>
          <p:cNvPr id="7" name="Текст 16">
            <a:extLst>
              <a:ext uri="{FF2B5EF4-FFF2-40B4-BE49-F238E27FC236}">
                <a16:creationId xmlns:a16="http://schemas.microsoft.com/office/drawing/2014/main" id="{AF9A0B71-F08C-47C1-8284-3B7364493DDA}"/>
              </a:ext>
            </a:extLst>
          </p:cNvPr>
          <p:cNvSpPr>
            <a:spLocks noGrp="1"/>
          </p:cNvSpPr>
          <p:nvPr>
            <p:ph type="body" sz="quarter" idx="16" hasCustomPrompt="1"/>
          </p:nvPr>
        </p:nvSpPr>
        <p:spPr>
          <a:xfrm>
            <a:off x="814387" y="5272595"/>
            <a:ext cx="9937750" cy="1905355"/>
          </a:xfrm>
        </p:spPr>
        <p:txBody>
          <a:bodyPr>
            <a:spAutoFit/>
          </a:bodyPr>
          <a:lstStyle>
            <a:lvl1pPr marL="457200" indent="-457200">
              <a:spcBef>
                <a:spcPts val="0"/>
              </a:spcBef>
              <a:spcAft>
                <a:spcPts val="1200"/>
              </a:spcAft>
              <a:buClr>
                <a:schemeClr val="tx1"/>
              </a:buClr>
              <a:buSzPct val="125000"/>
              <a:buFont typeface="Arial" panose="020B0604020202020204" pitchFamily="34" charset="0"/>
              <a:buChar char="•"/>
              <a:defRPr sz="3600"/>
            </a:lvl1pPr>
          </a:lstStyle>
          <a:p>
            <a:pPr lvl="0"/>
            <a:r>
              <a:rPr lang="ru-RU" dirty="0"/>
              <a:t>Менее важная мысль номер один</a:t>
            </a:r>
          </a:p>
          <a:p>
            <a:pPr lvl="0"/>
            <a:r>
              <a:rPr lang="ru-RU" dirty="0"/>
              <a:t>Менее важная мысль номер два</a:t>
            </a:r>
          </a:p>
          <a:p>
            <a:pPr lvl="0"/>
            <a:r>
              <a:rPr lang="ru-RU" dirty="0"/>
              <a:t>Менее важная мысль номер три</a:t>
            </a:r>
          </a:p>
        </p:txBody>
      </p:sp>
      <p:sp>
        <p:nvSpPr>
          <p:cNvPr id="11" name="Title 10">
            <a:extLst>
              <a:ext uri="{FF2B5EF4-FFF2-40B4-BE49-F238E27FC236}">
                <a16:creationId xmlns:a16="http://schemas.microsoft.com/office/drawing/2014/main" id="{A0DC63E0-D763-4262-A085-92C076EF11E1}"/>
              </a:ext>
            </a:extLst>
          </p:cNvPr>
          <p:cNvSpPr>
            <a:spLocks noGrp="1"/>
          </p:cNvSpPr>
          <p:nvPr>
            <p:ph type="title" hasCustomPrompt="1"/>
          </p:nvPr>
        </p:nvSpPr>
        <p:spPr>
          <a:xfrm>
            <a:off x="814388" y="736599"/>
            <a:ext cx="13464320" cy="2881313"/>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8" name="Рисунок 2">
            <a:extLst>
              <a:ext uri="{FF2B5EF4-FFF2-40B4-BE49-F238E27FC236}">
                <a16:creationId xmlns:a16="http://schemas.microsoft.com/office/drawing/2014/main" id="{EC744D6A-5BBC-4C78-91E3-127E54F652EB}"/>
              </a:ext>
            </a:extLst>
          </p:cNvPr>
          <p:cNvSpPr>
            <a:spLocks noGrp="1"/>
          </p:cNvSpPr>
          <p:nvPr>
            <p:ph type="pic" sz="quarter" idx="17" hasCustomPrompt="1"/>
          </p:nvPr>
        </p:nvSpPr>
        <p:spPr>
          <a:xfrm>
            <a:off x="14565554" y="0"/>
            <a:ext cx="9817200" cy="13715999"/>
          </a:xfrm>
          <a:noFill/>
        </p:spPr>
        <p:txBody>
          <a:bodyPr anchor="ctr"/>
          <a:lstStyle>
            <a:lvl1pPr marL="0" indent="0" algn="ctr">
              <a:buNone/>
              <a:defRPr b="0" i="0">
                <a:latin typeface="+mn-lt"/>
                <a:cs typeface="Segoe UI" panose="020B0502040204020203" pitchFamily="34" charset="0"/>
              </a:defRPr>
            </a:lvl1pPr>
          </a:lstStyle>
          <a:p>
            <a:r>
              <a:rPr lang="ru-RU" dirty="0"/>
              <a:t>Вставьте рисунок</a:t>
            </a:r>
          </a:p>
        </p:txBody>
      </p:sp>
      <p:pic>
        <p:nvPicPr>
          <p:cNvPr id="9" name="Рисунок 8">
            <a:extLst>
              <a:ext uri="{FF2B5EF4-FFF2-40B4-BE49-F238E27FC236}">
                <a16:creationId xmlns:a16="http://schemas.microsoft.com/office/drawing/2014/main" id="{160A5940-2C81-1A5F-9CE7-4FF01B7B4D4E}"/>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19115759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2" name="Группа 23">
            <a:extLst>
              <a:ext uri="{FF2B5EF4-FFF2-40B4-BE49-F238E27FC236}">
                <a16:creationId xmlns:a16="http://schemas.microsoft.com/office/drawing/2014/main" id="{FB228332-0B01-07AF-58A9-DEC7D452A71C}"/>
              </a:ext>
            </a:extLst>
          </p:cNvPr>
          <p:cNvGrpSpPr/>
          <p:nvPr userDrawn="1"/>
        </p:nvGrpSpPr>
        <p:grpSpPr>
          <a:xfrm>
            <a:off x="8605189" y="3661068"/>
            <a:ext cx="2714400" cy="2714400"/>
            <a:chOff x="3615925" y="8607972"/>
            <a:chExt cx="2714400" cy="2714400"/>
          </a:xfrm>
        </p:grpSpPr>
        <p:sp>
          <p:nvSpPr>
            <p:cNvPr id="23" name="Овал 16">
              <a:extLst>
                <a:ext uri="{FF2B5EF4-FFF2-40B4-BE49-F238E27FC236}">
                  <a16:creationId xmlns:a16="http://schemas.microsoft.com/office/drawing/2014/main" id="{0B2CD0AF-CC06-DC6D-4CCD-D216B46BA47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332E7E08-FD86-84B2-0BD2-0356E70CBCF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C7F4AA7C-C03D-9A06-F7E0-CD8F00AA4B11}"/>
              </a:ext>
            </a:extLst>
          </p:cNvPr>
          <p:cNvGrpSpPr/>
          <p:nvPr userDrawn="1"/>
        </p:nvGrpSpPr>
        <p:grpSpPr>
          <a:xfrm>
            <a:off x="16363128" y="3661068"/>
            <a:ext cx="2714400" cy="2714400"/>
            <a:chOff x="3615925" y="8607972"/>
            <a:chExt cx="2714400" cy="2714400"/>
          </a:xfrm>
        </p:grpSpPr>
        <p:sp>
          <p:nvSpPr>
            <p:cNvPr id="30" name="Овал 16">
              <a:extLst>
                <a:ext uri="{FF2B5EF4-FFF2-40B4-BE49-F238E27FC236}">
                  <a16:creationId xmlns:a16="http://schemas.microsoft.com/office/drawing/2014/main" id="{0F6B50A2-3662-493B-6F7E-A553364A75C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3565394C-ACF8-D39F-3451-9ADFFCEC95FC}"/>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73973770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6" name="Группа 23">
            <a:extLst>
              <a:ext uri="{FF2B5EF4-FFF2-40B4-BE49-F238E27FC236}">
                <a16:creationId xmlns:a16="http://schemas.microsoft.com/office/drawing/2014/main" id="{1C0DC78D-78A2-3B1B-598B-C6DAE5F65DBB}"/>
              </a:ext>
            </a:extLst>
          </p:cNvPr>
          <p:cNvGrpSpPr/>
          <p:nvPr userDrawn="1"/>
        </p:nvGrpSpPr>
        <p:grpSpPr>
          <a:xfrm>
            <a:off x="8605189" y="3661068"/>
            <a:ext cx="2714400" cy="2714400"/>
            <a:chOff x="3615925" y="8607972"/>
            <a:chExt cx="2714400" cy="2714400"/>
          </a:xfrm>
        </p:grpSpPr>
        <p:sp>
          <p:nvSpPr>
            <p:cNvPr id="27" name="Овал 16">
              <a:extLst>
                <a:ext uri="{FF2B5EF4-FFF2-40B4-BE49-F238E27FC236}">
                  <a16:creationId xmlns:a16="http://schemas.microsoft.com/office/drawing/2014/main" id="{86BD11FA-892B-B95F-F99D-4DAD48593F16}"/>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19">
              <a:extLst>
                <a:ext uri="{FF2B5EF4-FFF2-40B4-BE49-F238E27FC236}">
                  <a16:creationId xmlns:a16="http://schemas.microsoft.com/office/drawing/2014/main" id="{0D886566-7837-F0BD-80FA-386D45CDDBCB}"/>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8B23F9EF-84FD-6B52-1C40-B112A52044D1}"/>
              </a:ext>
            </a:extLst>
          </p:cNvPr>
          <p:cNvGrpSpPr/>
          <p:nvPr userDrawn="1"/>
        </p:nvGrpSpPr>
        <p:grpSpPr>
          <a:xfrm>
            <a:off x="16363128" y="3661068"/>
            <a:ext cx="2714400" cy="2714400"/>
            <a:chOff x="3615925" y="8607972"/>
            <a:chExt cx="2714400" cy="2714400"/>
          </a:xfrm>
        </p:grpSpPr>
        <p:sp>
          <p:nvSpPr>
            <p:cNvPr id="30" name="Овал 16">
              <a:extLst>
                <a:ext uri="{FF2B5EF4-FFF2-40B4-BE49-F238E27FC236}">
                  <a16:creationId xmlns:a16="http://schemas.microsoft.com/office/drawing/2014/main" id="{29829E46-6F30-3788-C480-8594AA3BD308}"/>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D3E10CDF-8FBE-2BC3-6D15-7C286825DD7C}"/>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31936039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4">
                    <a:alpha val="0"/>
                  </a:schemeClr>
                </a:gs>
                <a:gs pos="100000">
                  <a:schemeClr val="accent4">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4"/>
                </a:gs>
                <a:gs pos="100000">
                  <a:schemeClr val="accent4">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2" name="Группа 23">
            <a:extLst>
              <a:ext uri="{FF2B5EF4-FFF2-40B4-BE49-F238E27FC236}">
                <a16:creationId xmlns:a16="http://schemas.microsoft.com/office/drawing/2014/main" id="{5060000F-6A97-F3AE-A449-05657F3D4793}"/>
              </a:ext>
            </a:extLst>
          </p:cNvPr>
          <p:cNvGrpSpPr/>
          <p:nvPr userDrawn="1"/>
        </p:nvGrpSpPr>
        <p:grpSpPr>
          <a:xfrm>
            <a:off x="8605189" y="3661068"/>
            <a:ext cx="2714400" cy="2714400"/>
            <a:chOff x="3615925" y="8607972"/>
            <a:chExt cx="2714400" cy="2714400"/>
          </a:xfrm>
        </p:grpSpPr>
        <p:sp>
          <p:nvSpPr>
            <p:cNvPr id="23" name="Овал 16">
              <a:extLst>
                <a:ext uri="{FF2B5EF4-FFF2-40B4-BE49-F238E27FC236}">
                  <a16:creationId xmlns:a16="http://schemas.microsoft.com/office/drawing/2014/main" id="{F16872A0-0F48-629E-7CCC-0EAF8C93829C}"/>
                </a:ext>
              </a:extLst>
            </p:cNvPr>
            <p:cNvSpPr/>
            <p:nvPr userDrawn="1"/>
          </p:nvSpPr>
          <p:spPr>
            <a:xfrm rot="8520000">
              <a:off x="3615925" y="8607972"/>
              <a:ext cx="2714400" cy="2714400"/>
            </a:xfrm>
            <a:prstGeom prst="ellipse">
              <a:avLst/>
            </a:prstGeom>
            <a:gradFill>
              <a:gsLst>
                <a:gs pos="0">
                  <a:schemeClr val="accent4">
                    <a:alpha val="0"/>
                  </a:schemeClr>
                </a:gs>
                <a:gs pos="100000">
                  <a:schemeClr val="accent4">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2E3D2940-DADF-299D-5429-FBEA9D498ACF}"/>
                </a:ext>
              </a:extLst>
            </p:cNvPr>
            <p:cNvSpPr/>
            <p:nvPr userDrawn="1"/>
          </p:nvSpPr>
          <p:spPr>
            <a:xfrm rot="8520000">
              <a:off x="3983125" y="8975172"/>
              <a:ext cx="1980000" cy="1980000"/>
            </a:xfrm>
            <a:prstGeom prst="ellipse">
              <a:avLst/>
            </a:prstGeom>
            <a:gradFill>
              <a:gsLst>
                <a:gs pos="0">
                  <a:schemeClr val="accent4"/>
                </a:gs>
                <a:gs pos="100000">
                  <a:schemeClr val="accent4">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C5E37A56-2D8C-09BE-063E-4F9EE144584D}"/>
              </a:ext>
            </a:extLst>
          </p:cNvPr>
          <p:cNvGrpSpPr/>
          <p:nvPr userDrawn="1"/>
        </p:nvGrpSpPr>
        <p:grpSpPr>
          <a:xfrm>
            <a:off x="16363128" y="3661068"/>
            <a:ext cx="2714400" cy="2714400"/>
            <a:chOff x="3615925" y="8607972"/>
            <a:chExt cx="2714400" cy="2714400"/>
          </a:xfrm>
        </p:grpSpPr>
        <p:sp>
          <p:nvSpPr>
            <p:cNvPr id="33" name="Овал 16">
              <a:extLst>
                <a:ext uri="{FF2B5EF4-FFF2-40B4-BE49-F238E27FC236}">
                  <a16:creationId xmlns:a16="http://schemas.microsoft.com/office/drawing/2014/main" id="{95608B5D-01CE-A249-8971-AE91E32DC8E0}"/>
                </a:ext>
              </a:extLst>
            </p:cNvPr>
            <p:cNvSpPr/>
            <p:nvPr userDrawn="1"/>
          </p:nvSpPr>
          <p:spPr>
            <a:xfrm rot="8520000">
              <a:off x="3615925" y="8607972"/>
              <a:ext cx="2714400" cy="2714400"/>
            </a:xfrm>
            <a:prstGeom prst="ellipse">
              <a:avLst/>
            </a:prstGeom>
            <a:gradFill>
              <a:gsLst>
                <a:gs pos="0">
                  <a:schemeClr val="accent4">
                    <a:alpha val="0"/>
                  </a:schemeClr>
                </a:gs>
                <a:gs pos="100000">
                  <a:schemeClr val="accent4">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19">
              <a:extLst>
                <a:ext uri="{FF2B5EF4-FFF2-40B4-BE49-F238E27FC236}">
                  <a16:creationId xmlns:a16="http://schemas.microsoft.com/office/drawing/2014/main" id="{1A3967E0-A424-2FFE-B336-04CEEC0533BC}"/>
                </a:ext>
              </a:extLst>
            </p:cNvPr>
            <p:cNvSpPr/>
            <p:nvPr userDrawn="1"/>
          </p:nvSpPr>
          <p:spPr>
            <a:xfrm rot="8520000">
              <a:off x="3983125" y="8975172"/>
              <a:ext cx="1980000" cy="1980000"/>
            </a:xfrm>
            <a:prstGeom prst="ellipse">
              <a:avLst/>
            </a:prstGeom>
            <a:gradFill>
              <a:gsLst>
                <a:gs pos="0">
                  <a:schemeClr val="accent4"/>
                </a:gs>
                <a:gs pos="100000">
                  <a:schemeClr val="accent4">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9292211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53" name="Group 618">
            <a:extLst>
              <a:ext uri="{FF2B5EF4-FFF2-40B4-BE49-F238E27FC236}">
                <a16:creationId xmlns:a16="http://schemas.microsoft.com/office/drawing/2014/main" id="{2737E315-6789-E8B6-5213-244B005699B7}"/>
              </a:ext>
              <a:ext uri="{C183D7F6-B498-43B3-948B-1728B52AA6E4}">
                <adec:decorative xmlns="" xmlns:adec="http://schemas.microsoft.com/office/drawing/2017/decorative" val="1"/>
              </a:ext>
            </a:extLst>
          </p:cNvPr>
          <p:cNvGrpSpPr>
            <a:grpSpLocks noChangeAspect="1"/>
          </p:cNvGrpSpPr>
          <p:nvPr userDrawn="1"/>
        </p:nvGrpSpPr>
        <p:grpSpPr bwMode="auto">
          <a:xfrm>
            <a:off x="15034323" y="1381252"/>
            <a:ext cx="8096015" cy="6246471"/>
            <a:chOff x="4460" y="2231"/>
            <a:chExt cx="1427" cy="1101"/>
          </a:xfrm>
          <a:solidFill>
            <a:schemeClr val="accent2"/>
          </a:solidFill>
        </p:grpSpPr>
        <p:sp>
          <p:nvSpPr>
            <p:cNvPr id="54" name="Freeform 619">
              <a:extLst>
                <a:ext uri="{FF2B5EF4-FFF2-40B4-BE49-F238E27FC236}">
                  <a16:creationId xmlns:a16="http://schemas.microsoft.com/office/drawing/2014/main" id="{D491E379-5C16-FD4F-9D8D-4826BC6E6F46}"/>
                </a:ext>
              </a:extLst>
            </p:cNvPr>
            <p:cNvSpPr>
              <a:spLocks noEditPoints="1"/>
            </p:cNvSpPr>
            <p:nvPr userDrawn="1"/>
          </p:nvSpPr>
          <p:spPr bwMode="auto">
            <a:xfrm>
              <a:off x="4460" y="2231"/>
              <a:ext cx="1427" cy="1101"/>
            </a:xfrm>
            <a:custGeom>
              <a:avLst/>
              <a:gdLst>
                <a:gd name="T0" fmla="*/ 2834 w 2844"/>
                <a:gd name="T1" fmla="*/ 2172 h 2174"/>
                <a:gd name="T2" fmla="*/ 0 w 2844"/>
                <a:gd name="T3" fmla="*/ 2172 h 2174"/>
                <a:gd name="T4" fmla="*/ 2 w 2844"/>
                <a:gd name="T5" fmla="*/ 2165 h 2174"/>
                <a:gd name="T6" fmla="*/ 62 w 2844"/>
                <a:gd name="T7" fmla="*/ 1861 h 2174"/>
                <a:gd name="T8" fmla="*/ 424 w 2844"/>
                <a:gd name="T9" fmla="*/ 5 h 2174"/>
                <a:gd name="T10" fmla="*/ 424 w 2844"/>
                <a:gd name="T11" fmla="*/ 0 h 2174"/>
                <a:gd name="T12" fmla="*/ 2417 w 2844"/>
                <a:gd name="T13" fmla="*/ 0 h 2174"/>
                <a:gd name="T14" fmla="*/ 2417 w 2844"/>
                <a:gd name="T15" fmla="*/ 5 h 2174"/>
                <a:gd name="T16" fmla="*/ 2738 w 2844"/>
                <a:gd name="T17" fmla="*/ 1644 h 2174"/>
                <a:gd name="T18" fmla="*/ 2842 w 2844"/>
                <a:gd name="T19" fmla="*/ 2167 h 2174"/>
                <a:gd name="T20" fmla="*/ 2844 w 2844"/>
                <a:gd name="T21" fmla="*/ 2174 h 2174"/>
                <a:gd name="T22" fmla="*/ 2834 w 2844"/>
                <a:gd name="T23" fmla="*/ 2172 h 2174"/>
                <a:gd name="T24" fmla="*/ 15 w 2844"/>
                <a:gd name="T25" fmla="*/ 2160 h 2174"/>
                <a:gd name="T26" fmla="*/ 2827 w 2844"/>
                <a:gd name="T27" fmla="*/ 2160 h 2174"/>
                <a:gd name="T28" fmla="*/ 2726 w 2844"/>
                <a:gd name="T29" fmla="*/ 1644 h 2174"/>
                <a:gd name="T30" fmla="*/ 2407 w 2844"/>
                <a:gd name="T31" fmla="*/ 10 h 2174"/>
                <a:gd name="T32" fmla="*/ 1751 w 2844"/>
                <a:gd name="T33" fmla="*/ 12 h 2174"/>
                <a:gd name="T34" fmla="*/ 434 w 2844"/>
                <a:gd name="T35" fmla="*/ 12 h 2174"/>
                <a:gd name="T36" fmla="*/ 74 w 2844"/>
                <a:gd name="T37" fmla="*/ 1864 h 2174"/>
                <a:gd name="T38" fmla="*/ 15 w 2844"/>
                <a:gd name="T39" fmla="*/ 2160 h 2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44" h="2174">
                  <a:moveTo>
                    <a:pt x="2834" y="2172"/>
                  </a:moveTo>
                  <a:cubicBezTo>
                    <a:pt x="0" y="2172"/>
                    <a:pt x="0" y="2172"/>
                    <a:pt x="0" y="2172"/>
                  </a:cubicBezTo>
                  <a:cubicBezTo>
                    <a:pt x="2" y="2165"/>
                    <a:pt x="2" y="2165"/>
                    <a:pt x="2" y="2165"/>
                  </a:cubicBezTo>
                  <a:cubicBezTo>
                    <a:pt x="62" y="1861"/>
                    <a:pt x="62" y="1861"/>
                    <a:pt x="62" y="1861"/>
                  </a:cubicBezTo>
                  <a:cubicBezTo>
                    <a:pt x="183" y="1252"/>
                    <a:pt x="306" y="624"/>
                    <a:pt x="424" y="5"/>
                  </a:cubicBezTo>
                  <a:cubicBezTo>
                    <a:pt x="424" y="0"/>
                    <a:pt x="424" y="0"/>
                    <a:pt x="424" y="0"/>
                  </a:cubicBezTo>
                  <a:cubicBezTo>
                    <a:pt x="2417" y="0"/>
                    <a:pt x="2417" y="0"/>
                    <a:pt x="2417" y="0"/>
                  </a:cubicBezTo>
                  <a:cubicBezTo>
                    <a:pt x="2417" y="5"/>
                    <a:pt x="2417" y="5"/>
                    <a:pt x="2417" y="5"/>
                  </a:cubicBezTo>
                  <a:cubicBezTo>
                    <a:pt x="2523" y="552"/>
                    <a:pt x="2632" y="1107"/>
                    <a:pt x="2738" y="1644"/>
                  </a:cubicBezTo>
                  <a:cubicBezTo>
                    <a:pt x="2772" y="1819"/>
                    <a:pt x="2807" y="1992"/>
                    <a:pt x="2842" y="2167"/>
                  </a:cubicBezTo>
                  <a:cubicBezTo>
                    <a:pt x="2844" y="2174"/>
                    <a:pt x="2844" y="2174"/>
                    <a:pt x="2844" y="2174"/>
                  </a:cubicBezTo>
                  <a:lnTo>
                    <a:pt x="2834" y="2172"/>
                  </a:lnTo>
                  <a:close/>
                  <a:moveTo>
                    <a:pt x="15" y="2160"/>
                  </a:moveTo>
                  <a:cubicBezTo>
                    <a:pt x="2827" y="2160"/>
                    <a:pt x="2827" y="2160"/>
                    <a:pt x="2827" y="2160"/>
                  </a:cubicBezTo>
                  <a:cubicBezTo>
                    <a:pt x="2792" y="1987"/>
                    <a:pt x="2760" y="1817"/>
                    <a:pt x="2726" y="1644"/>
                  </a:cubicBezTo>
                  <a:cubicBezTo>
                    <a:pt x="2620" y="1109"/>
                    <a:pt x="2511" y="555"/>
                    <a:pt x="2407" y="10"/>
                  </a:cubicBezTo>
                  <a:cubicBezTo>
                    <a:pt x="1751" y="12"/>
                    <a:pt x="1751" y="12"/>
                    <a:pt x="1751" y="12"/>
                  </a:cubicBezTo>
                  <a:cubicBezTo>
                    <a:pt x="434" y="12"/>
                    <a:pt x="434" y="12"/>
                    <a:pt x="434" y="12"/>
                  </a:cubicBezTo>
                  <a:cubicBezTo>
                    <a:pt x="316" y="629"/>
                    <a:pt x="192" y="1257"/>
                    <a:pt x="74" y="1864"/>
                  </a:cubicBezTo>
                  <a:lnTo>
                    <a:pt x="15" y="2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620">
              <a:extLst>
                <a:ext uri="{FF2B5EF4-FFF2-40B4-BE49-F238E27FC236}">
                  <a16:creationId xmlns:a16="http://schemas.microsoft.com/office/drawing/2014/main" id="{3C3DDEFE-08D5-5A6F-E463-DF3FFDA795CB}"/>
                </a:ext>
              </a:extLst>
            </p:cNvPr>
            <p:cNvSpPr>
              <a:spLocks/>
            </p:cNvSpPr>
            <p:nvPr userDrawn="1"/>
          </p:nvSpPr>
          <p:spPr bwMode="auto">
            <a:xfrm>
              <a:off x="4490" y="3189"/>
              <a:ext cx="1365" cy="69"/>
            </a:xfrm>
            <a:custGeom>
              <a:avLst/>
              <a:gdLst>
                <a:gd name="T0" fmla="*/ 1381 w 2721"/>
                <a:gd name="T1" fmla="*/ 136 h 136"/>
                <a:gd name="T2" fmla="*/ 565 w 2721"/>
                <a:gd name="T3" fmla="*/ 69 h 136"/>
                <a:gd name="T4" fmla="*/ 0 w 2721"/>
                <a:gd name="T5" fmla="*/ 12 h 136"/>
                <a:gd name="T6" fmla="*/ 0 w 2721"/>
                <a:gd name="T7" fmla="*/ 0 h 136"/>
                <a:gd name="T8" fmla="*/ 568 w 2721"/>
                <a:gd name="T9" fmla="*/ 57 h 136"/>
                <a:gd name="T10" fmla="*/ 1381 w 2721"/>
                <a:gd name="T11" fmla="*/ 123 h 136"/>
                <a:gd name="T12" fmla="*/ 1386 w 2721"/>
                <a:gd name="T13" fmla="*/ 123 h 136"/>
                <a:gd name="T14" fmla="*/ 2176 w 2721"/>
                <a:gd name="T15" fmla="*/ 57 h 136"/>
                <a:gd name="T16" fmla="*/ 2721 w 2721"/>
                <a:gd name="T17" fmla="*/ 0 h 136"/>
                <a:gd name="T18" fmla="*/ 2721 w 2721"/>
                <a:gd name="T19" fmla="*/ 12 h 136"/>
                <a:gd name="T20" fmla="*/ 2176 w 2721"/>
                <a:gd name="T21" fmla="*/ 69 h 136"/>
                <a:gd name="T22" fmla="*/ 1384 w 2721"/>
                <a:gd name="T23" fmla="*/ 136 h 136"/>
                <a:gd name="T24" fmla="*/ 1381 w 2721"/>
                <a:gd name="T25"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21" h="136">
                  <a:moveTo>
                    <a:pt x="1381" y="136"/>
                  </a:moveTo>
                  <a:cubicBezTo>
                    <a:pt x="1115" y="136"/>
                    <a:pt x="836" y="101"/>
                    <a:pt x="565" y="69"/>
                  </a:cubicBezTo>
                  <a:cubicBezTo>
                    <a:pt x="378" y="47"/>
                    <a:pt x="185" y="22"/>
                    <a:pt x="0" y="12"/>
                  </a:cubicBezTo>
                  <a:cubicBezTo>
                    <a:pt x="0" y="0"/>
                    <a:pt x="0" y="0"/>
                    <a:pt x="0" y="0"/>
                  </a:cubicBezTo>
                  <a:cubicBezTo>
                    <a:pt x="188" y="12"/>
                    <a:pt x="380" y="34"/>
                    <a:pt x="568" y="57"/>
                  </a:cubicBezTo>
                  <a:cubicBezTo>
                    <a:pt x="836" y="89"/>
                    <a:pt x="1115" y="123"/>
                    <a:pt x="1381" y="123"/>
                  </a:cubicBezTo>
                  <a:cubicBezTo>
                    <a:pt x="1384" y="123"/>
                    <a:pt x="1384" y="123"/>
                    <a:pt x="1386" y="123"/>
                  </a:cubicBezTo>
                  <a:cubicBezTo>
                    <a:pt x="1645" y="123"/>
                    <a:pt x="1917" y="89"/>
                    <a:pt x="2176" y="57"/>
                  </a:cubicBezTo>
                  <a:cubicBezTo>
                    <a:pt x="2356" y="34"/>
                    <a:pt x="2541" y="12"/>
                    <a:pt x="2721" y="0"/>
                  </a:cubicBezTo>
                  <a:cubicBezTo>
                    <a:pt x="2721" y="12"/>
                    <a:pt x="2721" y="12"/>
                    <a:pt x="2721" y="12"/>
                  </a:cubicBezTo>
                  <a:cubicBezTo>
                    <a:pt x="2541" y="25"/>
                    <a:pt x="2356" y="47"/>
                    <a:pt x="2176" y="69"/>
                  </a:cubicBezTo>
                  <a:cubicBezTo>
                    <a:pt x="1914" y="101"/>
                    <a:pt x="1645" y="136"/>
                    <a:pt x="1384" y="136"/>
                  </a:cubicBezTo>
                  <a:cubicBezTo>
                    <a:pt x="1386" y="136"/>
                    <a:pt x="1384" y="136"/>
                    <a:pt x="1381"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621">
              <a:extLst>
                <a:ext uri="{FF2B5EF4-FFF2-40B4-BE49-F238E27FC236}">
                  <a16:creationId xmlns:a16="http://schemas.microsoft.com/office/drawing/2014/main" id="{4CE22E7D-D1BB-0B81-6782-862575A3C3DD}"/>
                </a:ext>
              </a:extLst>
            </p:cNvPr>
            <p:cNvSpPr>
              <a:spLocks/>
            </p:cNvSpPr>
            <p:nvPr userDrawn="1"/>
          </p:nvSpPr>
          <p:spPr bwMode="auto">
            <a:xfrm>
              <a:off x="4515" y="3063"/>
              <a:ext cx="1317" cy="87"/>
            </a:xfrm>
            <a:custGeom>
              <a:avLst/>
              <a:gdLst>
                <a:gd name="T0" fmla="*/ 1359 w 2626"/>
                <a:gd name="T1" fmla="*/ 140 h 173"/>
                <a:gd name="T2" fmla="*/ 0 w 2626"/>
                <a:gd name="T3" fmla="*/ 12 h 173"/>
                <a:gd name="T4" fmla="*/ 2 w 2626"/>
                <a:gd name="T5" fmla="*/ 0 h 173"/>
                <a:gd name="T6" fmla="*/ 2624 w 2626"/>
                <a:gd name="T7" fmla="*/ 0 h 173"/>
                <a:gd name="T8" fmla="*/ 2626 w 2626"/>
                <a:gd name="T9" fmla="*/ 12 h 173"/>
                <a:gd name="T10" fmla="*/ 1359 w 2626"/>
                <a:gd name="T11" fmla="*/ 140 h 173"/>
              </a:gdLst>
              <a:ahLst/>
              <a:cxnLst>
                <a:cxn ang="0">
                  <a:pos x="T0" y="T1"/>
                </a:cxn>
                <a:cxn ang="0">
                  <a:pos x="T2" y="T3"/>
                </a:cxn>
                <a:cxn ang="0">
                  <a:pos x="T4" y="T5"/>
                </a:cxn>
                <a:cxn ang="0">
                  <a:pos x="T6" y="T7"/>
                </a:cxn>
                <a:cxn ang="0">
                  <a:pos x="T8" y="T9"/>
                </a:cxn>
                <a:cxn ang="0">
                  <a:pos x="T10" y="T11"/>
                </a:cxn>
              </a:cxnLst>
              <a:rect l="0" t="0" r="r" b="b"/>
              <a:pathLst>
                <a:path w="2626" h="173">
                  <a:moveTo>
                    <a:pt x="1359" y="140"/>
                  </a:moveTo>
                  <a:cubicBezTo>
                    <a:pt x="934" y="140"/>
                    <a:pt x="495" y="99"/>
                    <a:pt x="0" y="12"/>
                  </a:cubicBezTo>
                  <a:cubicBezTo>
                    <a:pt x="2" y="0"/>
                    <a:pt x="2" y="0"/>
                    <a:pt x="2" y="0"/>
                  </a:cubicBezTo>
                  <a:cubicBezTo>
                    <a:pt x="994" y="173"/>
                    <a:pt x="1753" y="173"/>
                    <a:pt x="2624" y="0"/>
                  </a:cubicBezTo>
                  <a:cubicBezTo>
                    <a:pt x="2626" y="12"/>
                    <a:pt x="2626" y="12"/>
                    <a:pt x="2626" y="12"/>
                  </a:cubicBezTo>
                  <a:cubicBezTo>
                    <a:pt x="2190" y="96"/>
                    <a:pt x="1783" y="140"/>
                    <a:pt x="1359" y="1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622">
              <a:extLst>
                <a:ext uri="{FF2B5EF4-FFF2-40B4-BE49-F238E27FC236}">
                  <a16:creationId xmlns:a16="http://schemas.microsoft.com/office/drawing/2014/main" id="{C2E57BB4-C67C-CAEA-D9BB-3C3F34AB8655}"/>
                </a:ext>
              </a:extLst>
            </p:cNvPr>
            <p:cNvSpPr>
              <a:spLocks/>
            </p:cNvSpPr>
            <p:nvPr userDrawn="1"/>
          </p:nvSpPr>
          <p:spPr bwMode="auto">
            <a:xfrm>
              <a:off x="4537" y="2944"/>
              <a:ext cx="1273" cy="136"/>
            </a:xfrm>
            <a:custGeom>
              <a:avLst/>
              <a:gdLst>
                <a:gd name="T0" fmla="*/ 1320 w 2538"/>
                <a:gd name="T1" fmla="*/ 214 h 268"/>
                <a:gd name="T2" fmla="*/ 0 w 2538"/>
                <a:gd name="T3" fmla="*/ 12 h 268"/>
                <a:gd name="T4" fmla="*/ 2 w 2538"/>
                <a:gd name="T5" fmla="*/ 0 h 268"/>
                <a:gd name="T6" fmla="*/ 2533 w 2538"/>
                <a:gd name="T7" fmla="*/ 0 h 268"/>
                <a:gd name="T8" fmla="*/ 2538 w 2538"/>
                <a:gd name="T9" fmla="*/ 12 h 268"/>
                <a:gd name="T10" fmla="*/ 1320 w 2538"/>
                <a:gd name="T11" fmla="*/ 214 h 268"/>
              </a:gdLst>
              <a:ahLst/>
              <a:cxnLst>
                <a:cxn ang="0">
                  <a:pos x="T0" y="T1"/>
                </a:cxn>
                <a:cxn ang="0">
                  <a:pos x="T2" y="T3"/>
                </a:cxn>
                <a:cxn ang="0">
                  <a:pos x="T4" y="T5"/>
                </a:cxn>
                <a:cxn ang="0">
                  <a:pos x="T6" y="T7"/>
                </a:cxn>
                <a:cxn ang="0">
                  <a:pos x="T8" y="T9"/>
                </a:cxn>
                <a:cxn ang="0">
                  <a:pos x="T10" y="T11"/>
                </a:cxn>
              </a:cxnLst>
              <a:rect l="0" t="0" r="r" b="b"/>
              <a:pathLst>
                <a:path w="2538" h="268">
                  <a:moveTo>
                    <a:pt x="1320" y="214"/>
                  </a:moveTo>
                  <a:cubicBezTo>
                    <a:pt x="905" y="214"/>
                    <a:pt x="474" y="148"/>
                    <a:pt x="0" y="12"/>
                  </a:cubicBezTo>
                  <a:cubicBezTo>
                    <a:pt x="2" y="0"/>
                    <a:pt x="2" y="0"/>
                    <a:pt x="2" y="0"/>
                  </a:cubicBezTo>
                  <a:cubicBezTo>
                    <a:pt x="945" y="268"/>
                    <a:pt x="1727" y="268"/>
                    <a:pt x="2533" y="0"/>
                  </a:cubicBezTo>
                  <a:cubicBezTo>
                    <a:pt x="2538" y="12"/>
                    <a:pt x="2538" y="12"/>
                    <a:pt x="2538" y="12"/>
                  </a:cubicBezTo>
                  <a:cubicBezTo>
                    <a:pt x="2131" y="145"/>
                    <a:pt x="1734" y="214"/>
                    <a:pt x="1320" y="2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623">
              <a:extLst>
                <a:ext uri="{FF2B5EF4-FFF2-40B4-BE49-F238E27FC236}">
                  <a16:creationId xmlns:a16="http://schemas.microsoft.com/office/drawing/2014/main" id="{10662B9C-D7DC-717A-7012-9CF614F360F6}"/>
                </a:ext>
              </a:extLst>
            </p:cNvPr>
            <p:cNvSpPr>
              <a:spLocks/>
            </p:cNvSpPr>
            <p:nvPr userDrawn="1"/>
          </p:nvSpPr>
          <p:spPr bwMode="auto">
            <a:xfrm>
              <a:off x="4558" y="2834"/>
              <a:ext cx="1230" cy="121"/>
            </a:xfrm>
            <a:custGeom>
              <a:avLst/>
              <a:gdLst>
                <a:gd name="T0" fmla="*/ 1295 w 2452"/>
                <a:gd name="T1" fmla="*/ 192 h 239"/>
                <a:gd name="T2" fmla="*/ 0 w 2452"/>
                <a:gd name="T3" fmla="*/ 12 h 239"/>
                <a:gd name="T4" fmla="*/ 2 w 2452"/>
                <a:gd name="T5" fmla="*/ 0 h 239"/>
                <a:gd name="T6" fmla="*/ 2447 w 2452"/>
                <a:gd name="T7" fmla="*/ 0 h 239"/>
                <a:gd name="T8" fmla="*/ 2452 w 2452"/>
                <a:gd name="T9" fmla="*/ 12 h 239"/>
                <a:gd name="T10" fmla="*/ 1295 w 2452"/>
                <a:gd name="T11" fmla="*/ 192 h 239"/>
              </a:gdLst>
              <a:ahLst/>
              <a:cxnLst>
                <a:cxn ang="0">
                  <a:pos x="T0" y="T1"/>
                </a:cxn>
                <a:cxn ang="0">
                  <a:pos x="T2" y="T3"/>
                </a:cxn>
                <a:cxn ang="0">
                  <a:pos x="T4" y="T5"/>
                </a:cxn>
                <a:cxn ang="0">
                  <a:pos x="T6" y="T7"/>
                </a:cxn>
                <a:cxn ang="0">
                  <a:pos x="T8" y="T9"/>
                </a:cxn>
                <a:cxn ang="0">
                  <a:pos x="T10" y="T11"/>
                </a:cxn>
              </a:cxnLst>
              <a:rect l="0" t="0" r="r" b="b"/>
              <a:pathLst>
                <a:path w="2452" h="239">
                  <a:moveTo>
                    <a:pt x="1295" y="192"/>
                  </a:moveTo>
                  <a:cubicBezTo>
                    <a:pt x="893" y="192"/>
                    <a:pt x="471" y="133"/>
                    <a:pt x="0" y="12"/>
                  </a:cubicBezTo>
                  <a:cubicBezTo>
                    <a:pt x="2" y="0"/>
                    <a:pt x="2" y="0"/>
                    <a:pt x="2" y="0"/>
                  </a:cubicBezTo>
                  <a:cubicBezTo>
                    <a:pt x="940" y="239"/>
                    <a:pt x="1692" y="239"/>
                    <a:pt x="2447" y="0"/>
                  </a:cubicBezTo>
                  <a:cubicBezTo>
                    <a:pt x="2452" y="12"/>
                    <a:pt x="2452" y="12"/>
                    <a:pt x="2452" y="12"/>
                  </a:cubicBezTo>
                  <a:cubicBezTo>
                    <a:pt x="2074" y="133"/>
                    <a:pt x="1694" y="192"/>
                    <a:pt x="1295"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624">
              <a:extLst>
                <a:ext uri="{FF2B5EF4-FFF2-40B4-BE49-F238E27FC236}">
                  <a16:creationId xmlns:a16="http://schemas.microsoft.com/office/drawing/2014/main" id="{151AB9E7-C2D5-0E0E-5EB1-5157F251A3B3}"/>
                </a:ext>
              </a:extLst>
            </p:cNvPr>
            <p:cNvSpPr>
              <a:spLocks/>
            </p:cNvSpPr>
            <p:nvPr userDrawn="1"/>
          </p:nvSpPr>
          <p:spPr bwMode="auto">
            <a:xfrm>
              <a:off x="4580" y="2730"/>
              <a:ext cx="1191" cy="93"/>
            </a:xfrm>
            <a:custGeom>
              <a:avLst/>
              <a:gdLst>
                <a:gd name="T0" fmla="*/ 1335 w 2373"/>
                <a:gd name="T1" fmla="*/ 183 h 183"/>
                <a:gd name="T2" fmla="*/ 1310 w 2373"/>
                <a:gd name="T3" fmla="*/ 183 h 183"/>
                <a:gd name="T4" fmla="*/ 570 w 2373"/>
                <a:gd name="T5" fmla="*/ 94 h 183"/>
                <a:gd name="T6" fmla="*/ 0 w 2373"/>
                <a:gd name="T7" fmla="*/ 12 h 183"/>
                <a:gd name="T8" fmla="*/ 0 w 2373"/>
                <a:gd name="T9" fmla="*/ 0 h 183"/>
                <a:gd name="T10" fmla="*/ 573 w 2373"/>
                <a:gd name="T11" fmla="*/ 82 h 183"/>
                <a:gd name="T12" fmla="*/ 1312 w 2373"/>
                <a:gd name="T13" fmla="*/ 170 h 183"/>
                <a:gd name="T14" fmla="*/ 2030 w 2373"/>
                <a:gd name="T15" fmla="*/ 69 h 183"/>
                <a:gd name="T16" fmla="*/ 2371 w 2373"/>
                <a:gd name="T17" fmla="*/ 0 h 183"/>
                <a:gd name="T18" fmla="*/ 2373 w 2373"/>
                <a:gd name="T19" fmla="*/ 12 h 183"/>
                <a:gd name="T20" fmla="*/ 2033 w 2373"/>
                <a:gd name="T21" fmla="*/ 82 h 183"/>
                <a:gd name="T22" fmla="*/ 1335 w 2373"/>
                <a:gd name="T23"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3" h="183">
                  <a:moveTo>
                    <a:pt x="1335" y="183"/>
                  </a:moveTo>
                  <a:cubicBezTo>
                    <a:pt x="1327" y="183"/>
                    <a:pt x="1317" y="183"/>
                    <a:pt x="1310" y="183"/>
                  </a:cubicBezTo>
                  <a:cubicBezTo>
                    <a:pt x="1066" y="180"/>
                    <a:pt x="814" y="136"/>
                    <a:pt x="570" y="94"/>
                  </a:cubicBezTo>
                  <a:cubicBezTo>
                    <a:pt x="383" y="62"/>
                    <a:pt x="190" y="27"/>
                    <a:pt x="0" y="12"/>
                  </a:cubicBezTo>
                  <a:cubicBezTo>
                    <a:pt x="0" y="0"/>
                    <a:pt x="0" y="0"/>
                    <a:pt x="0" y="0"/>
                  </a:cubicBezTo>
                  <a:cubicBezTo>
                    <a:pt x="190" y="15"/>
                    <a:pt x="385" y="49"/>
                    <a:pt x="573" y="82"/>
                  </a:cubicBezTo>
                  <a:cubicBezTo>
                    <a:pt x="817" y="123"/>
                    <a:pt x="1068" y="168"/>
                    <a:pt x="1312" y="170"/>
                  </a:cubicBezTo>
                  <a:cubicBezTo>
                    <a:pt x="1569" y="173"/>
                    <a:pt x="1793" y="123"/>
                    <a:pt x="2030" y="69"/>
                  </a:cubicBezTo>
                  <a:cubicBezTo>
                    <a:pt x="2141" y="45"/>
                    <a:pt x="2255" y="20"/>
                    <a:pt x="2371" y="0"/>
                  </a:cubicBezTo>
                  <a:cubicBezTo>
                    <a:pt x="2373" y="12"/>
                    <a:pt x="2373" y="12"/>
                    <a:pt x="2373" y="12"/>
                  </a:cubicBezTo>
                  <a:cubicBezTo>
                    <a:pt x="2257" y="32"/>
                    <a:pt x="2144" y="57"/>
                    <a:pt x="2033" y="82"/>
                  </a:cubicBezTo>
                  <a:cubicBezTo>
                    <a:pt x="1808" y="133"/>
                    <a:pt x="1581" y="183"/>
                    <a:pt x="1335" y="1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625">
              <a:extLst>
                <a:ext uri="{FF2B5EF4-FFF2-40B4-BE49-F238E27FC236}">
                  <a16:creationId xmlns:a16="http://schemas.microsoft.com/office/drawing/2014/main" id="{F15BCDC6-76FC-7467-D2B4-C5760670B5AC}"/>
                </a:ext>
              </a:extLst>
            </p:cNvPr>
            <p:cNvSpPr>
              <a:spLocks/>
            </p:cNvSpPr>
            <p:nvPr userDrawn="1"/>
          </p:nvSpPr>
          <p:spPr bwMode="auto">
            <a:xfrm>
              <a:off x="4597" y="2636"/>
              <a:ext cx="1152" cy="68"/>
            </a:xfrm>
            <a:custGeom>
              <a:avLst/>
              <a:gdLst>
                <a:gd name="T0" fmla="*/ 1514 w 2294"/>
                <a:gd name="T1" fmla="*/ 103 h 135"/>
                <a:gd name="T2" fmla="*/ 772 w 2294"/>
                <a:gd name="T3" fmla="*/ 59 h 135"/>
                <a:gd name="T4" fmla="*/ 0 w 2294"/>
                <a:gd name="T5" fmla="*/ 12 h 135"/>
                <a:gd name="T6" fmla="*/ 0 w 2294"/>
                <a:gd name="T7" fmla="*/ 0 h 135"/>
                <a:gd name="T8" fmla="*/ 772 w 2294"/>
                <a:gd name="T9" fmla="*/ 47 h 135"/>
                <a:gd name="T10" fmla="*/ 2291 w 2294"/>
                <a:gd name="T11" fmla="*/ 0 h 135"/>
                <a:gd name="T12" fmla="*/ 2294 w 2294"/>
                <a:gd name="T13" fmla="*/ 12 h 135"/>
                <a:gd name="T14" fmla="*/ 1514 w 2294"/>
                <a:gd name="T15" fmla="*/ 103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4" h="135">
                  <a:moveTo>
                    <a:pt x="1514" y="103"/>
                  </a:moveTo>
                  <a:cubicBezTo>
                    <a:pt x="1268" y="103"/>
                    <a:pt x="1021" y="81"/>
                    <a:pt x="772" y="59"/>
                  </a:cubicBezTo>
                  <a:cubicBezTo>
                    <a:pt x="523" y="37"/>
                    <a:pt x="269" y="12"/>
                    <a:pt x="0" y="12"/>
                  </a:cubicBezTo>
                  <a:cubicBezTo>
                    <a:pt x="0" y="0"/>
                    <a:pt x="0" y="0"/>
                    <a:pt x="0" y="0"/>
                  </a:cubicBezTo>
                  <a:cubicBezTo>
                    <a:pt x="269" y="2"/>
                    <a:pt x="525" y="24"/>
                    <a:pt x="772" y="47"/>
                  </a:cubicBezTo>
                  <a:cubicBezTo>
                    <a:pt x="1278" y="93"/>
                    <a:pt x="1756" y="135"/>
                    <a:pt x="2291" y="0"/>
                  </a:cubicBezTo>
                  <a:cubicBezTo>
                    <a:pt x="2294" y="12"/>
                    <a:pt x="2294" y="12"/>
                    <a:pt x="2294" y="12"/>
                  </a:cubicBezTo>
                  <a:cubicBezTo>
                    <a:pt x="2025" y="79"/>
                    <a:pt x="1768" y="103"/>
                    <a:pt x="1514"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626">
              <a:extLst>
                <a:ext uri="{FF2B5EF4-FFF2-40B4-BE49-F238E27FC236}">
                  <a16:creationId xmlns:a16="http://schemas.microsoft.com/office/drawing/2014/main" id="{93BB6900-15F9-363C-35D3-D7DEFEC7E7CD}"/>
                </a:ext>
              </a:extLst>
            </p:cNvPr>
            <p:cNvSpPr>
              <a:spLocks/>
            </p:cNvSpPr>
            <p:nvPr userDrawn="1"/>
          </p:nvSpPr>
          <p:spPr bwMode="auto">
            <a:xfrm>
              <a:off x="4616" y="2529"/>
              <a:ext cx="1117" cy="42"/>
            </a:xfrm>
            <a:custGeom>
              <a:avLst/>
              <a:gdLst>
                <a:gd name="T0" fmla="*/ 1662 w 2227"/>
                <a:gd name="T1" fmla="*/ 74 h 82"/>
                <a:gd name="T2" fmla="*/ 1014 w 2227"/>
                <a:gd name="T3" fmla="*/ 50 h 82"/>
                <a:gd name="T4" fmla="*/ 0 w 2227"/>
                <a:gd name="T5" fmla="*/ 40 h 82"/>
                <a:gd name="T6" fmla="*/ 0 w 2227"/>
                <a:gd name="T7" fmla="*/ 27 h 82"/>
                <a:gd name="T8" fmla="*/ 1016 w 2227"/>
                <a:gd name="T9" fmla="*/ 37 h 82"/>
                <a:gd name="T10" fmla="*/ 2225 w 2227"/>
                <a:gd name="T11" fmla="*/ 27 h 82"/>
                <a:gd name="T12" fmla="*/ 2227 w 2227"/>
                <a:gd name="T13" fmla="*/ 40 h 82"/>
                <a:gd name="T14" fmla="*/ 1662 w 2227"/>
                <a:gd name="T15" fmla="*/ 74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7" h="82">
                  <a:moveTo>
                    <a:pt x="1662" y="74"/>
                  </a:moveTo>
                  <a:cubicBezTo>
                    <a:pt x="1443" y="74"/>
                    <a:pt x="1226" y="62"/>
                    <a:pt x="1014" y="50"/>
                  </a:cubicBezTo>
                  <a:cubicBezTo>
                    <a:pt x="681" y="32"/>
                    <a:pt x="338" y="13"/>
                    <a:pt x="0" y="40"/>
                  </a:cubicBezTo>
                  <a:cubicBezTo>
                    <a:pt x="0" y="27"/>
                    <a:pt x="0" y="27"/>
                    <a:pt x="0" y="27"/>
                  </a:cubicBezTo>
                  <a:cubicBezTo>
                    <a:pt x="340" y="0"/>
                    <a:pt x="683" y="20"/>
                    <a:pt x="1016" y="37"/>
                  </a:cubicBezTo>
                  <a:cubicBezTo>
                    <a:pt x="1411" y="59"/>
                    <a:pt x="1820" y="82"/>
                    <a:pt x="2225" y="27"/>
                  </a:cubicBezTo>
                  <a:cubicBezTo>
                    <a:pt x="2227" y="40"/>
                    <a:pt x="2227" y="40"/>
                    <a:pt x="2227" y="40"/>
                  </a:cubicBezTo>
                  <a:cubicBezTo>
                    <a:pt x="2037" y="67"/>
                    <a:pt x="1850" y="74"/>
                    <a:pt x="1662"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627">
              <a:extLst>
                <a:ext uri="{FF2B5EF4-FFF2-40B4-BE49-F238E27FC236}">
                  <a16:creationId xmlns:a16="http://schemas.microsoft.com/office/drawing/2014/main" id="{9F98E7DC-A846-AD2F-30E9-06B14E5E8C37}"/>
                </a:ext>
              </a:extLst>
            </p:cNvPr>
            <p:cNvSpPr>
              <a:spLocks/>
            </p:cNvSpPr>
            <p:nvPr userDrawn="1"/>
          </p:nvSpPr>
          <p:spPr bwMode="auto">
            <a:xfrm>
              <a:off x="4632" y="2417"/>
              <a:ext cx="1084" cy="48"/>
            </a:xfrm>
            <a:custGeom>
              <a:avLst/>
              <a:gdLst>
                <a:gd name="T0" fmla="*/ 2158 w 2161"/>
                <a:gd name="T1" fmla="*/ 94 h 94"/>
                <a:gd name="T2" fmla="*/ 1657 w 2161"/>
                <a:gd name="T3" fmla="*/ 55 h 94"/>
                <a:gd name="T4" fmla="*/ 1176 w 2161"/>
                <a:gd name="T5" fmla="*/ 15 h 94"/>
                <a:gd name="T6" fmla="*/ 508 w 2161"/>
                <a:gd name="T7" fmla="*/ 55 h 94"/>
                <a:gd name="T8" fmla="*/ 0 w 2161"/>
                <a:gd name="T9" fmla="*/ 92 h 94"/>
                <a:gd name="T10" fmla="*/ 0 w 2161"/>
                <a:gd name="T11" fmla="*/ 79 h 94"/>
                <a:gd name="T12" fmla="*/ 506 w 2161"/>
                <a:gd name="T13" fmla="*/ 42 h 94"/>
                <a:gd name="T14" fmla="*/ 1176 w 2161"/>
                <a:gd name="T15" fmla="*/ 3 h 94"/>
                <a:gd name="T16" fmla="*/ 1660 w 2161"/>
                <a:gd name="T17" fmla="*/ 42 h 94"/>
                <a:gd name="T18" fmla="*/ 2161 w 2161"/>
                <a:gd name="T19" fmla="*/ 82 h 94"/>
                <a:gd name="T20" fmla="*/ 2161 w 2161"/>
                <a:gd name="T21" fmla="*/ 94 h 94"/>
                <a:gd name="T22" fmla="*/ 2158 w 2161"/>
                <a:gd name="T23" fmla="*/ 9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61" h="94">
                  <a:moveTo>
                    <a:pt x="2158" y="94"/>
                  </a:moveTo>
                  <a:cubicBezTo>
                    <a:pt x="1990" y="94"/>
                    <a:pt x="1820" y="74"/>
                    <a:pt x="1657" y="55"/>
                  </a:cubicBezTo>
                  <a:cubicBezTo>
                    <a:pt x="1500" y="35"/>
                    <a:pt x="1337" y="18"/>
                    <a:pt x="1176" y="15"/>
                  </a:cubicBezTo>
                  <a:cubicBezTo>
                    <a:pt x="957" y="15"/>
                    <a:pt x="728" y="35"/>
                    <a:pt x="508" y="55"/>
                  </a:cubicBezTo>
                  <a:cubicBezTo>
                    <a:pt x="340" y="69"/>
                    <a:pt x="168" y="87"/>
                    <a:pt x="0" y="92"/>
                  </a:cubicBezTo>
                  <a:cubicBezTo>
                    <a:pt x="0" y="79"/>
                    <a:pt x="0" y="79"/>
                    <a:pt x="0" y="79"/>
                  </a:cubicBezTo>
                  <a:cubicBezTo>
                    <a:pt x="168" y="72"/>
                    <a:pt x="340" y="57"/>
                    <a:pt x="506" y="42"/>
                  </a:cubicBezTo>
                  <a:cubicBezTo>
                    <a:pt x="728" y="23"/>
                    <a:pt x="954" y="0"/>
                    <a:pt x="1176" y="3"/>
                  </a:cubicBezTo>
                  <a:cubicBezTo>
                    <a:pt x="1337" y="3"/>
                    <a:pt x="1502" y="23"/>
                    <a:pt x="1660" y="42"/>
                  </a:cubicBezTo>
                  <a:cubicBezTo>
                    <a:pt x="1823" y="62"/>
                    <a:pt x="1990" y="82"/>
                    <a:pt x="2161" y="82"/>
                  </a:cubicBezTo>
                  <a:cubicBezTo>
                    <a:pt x="2161" y="94"/>
                    <a:pt x="2161" y="94"/>
                    <a:pt x="2161" y="94"/>
                  </a:cubicBezTo>
                  <a:lnTo>
                    <a:pt x="2158" y="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628">
              <a:extLst>
                <a:ext uri="{FF2B5EF4-FFF2-40B4-BE49-F238E27FC236}">
                  <a16:creationId xmlns:a16="http://schemas.microsoft.com/office/drawing/2014/main" id="{44F47539-7130-F3D9-0E14-B91E4A1C0FF1}"/>
                </a:ext>
              </a:extLst>
            </p:cNvPr>
            <p:cNvSpPr>
              <a:spLocks/>
            </p:cNvSpPr>
            <p:nvPr userDrawn="1"/>
          </p:nvSpPr>
          <p:spPr bwMode="auto">
            <a:xfrm>
              <a:off x="4648" y="2341"/>
              <a:ext cx="1051" cy="46"/>
            </a:xfrm>
            <a:custGeom>
              <a:avLst/>
              <a:gdLst>
                <a:gd name="T0" fmla="*/ 49 w 2094"/>
                <a:gd name="T1" fmla="*/ 86 h 91"/>
                <a:gd name="T2" fmla="*/ 0 w 2094"/>
                <a:gd name="T3" fmla="*/ 86 h 91"/>
                <a:gd name="T4" fmla="*/ 0 w 2094"/>
                <a:gd name="T5" fmla="*/ 74 h 91"/>
                <a:gd name="T6" fmla="*/ 575 w 2094"/>
                <a:gd name="T7" fmla="*/ 39 h 91"/>
                <a:gd name="T8" fmla="*/ 1127 w 2094"/>
                <a:gd name="T9" fmla="*/ 5 h 91"/>
                <a:gd name="T10" fmla="*/ 1569 w 2094"/>
                <a:gd name="T11" fmla="*/ 39 h 91"/>
                <a:gd name="T12" fmla="*/ 2094 w 2094"/>
                <a:gd name="T13" fmla="*/ 74 h 91"/>
                <a:gd name="T14" fmla="*/ 2094 w 2094"/>
                <a:gd name="T15" fmla="*/ 86 h 91"/>
                <a:gd name="T16" fmla="*/ 1566 w 2094"/>
                <a:gd name="T17" fmla="*/ 52 h 91"/>
                <a:gd name="T18" fmla="*/ 1125 w 2094"/>
                <a:gd name="T19" fmla="*/ 17 h 91"/>
                <a:gd name="T20" fmla="*/ 575 w 2094"/>
                <a:gd name="T21" fmla="*/ 52 h 91"/>
                <a:gd name="T22" fmla="*/ 49 w 2094"/>
                <a:gd name="T23" fmla="*/ 8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94" h="91">
                  <a:moveTo>
                    <a:pt x="49" y="86"/>
                  </a:moveTo>
                  <a:cubicBezTo>
                    <a:pt x="32" y="86"/>
                    <a:pt x="15" y="86"/>
                    <a:pt x="0" y="86"/>
                  </a:cubicBezTo>
                  <a:cubicBezTo>
                    <a:pt x="0" y="74"/>
                    <a:pt x="0" y="74"/>
                    <a:pt x="0" y="74"/>
                  </a:cubicBezTo>
                  <a:cubicBezTo>
                    <a:pt x="192" y="79"/>
                    <a:pt x="387" y="57"/>
                    <a:pt x="575" y="39"/>
                  </a:cubicBezTo>
                  <a:cubicBezTo>
                    <a:pt x="755" y="20"/>
                    <a:pt x="942" y="0"/>
                    <a:pt x="1127" y="5"/>
                  </a:cubicBezTo>
                  <a:cubicBezTo>
                    <a:pt x="1275" y="5"/>
                    <a:pt x="1426" y="22"/>
                    <a:pt x="1569" y="39"/>
                  </a:cubicBezTo>
                  <a:cubicBezTo>
                    <a:pt x="1739" y="59"/>
                    <a:pt x="1914" y="79"/>
                    <a:pt x="2094" y="74"/>
                  </a:cubicBezTo>
                  <a:cubicBezTo>
                    <a:pt x="2094" y="86"/>
                    <a:pt x="2094" y="86"/>
                    <a:pt x="2094" y="86"/>
                  </a:cubicBezTo>
                  <a:cubicBezTo>
                    <a:pt x="1914" y="91"/>
                    <a:pt x="1736" y="69"/>
                    <a:pt x="1566" y="52"/>
                  </a:cubicBezTo>
                  <a:cubicBezTo>
                    <a:pt x="1423" y="34"/>
                    <a:pt x="1273" y="20"/>
                    <a:pt x="1125" y="17"/>
                  </a:cubicBezTo>
                  <a:cubicBezTo>
                    <a:pt x="942" y="15"/>
                    <a:pt x="755" y="34"/>
                    <a:pt x="575" y="52"/>
                  </a:cubicBezTo>
                  <a:cubicBezTo>
                    <a:pt x="402" y="69"/>
                    <a:pt x="227" y="86"/>
                    <a:pt x="49"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629">
              <a:extLst>
                <a:ext uri="{FF2B5EF4-FFF2-40B4-BE49-F238E27FC236}">
                  <a16:creationId xmlns:a16="http://schemas.microsoft.com/office/drawing/2014/main" id="{F0B1C8FE-873B-8B16-2A80-A9A5F2CE7DB0}"/>
                </a:ext>
              </a:extLst>
            </p:cNvPr>
            <p:cNvSpPr>
              <a:spLocks/>
            </p:cNvSpPr>
            <p:nvPr userDrawn="1"/>
          </p:nvSpPr>
          <p:spPr bwMode="auto">
            <a:xfrm>
              <a:off x="4662" y="2303"/>
              <a:ext cx="1022" cy="9"/>
            </a:xfrm>
            <a:custGeom>
              <a:avLst/>
              <a:gdLst>
                <a:gd name="T0" fmla="*/ 977 w 2037"/>
                <a:gd name="T1" fmla="*/ 17 h 17"/>
                <a:gd name="T2" fmla="*/ 0 w 2037"/>
                <a:gd name="T3" fmla="*/ 12 h 17"/>
                <a:gd name="T4" fmla="*/ 0 w 2037"/>
                <a:gd name="T5" fmla="*/ 0 h 17"/>
                <a:gd name="T6" fmla="*/ 2037 w 2037"/>
                <a:gd name="T7" fmla="*/ 0 h 17"/>
                <a:gd name="T8" fmla="*/ 2037 w 2037"/>
                <a:gd name="T9" fmla="*/ 12 h 17"/>
                <a:gd name="T10" fmla="*/ 977 w 2037"/>
                <a:gd name="T11" fmla="*/ 17 h 17"/>
              </a:gdLst>
              <a:ahLst/>
              <a:cxnLst>
                <a:cxn ang="0">
                  <a:pos x="T0" y="T1"/>
                </a:cxn>
                <a:cxn ang="0">
                  <a:pos x="T2" y="T3"/>
                </a:cxn>
                <a:cxn ang="0">
                  <a:pos x="T4" y="T5"/>
                </a:cxn>
                <a:cxn ang="0">
                  <a:pos x="T6" y="T7"/>
                </a:cxn>
                <a:cxn ang="0">
                  <a:pos x="T8" y="T9"/>
                </a:cxn>
                <a:cxn ang="0">
                  <a:pos x="T10" y="T11"/>
                </a:cxn>
              </a:cxnLst>
              <a:rect l="0" t="0" r="r" b="b"/>
              <a:pathLst>
                <a:path w="2037" h="17">
                  <a:moveTo>
                    <a:pt x="977" y="17"/>
                  </a:moveTo>
                  <a:cubicBezTo>
                    <a:pt x="639" y="17"/>
                    <a:pt x="316" y="15"/>
                    <a:pt x="0" y="12"/>
                  </a:cubicBezTo>
                  <a:cubicBezTo>
                    <a:pt x="0" y="0"/>
                    <a:pt x="0" y="0"/>
                    <a:pt x="0" y="0"/>
                  </a:cubicBezTo>
                  <a:cubicBezTo>
                    <a:pt x="629" y="7"/>
                    <a:pt x="1295" y="7"/>
                    <a:pt x="2037" y="0"/>
                  </a:cubicBezTo>
                  <a:cubicBezTo>
                    <a:pt x="2037" y="12"/>
                    <a:pt x="2037" y="12"/>
                    <a:pt x="2037" y="12"/>
                  </a:cubicBezTo>
                  <a:cubicBezTo>
                    <a:pt x="1667" y="15"/>
                    <a:pt x="1315" y="17"/>
                    <a:pt x="977"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630">
              <a:extLst>
                <a:ext uri="{FF2B5EF4-FFF2-40B4-BE49-F238E27FC236}">
                  <a16:creationId xmlns:a16="http://schemas.microsoft.com/office/drawing/2014/main" id="{76C78FD4-4357-9EAD-5AE5-B071C4CA74B9}"/>
                </a:ext>
              </a:extLst>
            </p:cNvPr>
            <p:cNvSpPr>
              <a:spLocks/>
            </p:cNvSpPr>
            <p:nvPr userDrawn="1"/>
          </p:nvSpPr>
          <p:spPr bwMode="auto">
            <a:xfrm>
              <a:off x="5576" y="2232"/>
              <a:ext cx="180" cy="1097"/>
            </a:xfrm>
            <a:custGeom>
              <a:avLst/>
              <a:gdLst>
                <a:gd name="T0" fmla="*/ 348 w 358"/>
                <a:gd name="T1" fmla="*/ 2165 h 2165"/>
                <a:gd name="T2" fmla="*/ 296 w 358"/>
                <a:gd name="T3" fmla="*/ 1561 h 2165"/>
                <a:gd name="T4" fmla="*/ 237 w 358"/>
                <a:gd name="T5" fmla="*/ 920 h 2165"/>
                <a:gd name="T6" fmla="*/ 121 w 358"/>
                <a:gd name="T7" fmla="*/ 476 h 2165"/>
                <a:gd name="T8" fmla="*/ 0 w 358"/>
                <a:gd name="T9" fmla="*/ 3 h 2165"/>
                <a:gd name="T10" fmla="*/ 12 w 358"/>
                <a:gd name="T11" fmla="*/ 0 h 2165"/>
                <a:gd name="T12" fmla="*/ 131 w 358"/>
                <a:gd name="T13" fmla="*/ 471 h 2165"/>
                <a:gd name="T14" fmla="*/ 247 w 358"/>
                <a:gd name="T15" fmla="*/ 915 h 2165"/>
                <a:gd name="T16" fmla="*/ 306 w 358"/>
                <a:gd name="T17" fmla="*/ 1556 h 2165"/>
                <a:gd name="T18" fmla="*/ 358 w 358"/>
                <a:gd name="T19" fmla="*/ 2158 h 2165"/>
                <a:gd name="T20" fmla="*/ 348 w 358"/>
                <a:gd name="T21" fmla="*/ 2165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2165">
                  <a:moveTo>
                    <a:pt x="348" y="2165"/>
                  </a:moveTo>
                  <a:cubicBezTo>
                    <a:pt x="318" y="1965"/>
                    <a:pt x="306" y="1761"/>
                    <a:pt x="296" y="1561"/>
                  </a:cubicBezTo>
                  <a:cubicBezTo>
                    <a:pt x="284" y="1351"/>
                    <a:pt x="271" y="1132"/>
                    <a:pt x="237" y="920"/>
                  </a:cubicBezTo>
                  <a:cubicBezTo>
                    <a:pt x="212" y="770"/>
                    <a:pt x="165" y="622"/>
                    <a:pt x="121" y="476"/>
                  </a:cubicBezTo>
                  <a:cubicBezTo>
                    <a:pt x="71" y="323"/>
                    <a:pt x="22" y="163"/>
                    <a:pt x="0" y="3"/>
                  </a:cubicBezTo>
                  <a:cubicBezTo>
                    <a:pt x="12" y="0"/>
                    <a:pt x="12" y="0"/>
                    <a:pt x="12" y="0"/>
                  </a:cubicBezTo>
                  <a:cubicBezTo>
                    <a:pt x="34" y="161"/>
                    <a:pt x="84" y="318"/>
                    <a:pt x="131" y="471"/>
                  </a:cubicBezTo>
                  <a:cubicBezTo>
                    <a:pt x="175" y="614"/>
                    <a:pt x="222" y="765"/>
                    <a:pt x="247" y="915"/>
                  </a:cubicBezTo>
                  <a:cubicBezTo>
                    <a:pt x="281" y="1127"/>
                    <a:pt x="293" y="1347"/>
                    <a:pt x="306" y="1556"/>
                  </a:cubicBezTo>
                  <a:cubicBezTo>
                    <a:pt x="318" y="1753"/>
                    <a:pt x="328" y="1958"/>
                    <a:pt x="358" y="2158"/>
                  </a:cubicBezTo>
                  <a:lnTo>
                    <a:pt x="348" y="2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631">
              <a:extLst>
                <a:ext uri="{FF2B5EF4-FFF2-40B4-BE49-F238E27FC236}">
                  <a16:creationId xmlns:a16="http://schemas.microsoft.com/office/drawing/2014/main" id="{CA59AFC3-0D77-C335-3A2A-5BECFC1D96F3}"/>
                </a:ext>
              </a:extLst>
            </p:cNvPr>
            <p:cNvSpPr>
              <a:spLocks/>
            </p:cNvSpPr>
            <p:nvPr userDrawn="1"/>
          </p:nvSpPr>
          <p:spPr bwMode="auto">
            <a:xfrm>
              <a:off x="5487" y="2234"/>
              <a:ext cx="171" cy="1095"/>
            </a:xfrm>
            <a:custGeom>
              <a:avLst/>
              <a:gdLst>
                <a:gd name="T0" fmla="*/ 269 w 341"/>
                <a:gd name="T1" fmla="*/ 2162 h 2162"/>
                <a:gd name="T2" fmla="*/ 294 w 341"/>
                <a:gd name="T3" fmla="*/ 1593 h 2162"/>
                <a:gd name="T4" fmla="*/ 311 w 341"/>
                <a:gd name="T5" fmla="*/ 961 h 2162"/>
                <a:gd name="T6" fmla="*/ 153 w 341"/>
                <a:gd name="T7" fmla="*/ 463 h 2162"/>
                <a:gd name="T8" fmla="*/ 0 w 341"/>
                <a:gd name="T9" fmla="*/ 2 h 2162"/>
                <a:gd name="T10" fmla="*/ 13 w 341"/>
                <a:gd name="T11" fmla="*/ 0 h 2162"/>
                <a:gd name="T12" fmla="*/ 163 w 341"/>
                <a:gd name="T13" fmla="*/ 461 h 2162"/>
                <a:gd name="T14" fmla="*/ 321 w 341"/>
                <a:gd name="T15" fmla="*/ 961 h 2162"/>
                <a:gd name="T16" fmla="*/ 304 w 341"/>
                <a:gd name="T17" fmla="*/ 1595 h 2162"/>
                <a:gd name="T18" fmla="*/ 279 w 341"/>
                <a:gd name="T19" fmla="*/ 2162 h 2162"/>
                <a:gd name="T20" fmla="*/ 269 w 341"/>
                <a:gd name="T21" fmla="*/ 2162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1" h="2162">
                  <a:moveTo>
                    <a:pt x="269" y="2162"/>
                  </a:moveTo>
                  <a:cubicBezTo>
                    <a:pt x="259" y="1972"/>
                    <a:pt x="277" y="1780"/>
                    <a:pt x="294" y="1593"/>
                  </a:cubicBezTo>
                  <a:cubicBezTo>
                    <a:pt x="314" y="1385"/>
                    <a:pt x="331" y="1171"/>
                    <a:pt x="311" y="961"/>
                  </a:cubicBezTo>
                  <a:cubicBezTo>
                    <a:pt x="294" y="781"/>
                    <a:pt x="222" y="619"/>
                    <a:pt x="153" y="463"/>
                  </a:cubicBezTo>
                  <a:cubicBezTo>
                    <a:pt x="89" y="320"/>
                    <a:pt x="22" y="168"/>
                    <a:pt x="0" y="2"/>
                  </a:cubicBezTo>
                  <a:cubicBezTo>
                    <a:pt x="13" y="0"/>
                    <a:pt x="13" y="0"/>
                    <a:pt x="13" y="0"/>
                  </a:cubicBezTo>
                  <a:cubicBezTo>
                    <a:pt x="35" y="165"/>
                    <a:pt x="99" y="315"/>
                    <a:pt x="163" y="461"/>
                  </a:cubicBezTo>
                  <a:cubicBezTo>
                    <a:pt x="232" y="619"/>
                    <a:pt x="304" y="779"/>
                    <a:pt x="321" y="961"/>
                  </a:cubicBezTo>
                  <a:cubicBezTo>
                    <a:pt x="341" y="1171"/>
                    <a:pt x="321" y="1385"/>
                    <a:pt x="304" y="1595"/>
                  </a:cubicBezTo>
                  <a:cubicBezTo>
                    <a:pt x="286" y="1780"/>
                    <a:pt x="269" y="1972"/>
                    <a:pt x="279" y="2162"/>
                  </a:cubicBezTo>
                  <a:lnTo>
                    <a:pt x="269" y="2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632">
              <a:extLst>
                <a:ext uri="{FF2B5EF4-FFF2-40B4-BE49-F238E27FC236}">
                  <a16:creationId xmlns:a16="http://schemas.microsoft.com/office/drawing/2014/main" id="{556BCD99-6534-313B-B0DD-119555EAF467}"/>
                </a:ext>
              </a:extLst>
            </p:cNvPr>
            <p:cNvSpPr>
              <a:spLocks/>
            </p:cNvSpPr>
            <p:nvPr userDrawn="1"/>
          </p:nvSpPr>
          <p:spPr bwMode="auto">
            <a:xfrm>
              <a:off x="5396" y="2235"/>
              <a:ext cx="200" cy="1094"/>
            </a:xfrm>
            <a:custGeom>
              <a:avLst/>
              <a:gdLst>
                <a:gd name="T0" fmla="*/ 204 w 399"/>
                <a:gd name="T1" fmla="*/ 2160 h 2160"/>
                <a:gd name="T2" fmla="*/ 192 w 399"/>
                <a:gd name="T3" fmla="*/ 2160 h 2160"/>
                <a:gd name="T4" fmla="*/ 283 w 399"/>
                <a:gd name="T5" fmla="*/ 1600 h 2160"/>
                <a:gd name="T6" fmla="*/ 370 w 399"/>
                <a:gd name="T7" fmla="*/ 982 h 2160"/>
                <a:gd name="T8" fmla="*/ 185 w 399"/>
                <a:gd name="T9" fmla="*/ 486 h 2160"/>
                <a:gd name="T10" fmla="*/ 0 w 399"/>
                <a:gd name="T11" fmla="*/ 0 h 2160"/>
                <a:gd name="T12" fmla="*/ 12 w 399"/>
                <a:gd name="T13" fmla="*/ 0 h 2160"/>
                <a:gd name="T14" fmla="*/ 197 w 399"/>
                <a:gd name="T15" fmla="*/ 481 h 2160"/>
                <a:gd name="T16" fmla="*/ 385 w 399"/>
                <a:gd name="T17" fmla="*/ 982 h 2160"/>
                <a:gd name="T18" fmla="*/ 298 w 399"/>
                <a:gd name="T19" fmla="*/ 1605 h 2160"/>
                <a:gd name="T20" fmla="*/ 204 w 399"/>
                <a:gd name="T21" fmla="*/ 216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60">
                  <a:moveTo>
                    <a:pt x="204" y="2160"/>
                  </a:moveTo>
                  <a:cubicBezTo>
                    <a:pt x="192" y="2160"/>
                    <a:pt x="192" y="2160"/>
                    <a:pt x="192" y="2160"/>
                  </a:cubicBezTo>
                  <a:cubicBezTo>
                    <a:pt x="195" y="1973"/>
                    <a:pt x="239" y="1783"/>
                    <a:pt x="283" y="1600"/>
                  </a:cubicBezTo>
                  <a:cubicBezTo>
                    <a:pt x="333" y="1396"/>
                    <a:pt x="385" y="1184"/>
                    <a:pt x="370" y="982"/>
                  </a:cubicBezTo>
                  <a:cubicBezTo>
                    <a:pt x="355" y="797"/>
                    <a:pt x="269" y="639"/>
                    <a:pt x="185" y="486"/>
                  </a:cubicBezTo>
                  <a:cubicBezTo>
                    <a:pt x="103" y="338"/>
                    <a:pt x="19" y="183"/>
                    <a:pt x="0" y="0"/>
                  </a:cubicBezTo>
                  <a:cubicBezTo>
                    <a:pt x="12" y="0"/>
                    <a:pt x="12" y="0"/>
                    <a:pt x="12" y="0"/>
                  </a:cubicBezTo>
                  <a:cubicBezTo>
                    <a:pt x="29" y="180"/>
                    <a:pt x="113" y="333"/>
                    <a:pt x="197" y="481"/>
                  </a:cubicBezTo>
                  <a:cubicBezTo>
                    <a:pt x="281" y="634"/>
                    <a:pt x="370" y="792"/>
                    <a:pt x="385" y="982"/>
                  </a:cubicBezTo>
                  <a:cubicBezTo>
                    <a:pt x="399" y="1186"/>
                    <a:pt x="348" y="1398"/>
                    <a:pt x="298" y="1605"/>
                  </a:cubicBezTo>
                  <a:cubicBezTo>
                    <a:pt x="251" y="1785"/>
                    <a:pt x="207" y="1975"/>
                    <a:pt x="204" y="2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633">
              <a:extLst>
                <a:ext uri="{FF2B5EF4-FFF2-40B4-BE49-F238E27FC236}">
                  <a16:creationId xmlns:a16="http://schemas.microsoft.com/office/drawing/2014/main" id="{8C9AC634-ABB1-42DA-6C0C-326205AC12FA}"/>
                </a:ext>
              </a:extLst>
            </p:cNvPr>
            <p:cNvSpPr>
              <a:spLocks/>
            </p:cNvSpPr>
            <p:nvPr userDrawn="1"/>
          </p:nvSpPr>
          <p:spPr bwMode="auto">
            <a:xfrm>
              <a:off x="5305" y="2234"/>
              <a:ext cx="155" cy="1096"/>
            </a:xfrm>
            <a:custGeom>
              <a:avLst/>
              <a:gdLst>
                <a:gd name="T0" fmla="*/ 128 w 308"/>
                <a:gd name="T1" fmla="*/ 2165 h 2165"/>
                <a:gd name="T2" fmla="*/ 116 w 308"/>
                <a:gd name="T3" fmla="*/ 2165 h 2165"/>
                <a:gd name="T4" fmla="*/ 202 w 308"/>
                <a:gd name="T5" fmla="*/ 1664 h 2165"/>
                <a:gd name="T6" fmla="*/ 291 w 308"/>
                <a:gd name="T7" fmla="*/ 1021 h 2165"/>
                <a:gd name="T8" fmla="*/ 133 w 308"/>
                <a:gd name="T9" fmla="*/ 419 h 2165"/>
                <a:gd name="T10" fmla="*/ 0 w 308"/>
                <a:gd name="T11" fmla="*/ 2 h 2165"/>
                <a:gd name="T12" fmla="*/ 12 w 308"/>
                <a:gd name="T13" fmla="*/ 0 h 2165"/>
                <a:gd name="T14" fmla="*/ 145 w 308"/>
                <a:gd name="T15" fmla="*/ 417 h 2165"/>
                <a:gd name="T16" fmla="*/ 301 w 308"/>
                <a:gd name="T17" fmla="*/ 1021 h 2165"/>
                <a:gd name="T18" fmla="*/ 212 w 308"/>
                <a:gd name="T19" fmla="*/ 1667 h 2165"/>
                <a:gd name="T20" fmla="*/ 128 w 308"/>
                <a:gd name="T21" fmla="*/ 2165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8" h="2165">
                  <a:moveTo>
                    <a:pt x="128" y="2165"/>
                  </a:moveTo>
                  <a:cubicBezTo>
                    <a:pt x="116" y="2165"/>
                    <a:pt x="116" y="2165"/>
                    <a:pt x="116" y="2165"/>
                  </a:cubicBezTo>
                  <a:cubicBezTo>
                    <a:pt x="128" y="1999"/>
                    <a:pt x="165" y="1829"/>
                    <a:pt x="202" y="1664"/>
                  </a:cubicBezTo>
                  <a:cubicBezTo>
                    <a:pt x="249" y="1452"/>
                    <a:pt x="298" y="1235"/>
                    <a:pt x="291" y="1021"/>
                  </a:cubicBezTo>
                  <a:cubicBezTo>
                    <a:pt x="281" y="809"/>
                    <a:pt x="207" y="611"/>
                    <a:pt x="133" y="419"/>
                  </a:cubicBezTo>
                  <a:cubicBezTo>
                    <a:pt x="81" y="283"/>
                    <a:pt x="29" y="145"/>
                    <a:pt x="0" y="2"/>
                  </a:cubicBezTo>
                  <a:cubicBezTo>
                    <a:pt x="12" y="0"/>
                    <a:pt x="12" y="0"/>
                    <a:pt x="12" y="0"/>
                  </a:cubicBezTo>
                  <a:cubicBezTo>
                    <a:pt x="42" y="143"/>
                    <a:pt x="93" y="281"/>
                    <a:pt x="145" y="417"/>
                  </a:cubicBezTo>
                  <a:cubicBezTo>
                    <a:pt x="219" y="609"/>
                    <a:pt x="293" y="806"/>
                    <a:pt x="301" y="1021"/>
                  </a:cubicBezTo>
                  <a:cubicBezTo>
                    <a:pt x="308" y="1235"/>
                    <a:pt x="259" y="1455"/>
                    <a:pt x="212" y="1667"/>
                  </a:cubicBezTo>
                  <a:cubicBezTo>
                    <a:pt x="177" y="1829"/>
                    <a:pt x="140" y="1999"/>
                    <a:pt x="128" y="2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634">
              <a:extLst>
                <a:ext uri="{FF2B5EF4-FFF2-40B4-BE49-F238E27FC236}">
                  <a16:creationId xmlns:a16="http://schemas.microsoft.com/office/drawing/2014/main" id="{E13E6D8D-73B2-A539-1E41-DE9646D4D896}"/>
                </a:ext>
              </a:extLst>
            </p:cNvPr>
            <p:cNvSpPr>
              <a:spLocks/>
            </p:cNvSpPr>
            <p:nvPr userDrawn="1"/>
          </p:nvSpPr>
          <p:spPr bwMode="auto">
            <a:xfrm>
              <a:off x="5215" y="2234"/>
              <a:ext cx="119" cy="1097"/>
            </a:xfrm>
            <a:custGeom>
              <a:avLst/>
              <a:gdLst>
                <a:gd name="T0" fmla="*/ 51 w 236"/>
                <a:gd name="T1" fmla="*/ 2167 h 2167"/>
                <a:gd name="T2" fmla="*/ 39 w 236"/>
                <a:gd name="T3" fmla="*/ 2165 h 2167"/>
                <a:gd name="T4" fmla="*/ 69 w 236"/>
                <a:gd name="T5" fmla="*/ 1916 h 2167"/>
                <a:gd name="T6" fmla="*/ 0 w 236"/>
                <a:gd name="T7" fmla="*/ 5 h 2167"/>
                <a:gd name="T8" fmla="*/ 12 w 236"/>
                <a:gd name="T9" fmla="*/ 0 h 2167"/>
                <a:gd name="T10" fmla="*/ 81 w 236"/>
                <a:gd name="T11" fmla="*/ 1918 h 2167"/>
                <a:gd name="T12" fmla="*/ 51 w 236"/>
                <a:gd name="T13" fmla="*/ 2167 h 2167"/>
              </a:gdLst>
              <a:ahLst/>
              <a:cxnLst>
                <a:cxn ang="0">
                  <a:pos x="T0" y="T1"/>
                </a:cxn>
                <a:cxn ang="0">
                  <a:pos x="T2" y="T3"/>
                </a:cxn>
                <a:cxn ang="0">
                  <a:pos x="T4" y="T5"/>
                </a:cxn>
                <a:cxn ang="0">
                  <a:pos x="T6" y="T7"/>
                </a:cxn>
                <a:cxn ang="0">
                  <a:pos x="T8" y="T9"/>
                </a:cxn>
                <a:cxn ang="0">
                  <a:pos x="T10" y="T11"/>
                </a:cxn>
                <a:cxn ang="0">
                  <a:pos x="T12" y="T13"/>
                </a:cxn>
              </a:cxnLst>
              <a:rect l="0" t="0" r="r" b="b"/>
              <a:pathLst>
                <a:path w="236" h="2167">
                  <a:moveTo>
                    <a:pt x="51" y="2167"/>
                  </a:moveTo>
                  <a:cubicBezTo>
                    <a:pt x="39" y="2165"/>
                    <a:pt x="39" y="2165"/>
                    <a:pt x="39" y="2165"/>
                  </a:cubicBezTo>
                  <a:cubicBezTo>
                    <a:pt x="49" y="2081"/>
                    <a:pt x="59" y="1997"/>
                    <a:pt x="69" y="1916"/>
                  </a:cubicBezTo>
                  <a:cubicBezTo>
                    <a:pt x="148" y="1265"/>
                    <a:pt x="224" y="648"/>
                    <a:pt x="0" y="5"/>
                  </a:cubicBezTo>
                  <a:cubicBezTo>
                    <a:pt x="12" y="0"/>
                    <a:pt x="12" y="0"/>
                    <a:pt x="12" y="0"/>
                  </a:cubicBezTo>
                  <a:cubicBezTo>
                    <a:pt x="236" y="648"/>
                    <a:pt x="160" y="1265"/>
                    <a:pt x="81" y="1918"/>
                  </a:cubicBezTo>
                  <a:cubicBezTo>
                    <a:pt x="71" y="1999"/>
                    <a:pt x="61" y="2083"/>
                    <a:pt x="51" y="2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635">
              <a:extLst>
                <a:ext uri="{FF2B5EF4-FFF2-40B4-BE49-F238E27FC236}">
                  <a16:creationId xmlns:a16="http://schemas.microsoft.com/office/drawing/2014/main" id="{2991BA84-CF40-1DA8-3675-78009BD49252}"/>
                </a:ext>
              </a:extLst>
            </p:cNvPr>
            <p:cNvSpPr>
              <a:spLocks/>
            </p:cNvSpPr>
            <p:nvPr userDrawn="1"/>
          </p:nvSpPr>
          <p:spPr bwMode="auto">
            <a:xfrm>
              <a:off x="5106" y="2234"/>
              <a:ext cx="77" cy="1097"/>
            </a:xfrm>
            <a:custGeom>
              <a:avLst/>
              <a:gdLst>
                <a:gd name="T0" fmla="*/ 12 w 153"/>
                <a:gd name="T1" fmla="*/ 2167 h 2167"/>
                <a:gd name="T2" fmla="*/ 0 w 153"/>
                <a:gd name="T3" fmla="*/ 2165 h 2167"/>
                <a:gd name="T4" fmla="*/ 39 w 153"/>
                <a:gd name="T5" fmla="*/ 2 h 2167"/>
                <a:gd name="T6" fmla="*/ 51 w 153"/>
                <a:gd name="T7" fmla="*/ 0 h 2167"/>
                <a:gd name="T8" fmla="*/ 12 w 153"/>
                <a:gd name="T9" fmla="*/ 2167 h 2167"/>
              </a:gdLst>
              <a:ahLst/>
              <a:cxnLst>
                <a:cxn ang="0">
                  <a:pos x="T0" y="T1"/>
                </a:cxn>
                <a:cxn ang="0">
                  <a:pos x="T2" y="T3"/>
                </a:cxn>
                <a:cxn ang="0">
                  <a:pos x="T4" y="T5"/>
                </a:cxn>
                <a:cxn ang="0">
                  <a:pos x="T6" y="T7"/>
                </a:cxn>
                <a:cxn ang="0">
                  <a:pos x="T8" y="T9"/>
                </a:cxn>
              </a:cxnLst>
              <a:rect l="0" t="0" r="r" b="b"/>
              <a:pathLst>
                <a:path w="153" h="2167">
                  <a:moveTo>
                    <a:pt x="12" y="2167"/>
                  </a:moveTo>
                  <a:cubicBezTo>
                    <a:pt x="0" y="2165"/>
                    <a:pt x="0" y="2165"/>
                    <a:pt x="0" y="2165"/>
                  </a:cubicBezTo>
                  <a:cubicBezTo>
                    <a:pt x="93" y="1546"/>
                    <a:pt x="140" y="636"/>
                    <a:pt x="39" y="2"/>
                  </a:cubicBezTo>
                  <a:cubicBezTo>
                    <a:pt x="51" y="0"/>
                    <a:pt x="51" y="0"/>
                    <a:pt x="51" y="0"/>
                  </a:cubicBezTo>
                  <a:cubicBezTo>
                    <a:pt x="153" y="636"/>
                    <a:pt x="106" y="1546"/>
                    <a:pt x="12" y="2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636">
              <a:extLst>
                <a:ext uri="{FF2B5EF4-FFF2-40B4-BE49-F238E27FC236}">
                  <a16:creationId xmlns:a16="http://schemas.microsoft.com/office/drawing/2014/main" id="{68E87018-9CA6-52EB-20EB-54471F6B35D9}"/>
                </a:ext>
              </a:extLst>
            </p:cNvPr>
            <p:cNvSpPr>
              <a:spLocks/>
            </p:cNvSpPr>
            <p:nvPr userDrawn="1"/>
          </p:nvSpPr>
          <p:spPr bwMode="auto">
            <a:xfrm>
              <a:off x="4971" y="2234"/>
              <a:ext cx="98" cy="1096"/>
            </a:xfrm>
            <a:custGeom>
              <a:avLst/>
              <a:gdLst>
                <a:gd name="T0" fmla="*/ 22 w 195"/>
                <a:gd name="T1" fmla="*/ 2165 h 2165"/>
                <a:gd name="T2" fmla="*/ 10 w 195"/>
                <a:gd name="T3" fmla="*/ 2162 h 2165"/>
                <a:gd name="T4" fmla="*/ 27 w 195"/>
                <a:gd name="T5" fmla="*/ 1450 h 2165"/>
                <a:gd name="T6" fmla="*/ 10 w 195"/>
                <a:gd name="T7" fmla="*/ 974 h 2165"/>
                <a:gd name="T8" fmla="*/ 81 w 195"/>
                <a:gd name="T9" fmla="*/ 594 h 2165"/>
                <a:gd name="T10" fmla="*/ 126 w 195"/>
                <a:gd name="T11" fmla="*/ 2 h 2165"/>
                <a:gd name="T12" fmla="*/ 138 w 195"/>
                <a:gd name="T13" fmla="*/ 0 h 2165"/>
                <a:gd name="T14" fmla="*/ 93 w 195"/>
                <a:gd name="T15" fmla="*/ 599 h 2165"/>
                <a:gd name="T16" fmla="*/ 22 w 195"/>
                <a:gd name="T17" fmla="*/ 974 h 2165"/>
                <a:gd name="T18" fmla="*/ 39 w 195"/>
                <a:gd name="T19" fmla="*/ 1450 h 2165"/>
                <a:gd name="T20" fmla="*/ 22 w 195"/>
                <a:gd name="T21" fmla="*/ 2165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2165">
                  <a:moveTo>
                    <a:pt x="22" y="2165"/>
                  </a:moveTo>
                  <a:cubicBezTo>
                    <a:pt x="10" y="2162"/>
                    <a:pt x="10" y="2162"/>
                    <a:pt x="10" y="2162"/>
                  </a:cubicBezTo>
                  <a:cubicBezTo>
                    <a:pt x="66" y="1906"/>
                    <a:pt x="47" y="1684"/>
                    <a:pt x="27" y="1450"/>
                  </a:cubicBezTo>
                  <a:cubicBezTo>
                    <a:pt x="15" y="1299"/>
                    <a:pt x="0" y="1141"/>
                    <a:pt x="10" y="974"/>
                  </a:cubicBezTo>
                  <a:cubicBezTo>
                    <a:pt x="17" y="841"/>
                    <a:pt x="49" y="717"/>
                    <a:pt x="81" y="594"/>
                  </a:cubicBezTo>
                  <a:cubicBezTo>
                    <a:pt x="133" y="397"/>
                    <a:pt x="182" y="212"/>
                    <a:pt x="126" y="2"/>
                  </a:cubicBezTo>
                  <a:cubicBezTo>
                    <a:pt x="138" y="0"/>
                    <a:pt x="138" y="0"/>
                    <a:pt x="138" y="0"/>
                  </a:cubicBezTo>
                  <a:cubicBezTo>
                    <a:pt x="195" y="212"/>
                    <a:pt x="145" y="399"/>
                    <a:pt x="93" y="599"/>
                  </a:cubicBezTo>
                  <a:cubicBezTo>
                    <a:pt x="61" y="720"/>
                    <a:pt x="29" y="846"/>
                    <a:pt x="22" y="974"/>
                  </a:cubicBezTo>
                  <a:cubicBezTo>
                    <a:pt x="15" y="1141"/>
                    <a:pt x="27" y="1299"/>
                    <a:pt x="39" y="1450"/>
                  </a:cubicBezTo>
                  <a:cubicBezTo>
                    <a:pt x="59" y="1684"/>
                    <a:pt x="79" y="1908"/>
                    <a:pt x="22" y="2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637">
              <a:extLst>
                <a:ext uri="{FF2B5EF4-FFF2-40B4-BE49-F238E27FC236}">
                  <a16:creationId xmlns:a16="http://schemas.microsoft.com/office/drawing/2014/main" id="{D1D49B0B-9688-7202-EC35-7633303E3AA2}"/>
                </a:ext>
              </a:extLst>
            </p:cNvPr>
            <p:cNvSpPr>
              <a:spLocks/>
            </p:cNvSpPr>
            <p:nvPr userDrawn="1"/>
          </p:nvSpPr>
          <p:spPr bwMode="auto">
            <a:xfrm>
              <a:off x="4782" y="2235"/>
              <a:ext cx="192" cy="1094"/>
            </a:xfrm>
            <a:custGeom>
              <a:avLst/>
              <a:gdLst>
                <a:gd name="T0" fmla="*/ 143 w 383"/>
                <a:gd name="T1" fmla="*/ 2160 h 2160"/>
                <a:gd name="T2" fmla="*/ 131 w 383"/>
                <a:gd name="T3" fmla="*/ 2158 h 2160"/>
                <a:gd name="T4" fmla="*/ 87 w 383"/>
                <a:gd name="T5" fmla="*/ 1482 h 2160"/>
                <a:gd name="T6" fmla="*/ 30 w 383"/>
                <a:gd name="T7" fmla="*/ 905 h 2160"/>
                <a:gd name="T8" fmla="*/ 188 w 383"/>
                <a:gd name="T9" fmla="*/ 530 h 2160"/>
                <a:gd name="T10" fmla="*/ 323 w 383"/>
                <a:gd name="T11" fmla="*/ 3 h 2160"/>
                <a:gd name="T12" fmla="*/ 336 w 383"/>
                <a:gd name="T13" fmla="*/ 0 h 2160"/>
                <a:gd name="T14" fmla="*/ 198 w 383"/>
                <a:gd name="T15" fmla="*/ 535 h 2160"/>
                <a:gd name="T16" fmla="*/ 42 w 383"/>
                <a:gd name="T17" fmla="*/ 905 h 2160"/>
                <a:gd name="T18" fmla="*/ 101 w 383"/>
                <a:gd name="T19" fmla="*/ 1480 h 2160"/>
                <a:gd name="T20" fmla="*/ 143 w 383"/>
                <a:gd name="T21" fmla="*/ 216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3" h="2160">
                  <a:moveTo>
                    <a:pt x="143" y="2160"/>
                  </a:moveTo>
                  <a:cubicBezTo>
                    <a:pt x="131" y="2158"/>
                    <a:pt x="131" y="2158"/>
                    <a:pt x="131" y="2158"/>
                  </a:cubicBezTo>
                  <a:cubicBezTo>
                    <a:pt x="188" y="1909"/>
                    <a:pt x="138" y="1692"/>
                    <a:pt x="87" y="1482"/>
                  </a:cubicBezTo>
                  <a:cubicBezTo>
                    <a:pt x="45" y="1300"/>
                    <a:pt x="0" y="1112"/>
                    <a:pt x="30" y="905"/>
                  </a:cubicBezTo>
                  <a:cubicBezTo>
                    <a:pt x="52" y="757"/>
                    <a:pt x="121" y="641"/>
                    <a:pt x="188" y="530"/>
                  </a:cubicBezTo>
                  <a:cubicBezTo>
                    <a:pt x="282" y="375"/>
                    <a:pt x="370" y="227"/>
                    <a:pt x="323" y="3"/>
                  </a:cubicBezTo>
                  <a:cubicBezTo>
                    <a:pt x="336" y="0"/>
                    <a:pt x="336" y="0"/>
                    <a:pt x="336" y="0"/>
                  </a:cubicBezTo>
                  <a:cubicBezTo>
                    <a:pt x="383" y="227"/>
                    <a:pt x="294" y="378"/>
                    <a:pt x="198" y="535"/>
                  </a:cubicBezTo>
                  <a:cubicBezTo>
                    <a:pt x="131" y="646"/>
                    <a:pt x="62" y="760"/>
                    <a:pt x="42" y="905"/>
                  </a:cubicBezTo>
                  <a:cubicBezTo>
                    <a:pt x="13" y="1110"/>
                    <a:pt x="57" y="1297"/>
                    <a:pt x="101" y="1480"/>
                  </a:cubicBezTo>
                  <a:cubicBezTo>
                    <a:pt x="151" y="1692"/>
                    <a:pt x="203" y="1909"/>
                    <a:pt x="143" y="2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638">
              <a:extLst>
                <a:ext uri="{FF2B5EF4-FFF2-40B4-BE49-F238E27FC236}">
                  <a16:creationId xmlns:a16="http://schemas.microsoft.com/office/drawing/2014/main" id="{ED05AB33-8A67-D40D-0C51-09394BDDE79E}"/>
                </a:ext>
              </a:extLst>
            </p:cNvPr>
            <p:cNvSpPr>
              <a:spLocks/>
            </p:cNvSpPr>
            <p:nvPr userDrawn="1"/>
          </p:nvSpPr>
          <p:spPr bwMode="auto">
            <a:xfrm>
              <a:off x="4691" y="2234"/>
              <a:ext cx="180" cy="1095"/>
            </a:xfrm>
            <a:custGeom>
              <a:avLst/>
              <a:gdLst>
                <a:gd name="T0" fmla="*/ 67 w 358"/>
                <a:gd name="T1" fmla="*/ 2162 h 2162"/>
                <a:gd name="T2" fmla="*/ 55 w 358"/>
                <a:gd name="T3" fmla="*/ 2160 h 2162"/>
                <a:gd name="T4" fmla="*/ 52 w 358"/>
                <a:gd name="T5" fmla="*/ 1469 h 2162"/>
                <a:gd name="T6" fmla="*/ 27 w 358"/>
                <a:gd name="T7" fmla="*/ 900 h 2162"/>
                <a:gd name="T8" fmla="*/ 178 w 358"/>
                <a:gd name="T9" fmla="*/ 515 h 2162"/>
                <a:gd name="T10" fmla="*/ 323 w 358"/>
                <a:gd name="T11" fmla="*/ 2 h 2162"/>
                <a:gd name="T12" fmla="*/ 336 w 358"/>
                <a:gd name="T13" fmla="*/ 0 h 2162"/>
                <a:gd name="T14" fmla="*/ 190 w 358"/>
                <a:gd name="T15" fmla="*/ 520 h 2162"/>
                <a:gd name="T16" fmla="*/ 42 w 358"/>
                <a:gd name="T17" fmla="*/ 900 h 2162"/>
                <a:gd name="T18" fmla="*/ 67 w 358"/>
                <a:gd name="T19" fmla="*/ 1464 h 2162"/>
                <a:gd name="T20" fmla="*/ 67 w 358"/>
                <a:gd name="T21" fmla="*/ 2162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2162">
                  <a:moveTo>
                    <a:pt x="67" y="2162"/>
                  </a:moveTo>
                  <a:cubicBezTo>
                    <a:pt x="55" y="2160"/>
                    <a:pt x="55" y="2160"/>
                    <a:pt x="55" y="2160"/>
                  </a:cubicBezTo>
                  <a:cubicBezTo>
                    <a:pt x="114" y="1906"/>
                    <a:pt x="84" y="1684"/>
                    <a:pt x="52" y="1469"/>
                  </a:cubicBezTo>
                  <a:cubicBezTo>
                    <a:pt x="27" y="1289"/>
                    <a:pt x="0" y="1104"/>
                    <a:pt x="27" y="900"/>
                  </a:cubicBezTo>
                  <a:cubicBezTo>
                    <a:pt x="47" y="749"/>
                    <a:pt x="114" y="631"/>
                    <a:pt x="178" y="515"/>
                  </a:cubicBezTo>
                  <a:cubicBezTo>
                    <a:pt x="264" y="360"/>
                    <a:pt x="346" y="214"/>
                    <a:pt x="323" y="2"/>
                  </a:cubicBezTo>
                  <a:cubicBezTo>
                    <a:pt x="336" y="0"/>
                    <a:pt x="336" y="0"/>
                    <a:pt x="336" y="0"/>
                  </a:cubicBezTo>
                  <a:cubicBezTo>
                    <a:pt x="358" y="217"/>
                    <a:pt x="274" y="372"/>
                    <a:pt x="190" y="520"/>
                  </a:cubicBezTo>
                  <a:cubicBezTo>
                    <a:pt x="126" y="634"/>
                    <a:pt x="59" y="752"/>
                    <a:pt x="42" y="900"/>
                  </a:cubicBezTo>
                  <a:cubicBezTo>
                    <a:pt x="15" y="1102"/>
                    <a:pt x="42" y="1287"/>
                    <a:pt x="67" y="1464"/>
                  </a:cubicBezTo>
                  <a:cubicBezTo>
                    <a:pt x="96" y="1684"/>
                    <a:pt x="126" y="1908"/>
                    <a:pt x="67" y="2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Freeform 639">
              <a:extLst>
                <a:ext uri="{FF2B5EF4-FFF2-40B4-BE49-F238E27FC236}">
                  <a16:creationId xmlns:a16="http://schemas.microsoft.com/office/drawing/2014/main" id="{8D0109EB-EDBD-694D-D522-E70946E79902}"/>
                </a:ext>
              </a:extLst>
            </p:cNvPr>
            <p:cNvSpPr>
              <a:spLocks/>
            </p:cNvSpPr>
            <p:nvPr userDrawn="1"/>
          </p:nvSpPr>
          <p:spPr bwMode="auto">
            <a:xfrm>
              <a:off x="4590" y="2235"/>
              <a:ext cx="180" cy="1094"/>
            </a:xfrm>
            <a:custGeom>
              <a:avLst/>
              <a:gdLst>
                <a:gd name="T0" fmla="*/ 12 w 358"/>
                <a:gd name="T1" fmla="*/ 2160 h 2160"/>
                <a:gd name="T2" fmla="*/ 0 w 358"/>
                <a:gd name="T3" fmla="*/ 2158 h 2160"/>
                <a:gd name="T4" fmla="*/ 74 w 358"/>
                <a:gd name="T5" fmla="*/ 1485 h 2160"/>
                <a:gd name="T6" fmla="*/ 133 w 358"/>
                <a:gd name="T7" fmla="*/ 893 h 2160"/>
                <a:gd name="T8" fmla="*/ 229 w 358"/>
                <a:gd name="T9" fmla="*/ 528 h 2160"/>
                <a:gd name="T10" fmla="*/ 345 w 358"/>
                <a:gd name="T11" fmla="*/ 0 h 2160"/>
                <a:gd name="T12" fmla="*/ 358 w 358"/>
                <a:gd name="T13" fmla="*/ 0 h 2160"/>
                <a:gd name="T14" fmla="*/ 242 w 358"/>
                <a:gd name="T15" fmla="*/ 530 h 2160"/>
                <a:gd name="T16" fmla="*/ 146 w 358"/>
                <a:gd name="T17" fmla="*/ 895 h 2160"/>
                <a:gd name="T18" fmla="*/ 86 w 358"/>
                <a:gd name="T19" fmla="*/ 1487 h 2160"/>
                <a:gd name="T20" fmla="*/ 12 w 358"/>
                <a:gd name="T21" fmla="*/ 216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2160">
                  <a:moveTo>
                    <a:pt x="12" y="2160"/>
                  </a:moveTo>
                  <a:cubicBezTo>
                    <a:pt x="0" y="2158"/>
                    <a:pt x="0" y="2158"/>
                    <a:pt x="0" y="2158"/>
                  </a:cubicBezTo>
                  <a:cubicBezTo>
                    <a:pt x="47" y="1931"/>
                    <a:pt x="62" y="1704"/>
                    <a:pt x="74" y="1485"/>
                  </a:cubicBezTo>
                  <a:cubicBezTo>
                    <a:pt x="86" y="1290"/>
                    <a:pt x="99" y="1090"/>
                    <a:pt x="133" y="893"/>
                  </a:cubicBezTo>
                  <a:cubicBezTo>
                    <a:pt x="155" y="767"/>
                    <a:pt x="195" y="644"/>
                    <a:pt x="229" y="528"/>
                  </a:cubicBezTo>
                  <a:cubicBezTo>
                    <a:pt x="281" y="360"/>
                    <a:pt x="335" y="188"/>
                    <a:pt x="345" y="0"/>
                  </a:cubicBezTo>
                  <a:cubicBezTo>
                    <a:pt x="358" y="0"/>
                    <a:pt x="358" y="0"/>
                    <a:pt x="358" y="0"/>
                  </a:cubicBezTo>
                  <a:cubicBezTo>
                    <a:pt x="350" y="188"/>
                    <a:pt x="296" y="363"/>
                    <a:pt x="242" y="530"/>
                  </a:cubicBezTo>
                  <a:cubicBezTo>
                    <a:pt x="205" y="649"/>
                    <a:pt x="168" y="770"/>
                    <a:pt x="146" y="895"/>
                  </a:cubicBezTo>
                  <a:cubicBezTo>
                    <a:pt x="111" y="1093"/>
                    <a:pt x="99" y="1292"/>
                    <a:pt x="86" y="1487"/>
                  </a:cubicBezTo>
                  <a:cubicBezTo>
                    <a:pt x="74" y="1706"/>
                    <a:pt x="59" y="1933"/>
                    <a:pt x="12" y="2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930399074"/>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1">
                    <a:alpha val="0"/>
                  </a:schemeClr>
                </a:gs>
                <a:gs pos="100000">
                  <a:schemeClr val="accent1">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1"/>
                </a:gs>
                <a:gs pos="100000">
                  <a:schemeClr val="accent1">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19" name="Группа 23">
            <a:extLst>
              <a:ext uri="{FF2B5EF4-FFF2-40B4-BE49-F238E27FC236}">
                <a16:creationId xmlns:a16="http://schemas.microsoft.com/office/drawing/2014/main" id="{FCD13C12-032E-F224-42F9-6EB1717DDE1F}"/>
              </a:ext>
            </a:extLst>
          </p:cNvPr>
          <p:cNvGrpSpPr/>
          <p:nvPr userDrawn="1"/>
        </p:nvGrpSpPr>
        <p:grpSpPr>
          <a:xfrm>
            <a:off x="8605189" y="3661068"/>
            <a:ext cx="2714400" cy="2714400"/>
            <a:chOff x="3615925" y="8607972"/>
            <a:chExt cx="2714400" cy="2714400"/>
          </a:xfrm>
        </p:grpSpPr>
        <p:sp>
          <p:nvSpPr>
            <p:cNvPr id="20" name="Овал 16">
              <a:extLst>
                <a:ext uri="{FF2B5EF4-FFF2-40B4-BE49-F238E27FC236}">
                  <a16:creationId xmlns:a16="http://schemas.microsoft.com/office/drawing/2014/main" id="{51D9C1D8-BE30-2BA7-346D-E82960F36035}"/>
                </a:ext>
              </a:extLst>
            </p:cNvPr>
            <p:cNvSpPr/>
            <p:nvPr userDrawn="1"/>
          </p:nvSpPr>
          <p:spPr>
            <a:xfrm rot="8520000">
              <a:off x="3615925" y="8607972"/>
              <a:ext cx="2714400" cy="2714400"/>
            </a:xfrm>
            <a:prstGeom prst="ellipse">
              <a:avLst/>
            </a:prstGeom>
            <a:gradFill>
              <a:gsLst>
                <a:gs pos="0">
                  <a:schemeClr val="accent1">
                    <a:alpha val="0"/>
                  </a:schemeClr>
                </a:gs>
                <a:gs pos="100000">
                  <a:schemeClr val="accent1">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Овал 19">
              <a:extLst>
                <a:ext uri="{FF2B5EF4-FFF2-40B4-BE49-F238E27FC236}">
                  <a16:creationId xmlns:a16="http://schemas.microsoft.com/office/drawing/2014/main" id="{D2591B21-3FF5-729A-F429-ED2338997E66}"/>
                </a:ext>
              </a:extLst>
            </p:cNvPr>
            <p:cNvSpPr/>
            <p:nvPr userDrawn="1"/>
          </p:nvSpPr>
          <p:spPr>
            <a:xfrm rot="8520000">
              <a:off x="3983125" y="8975172"/>
              <a:ext cx="1980000" cy="1980000"/>
            </a:xfrm>
            <a:prstGeom prst="ellipse">
              <a:avLst/>
            </a:prstGeom>
            <a:gradFill>
              <a:gsLst>
                <a:gs pos="0">
                  <a:schemeClr val="accent1"/>
                </a:gs>
                <a:gs pos="100000">
                  <a:schemeClr val="accent1">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6" name="Группа 23">
            <a:extLst>
              <a:ext uri="{FF2B5EF4-FFF2-40B4-BE49-F238E27FC236}">
                <a16:creationId xmlns:a16="http://schemas.microsoft.com/office/drawing/2014/main" id="{BEE4740A-9573-B470-5006-6D6EBBC54660}"/>
              </a:ext>
            </a:extLst>
          </p:cNvPr>
          <p:cNvGrpSpPr/>
          <p:nvPr userDrawn="1"/>
        </p:nvGrpSpPr>
        <p:grpSpPr>
          <a:xfrm>
            <a:off x="16363128" y="3661068"/>
            <a:ext cx="2714400" cy="2714400"/>
            <a:chOff x="3615925" y="8607972"/>
            <a:chExt cx="2714400" cy="2714400"/>
          </a:xfrm>
        </p:grpSpPr>
        <p:sp>
          <p:nvSpPr>
            <p:cNvPr id="27" name="Овал 16">
              <a:extLst>
                <a:ext uri="{FF2B5EF4-FFF2-40B4-BE49-F238E27FC236}">
                  <a16:creationId xmlns:a16="http://schemas.microsoft.com/office/drawing/2014/main" id="{4D450E74-86AD-D5B4-76A6-253191F4708C}"/>
                </a:ext>
              </a:extLst>
            </p:cNvPr>
            <p:cNvSpPr/>
            <p:nvPr userDrawn="1"/>
          </p:nvSpPr>
          <p:spPr>
            <a:xfrm rot="8520000">
              <a:off x="3615925" y="8607972"/>
              <a:ext cx="2714400" cy="2714400"/>
            </a:xfrm>
            <a:prstGeom prst="ellipse">
              <a:avLst/>
            </a:prstGeom>
            <a:gradFill>
              <a:gsLst>
                <a:gs pos="0">
                  <a:schemeClr val="accent1">
                    <a:alpha val="0"/>
                  </a:schemeClr>
                </a:gs>
                <a:gs pos="100000">
                  <a:schemeClr val="accent1">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19">
              <a:extLst>
                <a:ext uri="{FF2B5EF4-FFF2-40B4-BE49-F238E27FC236}">
                  <a16:creationId xmlns:a16="http://schemas.microsoft.com/office/drawing/2014/main" id="{3F290C07-5E11-04A6-6DFE-6ACBA6ABF9DE}"/>
                </a:ext>
              </a:extLst>
            </p:cNvPr>
            <p:cNvSpPr/>
            <p:nvPr userDrawn="1"/>
          </p:nvSpPr>
          <p:spPr>
            <a:xfrm rot="8520000">
              <a:off x="3983125" y="8975172"/>
              <a:ext cx="1980000" cy="1980000"/>
            </a:xfrm>
            <a:prstGeom prst="ellipse">
              <a:avLst/>
            </a:prstGeom>
            <a:gradFill>
              <a:gsLst>
                <a:gs pos="0">
                  <a:schemeClr val="accent1"/>
                </a:gs>
                <a:gs pos="100000">
                  <a:schemeClr val="accent1">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28527937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2" name="Группа 23">
            <a:extLst>
              <a:ext uri="{FF2B5EF4-FFF2-40B4-BE49-F238E27FC236}">
                <a16:creationId xmlns:a16="http://schemas.microsoft.com/office/drawing/2014/main" id="{FB228332-0B01-07AF-58A9-DEC7D452A71C}"/>
              </a:ext>
            </a:extLst>
          </p:cNvPr>
          <p:cNvGrpSpPr/>
          <p:nvPr userDrawn="1"/>
        </p:nvGrpSpPr>
        <p:grpSpPr>
          <a:xfrm>
            <a:off x="8605189" y="3661068"/>
            <a:ext cx="2714400" cy="2714400"/>
            <a:chOff x="3615925" y="8607972"/>
            <a:chExt cx="2714400" cy="2714400"/>
          </a:xfrm>
        </p:grpSpPr>
        <p:sp>
          <p:nvSpPr>
            <p:cNvPr id="23" name="Овал 16">
              <a:extLst>
                <a:ext uri="{FF2B5EF4-FFF2-40B4-BE49-F238E27FC236}">
                  <a16:creationId xmlns:a16="http://schemas.microsoft.com/office/drawing/2014/main" id="{0B2CD0AF-CC06-DC6D-4CCD-D216B46BA47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332E7E08-FD86-84B2-0BD2-0356E70CBCF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C7F4AA7C-C03D-9A06-F7E0-CD8F00AA4B11}"/>
              </a:ext>
            </a:extLst>
          </p:cNvPr>
          <p:cNvGrpSpPr/>
          <p:nvPr userDrawn="1"/>
        </p:nvGrpSpPr>
        <p:grpSpPr>
          <a:xfrm>
            <a:off x="16363128" y="3661068"/>
            <a:ext cx="2714400" cy="2714400"/>
            <a:chOff x="3615925" y="8607972"/>
            <a:chExt cx="2714400" cy="2714400"/>
          </a:xfrm>
        </p:grpSpPr>
        <p:sp>
          <p:nvSpPr>
            <p:cNvPr id="30" name="Овал 16">
              <a:extLst>
                <a:ext uri="{FF2B5EF4-FFF2-40B4-BE49-F238E27FC236}">
                  <a16:creationId xmlns:a16="http://schemas.microsoft.com/office/drawing/2014/main" id="{0F6B50A2-3662-493B-6F7E-A553364A75C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3565394C-ACF8-D39F-3451-9ADFFCEC95FC}"/>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7" name="Прямоугольник 26">
            <a:extLst>
              <a:ext uri="{FF2B5EF4-FFF2-40B4-BE49-F238E27FC236}">
                <a16:creationId xmlns:a16="http://schemas.microsoft.com/office/drawing/2014/main" id="{D3E3F63B-F6F4-7809-F838-E5B63A5F614F}"/>
              </a:ext>
            </a:extLst>
          </p:cNvPr>
          <p:cNvSpPr/>
          <p:nvPr userDrawn="1"/>
        </p:nvSpPr>
        <p:spPr>
          <a:xfrm>
            <a:off x="0" y="6652291"/>
            <a:ext cx="24384000" cy="5248800"/>
          </a:xfrm>
          <a:prstGeom prst="rect">
            <a:avLst/>
          </a:prstGeom>
          <a:gradFill flip="none" rotWithShape="1">
            <a:gsLst>
              <a:gs pos="0">
                <a:schemeClr val="accent2"/>
              </a:gs>
              <a:gs pos="100000">
                <a:schemeClr val="accent2">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Текст 17">
            <a:extLst>
              <a:ext uri="{FF2B5EF4-FFF2-40B4-BE49-F238E27FC236}">
                <a16:creationId xmlns:a16="http://schemas.microsoft.com/office/drawing/2014/main" id="{DCC84FFE-EB40-8FDC-4552-71C90071136E}"/>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32" name="Текст 17">
            <a:extLst>
              <a:ext uri="{FF2B5EF4-FFF2-40B4-BE49-F238E27FC236}">
                <a16:creationId xmlns:a16="http://schemas.microsoft.com/office/drawing/2014/main" id="{35827913-C6B2-5A7A-FD30-86BADC949E9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33" name="Текст 17">
            <a:extLst>
              <a:ext uri="{FF2B5EF4-FFF2-40B4-BE49-F238E27FC236}">
                <a16:creationId xmlns:a16="http://schemas.microsoft.com/office/drawing/2014/main" id="{BBADC0F1-C931-739A-55EF-D669E4E919FE}"/>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Tree>
    <p:extLst>
      <p:ext uri="{BB962C8B-B14F-4D97-AF65-F5344CB8AC3E}">
        <p14:creationId xmlns:p14="http://schemas.microsoft.com/office/powerpoint/2010/main" val="218341354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Заголовок + 3 ико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17" name="Прямоугольник 26">
            <a:extLst>
              <a:ext uri="{FF2B5EF4-FFF2-40B4-BE49-F238E27FC236}">
                <a16:creationId xmlns:a16="http://schemas.microsoft.com/office/drawing/2014/main" id="{926DBE75-2ACF-4A59-BED4-BBB55477664C}"/>
              </a:ext>
            </a:extLst>
          </p:cNvPr>
          <p:cNvSpPr/>
          <p:nvPr userDrawn="1"/>
        </p:nvSpPr>
        <p:spPr>
          <a:xfrm>
            <a:off x="0" y="6652291"/>
            <a:ext cx="24384000" cy="5248800"/>
          </a:xfrm>
          <a:prstGeom prst="rect">
            <a:avLst/>
          </a:prstGeom>
          <a:gradFill flip="none" rotWithShape="1">
            <a:gsLst>
              <a:gs pos="0">
                <a:schemeClr val="accent3"/>
              </a:gs>
              <a:gs pos="100000">
                <a:schemeClr val="accent3">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Текст 17">
            <a:extLst>
              <a:ext uri="{FF2B5EF4-FFF2-40B4-BE49-F238E27FC236}">
                <a16:creationId xmlns:a16="http://schemas.microsoft.com/office/drawing/2014/main" id="{D45CB89A-ED13-418E-A8DA-25ED3DA3711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19" name="Текст 17">
            <a:extLst>
              <a:ext uri="{FF2B5EF4-FFF2-40B4-BE49-F238E27FC236}">
                <a16:creationId xmlns:a16="http://schemas.microsoft.com/office/drawing/2014/main" id="{8F283FAC-EE81-4B3C-8BB8-56A538E9D746}"/>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20" name="Текст 17">
            <a:extLst>
              <a:ext uri="{FF2B5EF4-FFF2-40B4-BE49-F238E27FC236}">
                <a16:creationId xmlns:a16="http://schemas.microsoft.com/office/drawing/2014/main" id="{F9C7581A-0E2B-4518-9D4D-2D7152F17E8B}"/>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pic>
        <p:nvPicPr>
          <p:cNvPr id="21" name="Рисунок 20">
            <a:extLst>
              <a:ext uri="{FF2B5EF4-FFF2-40B4-BE49-F238E27FC236}">
                <a16:creationId xmlns:a16="http://schemas.microsoft.com/office/drawing/2014/main" id="{9E99DC6A-D85D-AA9A-A4CA-CFC98E5A5B5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22" name="Группа 23">
            <a:extLst>
              <a:ext uri="{FF2B5EF4-FFF2-40B4-BE49-F238E27FC236}">
                <a16:creationId xmlns:a16="http://schemas.microsoft.com/office/drawing/2014/main" id="{DFEB6679-FEE2-9B37-44EF-620B9250FB29}"/>
              </a:ext>
            </a:extLst>
          </p:cNvPr>
          <p:cNvGrpSpPr/>
          <p:nvPr userDrawn="1"/>
        </p:nvGrpSpPr>
        <p:grpSpPr>
          <a:xfrm>
            <a:off x="847143" y="3661068"/>
            <a:ext cx="2714400" cy="2714400"/>
            <a:chOff x="3615925" y="8607972"/>
            <a:chExt cx="2714400" cy="2714400"/>
          </a:xfrm>
        </p:grpSpPr>
        <p:sp>
          <p:nvSpPr>
            <p:cNvPr id="23" name="Овал 16">
              <a:extLst>
                <a:ext uri="{FF2B5EF4-FFF2-40B4-BE49-F238E27FC236}">
                  <a16:creationId xmlns:a16="http://schemas.microsoft.com/office/drawing/2014/main" id="{99D6B584-6CF8-95F1-B2F8-BBD4572EA969}"/>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C2325EDF-974C-60A7-5F5C-CE6A7EC3FF4E}"/>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23">
            <a:extLst>
              <a:ext uri="{FF2B5EF4-FFF2-40B4-BE49-F238E27FC236}">
                <a16:creationId xmlns:a16="http://schemas.microsoft.com/office/drawing/2014/main" id="{BA0BBBEC-EC0C-BB04-D1A1-AB08979AAE62}"/>
              </a:ext>
            </a:extLst>
          </p:cNvPr>
          <p:cNvGrpSpPr/>
          <p:nvPr userDrawn="1"/>
        </p:nvGrpSpPr>
        <p:grpSpPr>
          <a:xfrm>
            <a:off x="8605189" y="3661068"/>
            <a:ext cx="2714400" cy="2714400"/>
            <a:chOff x="3615925" y="8607972"/>
            <a:chExt cx="2714400" cy="2714400"/>
          </a:xfrm>
        </p:grpSpPr>
        <p:sp>
          <p:nvSpPr>
            <p:cNvPr id="26" name="Овал 16">
              <a:extLst>
                <a:ext uri="{FF2B5EF4-FFF2-40B4-BE49-F238E27FC236}">
                  <a16:creationId xmlns:a16="http://schemas.microsoft.com/office/drawing/2014/main" id="{ED9BA696-39CF-FD32-6D07-D36E7C683BAD}"/>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Овал 19">
              <a:extLst>
                <a:ext uri="{FF2B5EF4-FFF2-40B4-BE49-F238E27FC236}">
                  <a16:creationId xmlns:a16="http://schemas.microsoft.com/office/drawing/2014/main" id="{0600020B-43D8-EE6C-50A4-6E61972F6504}"/>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8" name="Группа 23">
            <a:extLst>
              <a:ext uri="{FF2B5EF4-FFF2-40B4-BE49-F238E27FC236}">
                <a16:creationId xmlns:a16="http://schemas.microsoft.com/office/drawing/2014/main" id="{EB7F58B6-9636-A040-C617-58D3DB400EAF}"/>
              </a:ext>
            </a:extLst>
          </p:cNvPr>
          <p:cNvGrpSpPr/>
          <p:nvPr userDrawn="1"/>
        </p:nvGrpSpPr>
        <p:grpSpPr>
          <a:xfrm>
            <a:off x="16363128" y="3661068"/>
            <a:ext cx="2714400" cy="2714400"/>
            <a:chOff x="3615925" y="8607972"/>
            <a:chExt cx="2714400" cy="2714400"/>
          </a:xfrm>
        </p:grpSpPr>
        <p:sp>
          <p:nvSpPr>
            <p:cNvPr id="29" name="Овал 16">
              <a:extLst>
                <a:ext uri="{FF2B5EF4-FFF2-40B4-BE49-F238E27FC236}">
                  <a16:creationId xmlns:a16="http://schemas.microsoft.com/office/drawing/2014/main" id="{5581C960-EA33-F875-F95B-1E49CA8018AE}"/>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0" name="Овал 19">
              <a:extLst>
                <a:ext uri="{FF2B5EF4-FFF2-40B4-BE49-F238E27FC236}">
                  <a16:creationId xmlns:a16="http://schemas.microsoft.com/office/drawing/2014/main" id="{61723858-8E9D-C280-7BB9-B82A666A43F1}"/>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77926538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Заголовок + 3 ик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8" name="Текст 17">
            <a:extLst>
              <a:ext uri="{FF2B5EF4-FFF2-40B4-BE49-F238E27FC236}">
                <a16:creationId xmlns:a16="http://schemas.microsoft.com/office/drawing/2014/main" id="{17DAACEB-300C-496F-B186-0184239C9BBF}"/>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9" name="Текст 17">
            <a:extLst>
              <a:ext uri="{FF2B5EF4-FFF2-40B4-BE49-F238E27FC236}">
                <a16:creationId xmlns:a16="http://schemas.microsoft.com/office/drawing/2014/main" id="{2043B052-BF87-4AE4-8C87-81249E37E54A}"/>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10" name="Текст 17">
            <a:extLst>
              <a:ext uri="{FF2B5EF4-FFF2-40B4-BE49-F238E27FC236}">
                <a16:creationId xmlns:a16="http://schemas.microsoft.com/office/drawing/2014/main" id="{3ACACDB0-D2B9-4757-8996-889734A60223}"/>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grpSp>
        <p:nvGrpSpPr>
          <p:cNvPr id="11" name="Группа 7">
            <a:extLst>
              <a:ext uri="{FF2B5EF4-FFF2-40B4-BE49-F238E27FC236}">
                <a16:creationId xmlns:a16="http://schemas.microsoft.com/office/drawing/2014/main" id="{5559F751-5054-45D0-8904-323DD25F90E0}"/>
              </a:ext>
            </a:extLst>
          </p:cNvPr>
          <p:cNvGrpSpPr/>
          <p:nvPr userDrawn="1"/>
        </p:nvGrpSpPr>
        <p:grpSpPr>
          <a:xfrm>
            <a:off x="847143" y="3661068"/>
            <a:ext cx="2714400" cy="2714400"/>
            <a:chOff x="6138991" y="8702566"/>
            <a:chExt cx="2714400" cy="2714400"/>
          </a:xfrm>
        </p:grpSpPr>
        <p:sp>
          <p:nvSpPr>
            <p:cNvPr id="12" name="Овал 6">
              <a:extLst>
                <a:ext uri="{FF2B5EF4-FFF2-40B4-BE49-F238E27FC236}">
                  <a16:creationId xmlns:a16="http://schemas.microsoft.com/office/drawing/2014/main" id="{55FC9B6C-62A7-4D7F-98AC-CEBBE80EE31E}"/>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22">
              <a:extLst>
                <a:ext uri="{FF2B5EF4-FFF2-40B4-BE49-F238E27FC236}">
                  <a16:creationId xmlns:a16="http://schemas.microsoft.com/office/drawing/2014/main" id="{3ABDFC78-3DDA-40D6-B3CF-7BC43BEC520D}"/>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4" name="Группа 24">
            <a:extLst>
              <a:ext uri="{FF2B5EF4-FFF2-40B4-BE49-F238E27FC236}">
                <a16:creationId xmlns:a16="http://schemas.microsoft.com/office/drawing/2014/main" id="{27564BB6-006B-4E84-B566-89C3E2470BE7}"/>
              </a:ext>
            </a:extLst>
          </p:cNvPr>
          <p:cNvGrpSpPr/>
          <p:nvPr userDrawn="1"/>
        </p:nvGrpSpPr>
        <p:grpSpPr>
          <a:xfrm>
            <a:off x="8605189" y="3661068"/>
            <a:ext cx="2714400" cy="2714400"/>
            <a:chOff x="6138991" y="8702566"/>
            <a:chExt cx="2714400" cy="2714400"/>
          </a:xfrm>
        </p:grpSpPr>
        <p:sp>
          <p:nvSpPr>
            <p:cNvPr id="15" name="Овал 25">
              <a:extLst>
                <a:ext uri="{FF2B5EF4-FFF2-40B4-BE49-F238E27FC236}">
                  <a16:creationId xmlns:a16="http://schemas.microsoft.com/office/drawing/2014/main" id="{ECE43E93-1C2A-4A34-8C73-E3F4BD49FC63}"/>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26">
              <a:extLst>
                <a:ext uri="{FF2B5EF4-FFF2-40B4-BE49-F238E27FC236}">
                  <a16:creationId xmlns:a16="http://schemas.microsoft.com/office/drawing/2014/main" id="{4362E569-DFB4-4B8B-A218-CC5CB7D67414}"/>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7" name="Группа 27">
            <a:extLst>
              <a:ext uri="{FF2B5EF4-FFF2-40B4-BE49-F238E27FC236}">
                <a16:creationId xmlns:a16="http://schemas.microsoft.com/office/drawing/2014/main" id="{20BE3AC8-5ED7-4037-B3A8-C07ABB4361E5}"/>
              </a:ext>
            </a:extLst>
          </p:cNvPr>
          <p:cNvGrpSpPr/>
          <p:nvPr userDrawn="1"/>
        </p:nvGrpSpPr>
        <p:grpSpPr>
          <a:xfrm>
            <a:off x="16363128" y="3661068"/>
            <a:ext cx="2714400" cy="2714400"/>
            <a:chOff x="6138991" y="8702566"/>
            <a:chExt cx="2714400" cy="2714400"/>
          </a:xfrm>
        </p:grpSpPr>
        <p:sp>
          <p:nvSpPr>
            <p:cNvPr id="18" name="Овал 28">
              <a:extLst>
                <a:ext uri="{FF2B5EF4-FFF2-40B4-BE49-F238E27FC236}">
                  <a16:creationId xmlns:a16="http://schemas.microsoft.com/office/drawing/2014/main" id="{E3B45DA2-C4B0-41EC-9316-BD0AF1AB28F5}"/>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29">
              <a:extLst>
                <a:ext uri="{FF2B5EF4-FFF2-40B4-BE49-F238E27FC236}">
                  <a16:creationId xmlns:a16="http://schemas.microsoft.com/office/drawing/2014/main" id="{D328AC82-E5BF-4F59-AD34-83BAA42DC9C0}"/>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0" name="Рисунок 19">
            <a:extLst>
              <a:ext uri="{FF2B5EF4-FFF2-40B4-BE49-F238E27FC236}">
                <a16:creationId xmlns:a16="http://schemas.microsoft.com/office/drawing/2014/main" id="{6668338B-D192-493D-205B-F13CBB48DAE5}"/>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33391884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Заголовок + 4 иконки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F1942E05-6040-4EF4-8980-00AEE465B9BA}"/>
              </a:ext>
            </a:extLst>
          </p:cNvPr>
          <p:cNvSpPr>
            <a:spLocks noGrp="1"/>
          </p:cNvSpPr>
          <p:nvPr>
            <p:ph type="body" sz="quarter" idx="14" hasCustomPrompt="1"/>
          </p:nvPr>
        </p:nvSpPr>
        <p:spPr>
          <a:xfrm>
            <a:off x="814388"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F0D9F5D9-C58C-4E74-98DA-AFB96A97F995}"/>
              </a:ext>
            </a:extLst>
          </p:cNvPr>
          <p:cNvSpPr>
            <a:spLocks noGrp="1"/>
          </p:cNvSpPr>
          <p:nvPr>
            <p:ph type="body" sz="quarter" idx="15" hasCustomPrompt="1"/>
          </p:nvPr>
        </p:nvSpPr>
        <p:spPr>
          <a:xfrm>
            <a:off x="6645480"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два</a:t>
            </a:r>
          </a:p>
        </p:txBody>
      </p:sp>
      <p:sp>
        <p:nvSpPr>
          <p:cNvPr id="7" name="Текст 17">
            <a:extLst>
              <a:ext uri="{FF2B5EF4-FFF2-40B4-BE49-F238E27FC236}">
                <a16:creationId xmlns:a16="http://schemas.microsoft.com/office/drawing/2014/main" id="{7F9F0657-3EE5-43D1-BF24-03249E43EF85}"/>
              </a:ext>
            </a:extLst>
          </p:cNvPr>
          <p:cNvSpPr>
            <a:spLocks noGrp="1"/>
          </p:cNvSpPr>
          <p:nvPr>
            <p:ph type="body" sz="quarter" idx="16" hasCustomPrompt="1"/>
          </p:nvPr>
        </p:nvSpPr>
        <p:spPr>
          <a:xfrm>
            <a:off x="12476572"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три</a:t>
            </a:r>
          </a:p>
        </p:txBody>
      </p:sp>
      <p:sp>
        <p:nvSpPr>
          <p:cNvPr id="8" name="Текст 17">
            <a:extLst>
              <a:ext uri="{FF2B5EF4-FFF2-40B4-BE49-F238E27FC236}">
                <a16:creationId xmlns:a16="http://schemas.microsoft.com/office/drawing/2014/main" id="{5FF5D43F-BA8E-4617-B057-B8ACB774A230}"/>
              </a:ext>
            </a:extLst>
          </p:cNvPr>
          <p:cNvSpPr>
            <a:spLocks noGrp="1"/>
          </p:cNvSpPr>
          <p:nvPr>
            <p:ph type="body" sz="quarter" idx="17" hasCustomPrompt="1"/>
          </p:nvPr>
        </p:nvSpPr>
        <p:spPr>
          <a:xfrm>
            <a:off x="18307664"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четыре</a:t>
            </a:r>
          </a:p>
        </p:txBody>
      </p:sp>
      <p:pic>
        <p:nvPicPr>
          <p:cNvPr id="22" name="Рисунок 21">
            <a:extLst>
              <a:ext uri="{FF2B5EF4-FFF2-40B4-BE49-F238E27FC236}">
                <a16:creationId xmlns:a16="http://schemas.microsoft.com/office/drawing/2014/main" id="{1A4BEBB5-6C20-F949-B056-539E22349FC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35" name="Рисунок 34">
            <a:extLst>
              <a:ext uri="{FF2B5EF4-FFF2-40B4-BE49-F238E27FC236}">
                <a16:creationId xmlns:a16="http://schemas.microsoft.com/office/drawing/2014/main" id="{65D02B49-02DB-7226-5F1A-450D88B76E7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3" name="Группа 23">
            <a:extLst>
              <a:ext uri="{FF2B5EF4-FFF2-40B4-BE49-F238E27FC236}">
                <a16:creationId xmlns:a16="http://schemas.microsoft.com/office/drawing/2014/main" id="{51D8AB6D-C9FE-747C-56EE-9EC479CC31F3}"/>
              </a:ext>
            </a:extLst>
          </p:cNvPr>
          <p:cNvGrpSpPr/>
          <p:nvPr userDrawn="1"/>
        </p:nvGrpSpPr>
        <p:grpSpPr>
          <a:xfrm>
            <a:off x="847143" y="3661068"/>
            <a:ext cx="2714400" cy="2714400"/>
            <a:chOff x="3615925" y="8607972"/>
            <a:chExt cx="2714400" cy="2714400"/>
          </a:xfrm>
        </p:grpSpPr>
        <p:sp>
          <p:nvSpPr>
            <p:cNvPr id="24" name="Овал 16">
              <a:extLst>
                <a:ext uri="{FF2B5EF4-FFF2-40B4-BE49-F238E27FC236}">
                  <a16:creationId xmlns:a16="http://schemas.microsoft.com/office/drawing/2014/main" id="{84475B7C-5B9F-2A63-A9BF-CAEC5DC5213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Овал 19">
              <a:extLst>
                <a:ext uri="{FF2B5EF4-FFF2-40B4-BE49-F238E27FC236}">
                  <a16:creationId xmlns:a16="http://schemas.microsoft.com/office/drawing/2014/main" id="{C595D627-0DE2-EB25-BF07-D2C0ACBEFB5D}"/>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6" name="Группа 23">
            <a:extLst>
              <a:ext uri="{FF2B5EF4-FFF2-40B4-BE49-F238E27FC236}">
                <a16:creationId xmlns:a16="http://schemas.microsoft.com/office/drawing/2014/main" id="{FAA13339-76C8-9845-961A-CE95DEC536B8}"/>
              </a:ext>
            </a:extLst>
          </p:cNvPr>
          <p:cNvGrpSpPr/>
          <p:nvPr userDrawn="1"/>
        </p:nvGrpSpPr>
        <p:grpSpPr>
          <a:xfrm>
            <a:off x="6656559" y="3661068"/>
            <a:ext cx="2714400" cy="2714400"/>
            <a:chOff x="3615925" y="8607972"/>
            <a:chExt cx="2714400" cy="2714400"/>
          </a:xfrm>
        </p:grpSpPr>
        <p:sp>
          <p:nvSpPr>
            <p:cNvPr id="27" name="Овал 16">
              <a:extLst>
                <a:ext uri="{FF2B5EF4-FFF2-40B4-BE49-F238E27FC236}">
                  <a16:creationId xmlns:a16="http://schemas.microsoft.com/office/drawing/2014/main" id="{811DC26A-A27B-59A4-DBE5-CEBCC940360D}"/>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19">
              <a:extLst>
                <a:ext uri="{FF2B5EF4-FFF2-40B4-BE49-F238E27FC236}">
                  <a16:creationId xmlns:a16="http://schemas.microsoft.com/office/drawing/2014/main" id="{E25D8FB4-7194-EC2C-EFB7-8A95C3D6DF36}"/>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5BB25303-1A1C-0E56-552E-060490DC58B1}"/>
              </a:ext>
            </a:extLst>
          </p:cNvPr>
          <p:cNvGrpSpPr/>
          <p:nvPr userDrawn="1"/>
        </p:nvGrpSpPr>
        <p:grpSpPr>
          <a:xfrm>
            <a:off x="12498488" y="3661068"/>
            <a:ext cx="2714400" cy="2714400"/>
            <a:chOff x="3615925" y="8607972"/>
            <a:chExt cx="2714400" cy="2714400"/>
          </a:xfrm>
        </p:grpSpPr>
        <p:sp>
          <p:nvSpPr>
            <p:cNvPr id="30" name="Овал 16">
              <a:extLst>
                <a:ext uri="{FF2B5EF4-FFF2-40B4-BE49-F238E27FC236}">
                  <a16:creationId xmlns:a16="http://schemas.microsoft.com/office/drawing/2014/main" id="{61627B89-0753-1D8B-F36A-05F03193D67A}"/>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1D819EAD-4D09-6E99-7DC1-8A36C0D6E510}"/>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DF1860A0-11FC-6453-3145-00C4735440D4}"/>
              </a:ext>
            </a:extLst>
          </p:cNvPr>
          <p:cNvGrpSpPr/>
          <p:nvPr userDrawn="1"/>
        </p:nvGrpSpPr>
        <p:grpSpPr>
          <a:xfrm>
            <a:off x="18340416" y="3661068"/>
            <a:ext cx="2714400" cy="2714400"/>
            <a:chOff x="3615925" y="8607972"/>
            <a:chExt cx="2714400" cy="2714400"/>
          </a:xfrm>
        </p:grpSpPr>
        <p:sp>
          <p:nvSpPr>
            <p:cNvPr id="33" name="Овал 16">
              <a:extLst>
                <a:ext uri="{FF2B5EF4-FFF2-40B4-BE49-F238E27FC236}">
                  <a16:creationId xmlns:a16="http://schemas.microsoft.com/office/drawing/2014/main" id="{4CD04FEE-0F7A-6960-E1C6-DA92E60AA592}"/>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19">
              <a:extLst>
                <a:ext uri="{FF2B5EF4-FFF2-40B4-BE49-F238E27FC236}">
                  <a16:creationId xmlns:a16="http://schemas.microsoft.com/office/drawing/2014/main" id="{4112894D-2C08-6232-A8CA-E7C45A14D9D8}"/>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57753775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Заголовок + 4 ик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9785C5D6-0601-45AC-B228-39455375B96C}"/>
              </a:ext>
            </a:extLst>
          </p:cNvPr>
          <p:cNvSpPr>
            <a:spLocks noGrp="1"/>
          </p:cNvSpPr>
          <p:nvPr>
            <p:ph type="body" sz="quarter" idx="14" hasCustomPrompt="1"/>
          </p:nvPr>
        </p:nvSpPr>
        <p:spPr>
          <a:xfrm>
            <a:off x="814388"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8" name="Текст 17">
            <a:extLst>
              <a:ext uri="{FF2B5EF4-FFF2-40B4-BE49-F238E27FC236}">
                <a16:creationId xmlns:a16="http://schemas.microsoft.com/office/drawing/2014/main" id="{08738943-309C-4775-91CA-158758DC3DB5}"/>
              </a:ext>
            </a:extLst>
          </p:cNvPr>
          <p:cNvSpPr>
            <a:spLocks noGrp="1"/>
          </p:cNvSpPr>
          <p:nvPr>
            <p:ph type="body" sz="quarter" idx="15" hasCustomPrompt="1"/>
          </p:nvPr>
        </p:nvSpPr>
        <p:spPr>
          <a:xfrm>
            <a:off x="6645480"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два</a:t>
            </a:r>
          </a:p>
        </p:txBody>
      </p:sp>
      <p:sp>
        <p:nvSpPr>
          <p:cNvPr id="9" name="Текст 17">
            <a:extLst>
              <a:ext uri="{FF2B5EF4-FFF2-40B4-BE49-F238E27FC236}">
                <a16:creationId xmlns:a16="http://schemas.microsoft.com/office/drawing/2014/main" id="{C71830AD-A44B-4A2E-AE0F-160B94067278}"/>
              </a:ext>
            </a:extLst>
          </p:cNvPr>
          <p:cNvSpPr>
            <a:spLocks noGrp="1"/>
          </p:cNvSpPr>
          <p:nvPr>
            <p:ph type="body" sz="quarter" idx="16" hasCustomPrompt="1"/>
          </p:nvPr>
        </p:nvSpPr>
        <p:spPr>
          <a:xfrm>
            <a:off x="12476572"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три</a:t>
            </a:r>
          </a:p>
        </p:txBody>
      </p:sp>
      <p:sp>
        <p:nvSpPr>
          <p:cNvPr id="10" name="Текст 17">
            <a:extLst>
              <a:ext uri="{FF2B5EF4-FFF2-40B4-BE49-F238E27FC236}">
                <a16:creationId xmlns:a16="http://schemas.microsoft.com/office/drawing/2014/main" id="{F1234215-7739-49A9-9DBD-840DC35870E0}"/>
              </a:ext>
            </a:extLst>
          </p:cNvPr>
          <p:cNvSpPr>
            <a:spLocks noGrp="1"/>
          </p:cNvSpPr>
          <p:nvPr>
            <p:ph type="body" sz="quarter" idx="17" hasCustomPrompt="1"/>
          </p:nvPr>
        </p:nvSpPr>
        <p:spPr>
          <a:xfrm>
            <a:off x="18307664"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четыре</a:t>
            </a:r>
          </a:p>
        </p:txBody>
      </p:sp>
      <p:grpSp>
        <p:nvGrpSpPr>
          <p:cNvPr id="11" name="Группа 33">
            <a:extLst>
              <a:ext uri="{FF2B5EF4-FFF2-40B4-BE49-F238E27FC236}">
                <a16:creationId xmlns:a16="http://schemas.microsoft.com/office/drawing/2014/main" id="{41E7F3D9-089D-4B2C-966B-09F452849F32}"/>
              </a:ext>
            </a:extLst>
          </p:cNvPr>
          <p:cNvGrpSpPr/>
          <p:nvPr userDrawn="1"/>
        </p:nvGrpSpPr>
        <p:grpSpPr>
          <a:xfrm>
            <a:off x="847143" y="3661068"/>
            <a:ext cx="2714400" cy="2714400"/>
            <a:chOff x="6138991" y="8702566"/>
            <a:chExt cx="2714400" cy="2714400"/>
          </a:xfrm>
        </p:grpSpPr>
        <p:sp>
          <p:nvSpPr>
            <p:cNvPr id="12" name="Овал 34">
              <a:extLst>
                <a:ext uri="{FF2B5EF4-FFF2-40B4-BE49-F238E27FC236}">
                  <a16:creationId xmlns:a16="http://schemas.microsoft.com/office/drawing/2014/main" id="{99E70762-E8BE-4FC3-84A0-5926F87FD28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35">
              <a:extLst>
                <a:ext uri="{FF2B5EF4-FFF2-40B4-BE49-F238E27FC236}">
                  <a16:creationId xmlns:a16="http://schemas.microsoft.com/office/drawing/2014/main" id="{5D2BF00A-E254-42A5-8201-81460EB83ADB}"/>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4" name="Группа 36">
            <a:extLst>
              <a:ext uri="{FF2B5EF4-FFF2-40B4-BE49-F238E27FC236}">
                <a16:creationId xmlns:a16="http://schemas.microsoft.com/office/drawing/2014/main" id="{3924D183-2742-4056-B225-E91D8A6ABE12}"/>
              </a:ext>
            </a:extLst>
          </p:cNvPr>
          <p:cNvGrpSpPr/>
          <p:nvPr userDrawn="1"/>
        </p:nvGrpSpPr>
        <p:grpSpPr>
          <a:xfrm>
            <a:off x="6656559" y="3661068"/>
            <a:ext cx="2714400" cy="2714400"/>
            <a:chOff x="6138991" y="8702566"/>
            <a:chExt cx="2714400" cy="2714400"/>
          </a:xfrm>
        </p:grpSpPr>
        <p:sp>
          <p:nvSpPr>
            <p:cNvPr id="15" name="Овал 37">
              <a:extLst>
                <a:ext uri="{FF2B5EF4-FFF2-40B4-BE49-F238E27FC236}">
                  <a16:creationId xmlns:a16="http://schemas.microsoft.com/office/drawing/2014/main" id="{8C63EF61-34B3-4355-BDE9-30AFA3000985}"/>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38">
              <a:extLst>
                <a:ext uri="{FF2B5EF4-FFF2-40B4-BE49-F238E27FC236}">
                  <a16:creationId xmlns:a16="http://schemas.microsoft.com/office/drawing/2014/main" id="{BABB108F-8C59-499C-B8D4-0EA521DAEAA7}"/>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7" name="Группа 39">
            <a:extLst>
              <a:ext uri="{FF2B5EF4-FFF2-40B4-BE49-F238E27FC236}">
                <a16:creationId xmlns:a16="http://schemas.microsoft.com/office/drawing/2014/main" id="{1511BD34-6D50-4144-A80B-A0DBDAB77FCF}"/>
              </a:ext>
            </a:extLst>
          </p:cNvPr>
          <p:cNvGrpSpPr/>
          <p:nvPr userDrawn="1"/>
        </p:nvGrpSpPr>
        <p:grpSpPr>
          <a:xfrm>
            <a:off x="12498488" y="3661068"/>
            <a:ext cx="2714400" cy="2714400"/>
            <a:chOff x="6138991" y="8702566"/>
            <a:chExt cx="2714400" cy="2714400"/>
          </a:xfrm>
        </p:grpSpPr>
        <p:sp>
          <p:nvSpPr>
            <p:cNvPr id="18" name="Овал 40">
              <a:extLst>
                <a:ext uri="{FF2B5EF4-FFF2-40B4-BE49-F238E27FC236}">
                  <a16:creationId xmlns:a16="http://schemas.microsoft.com/office/drawing/2014/main" id="{C88EA0A2-918D-4CA6-B237-63BA0258486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41">
              <a:extLst>
                <a:ext uri="{FF2B5EF4-FFF2-40B4-BE49-F238E27FC236}">
                  <a16:creationId xmlns:a16="http://schemas.microsoft.com/office/drawing/2014/main" id="{A7E2830A-4BE0-444D-A6BF-EDEE0BB30C4E}"/>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0" name="Группа 42">
            <a:extLst>
              <a:ext uri="{FF2B5EF4-FFF2-40B4-BE49-F238E27FC236}">
                <a16:creationId xmlns:a16="http://schemas.microsoft.com/office/drawing/2014/main" id="{60E0DA83-F4AC-4E27-8CA1-41601C5BAC96}"/>
              </a:ext>
            </a:extLst>
          </p:cNvPr>
          <p:cNvGrpSpPr/>
          <p:nvPr userDrawn="1"/>
        </p:nvGrpSpPr>
        <p:grpSpPr>
          <a:xfrm>
            <a:off x="18340416" y="3661068"/>
            <a:ext cx="2714400" cy="2714400"/>
            <a:chOff x="6138991" y="8702566"/>
            <a:chExt cx="2714400" cy="2714400"/>
          </a:xfrm>
        </p:grpSpPr>
        <p:sp>
          <p:nvSpPr>
            <p:cNvPr id="21" name="Овал 43">
              <a:extLst>
                <a:ext uri="{FF2B5EF4-FFF2-40B4-BE49-F238E27FC236}">
                  <a16:creationId xmlns:a16="http://schemas.microsoft.com/office/drawing/2014/main" id="{42AB56BF-130F-450F-9361-6BC52E91DC45}"/>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Овал 44">
              <a:extLst>
                <a:ext uri="{FF2B5EF4-FFF2-40B4-BE49-F238E27FC236}">
                  <a16:creationId xmlns:a16="http://schemas.microsoft.com/office/drawing/2014/main" id="{3FAF6C1E-D187-4519-8C56-0B1B31A53762}"/>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3" name="Рисунок 22">
            <a:extLst>
              <a:ext uri="{FF2B5EF4-FFF2-40B4-BE49-F238E27FC236}">
                <a16:creationId xmlns:a16="http://schemas.microsoft.com/office/drawing/2014/main" id="{22AA567A-C21E-01A4-797C-5D45CADC57C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34110307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Заголовок + 5 иконок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21" name="Текст 17">
            <a:extLst>
              <a:ext uri="{FF2B5EF4-FFF2-40B4-BE49-F238E27FC236}">
                <a16:creationId xmlns:a16="http://schemas.microsoft.com/office/drawing/2014/main" id="{FA1683D7-32BE-4695-82FD-5DD1636874EF}"/>
              </a:ext>
            </a:extLst>
          </p:cNvPr>
          <p:cNvSpPr>
            <a:spLocks noGrp="1"/>
          </p:cNvSpPr>
          <p:nvPr>
            <p:ph type="body" sz="quarter" idx="15" hasCustomPrompt="1"/>
          </p:nvPr>
        </p:nvSpPr>
        <p:spPr>
          <a:xfrm>
            <a:off x="814388"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23" name="Текст 17">
            <a:extLst>
              <a:ext uri="{FF2B5EF4-FFF2-40B4-BE49-F238E27FC236}">
                <a16:creationId xmlns:a16="http://schemas.microsoft.com/office/drawing/2014/main" id="{67147B25-311F-4FD3-8AE9-EC268B4D634F}"/>
              </a:ext>
            </a:extLst>
          </p:cNvPr>
          <p:cNvSpPr>
            <a:spLocks noGrp="1"/>
          </p:cNvSpPr>
          <p:nvPr>
            <p:ph type="body" sz="quarter" idx="16" hasCustomPrompt="1"/>
          </p:nvPr>
        </p:nvSpPr>
        <p:spPr>
          <a:xfrm>
            <a:off x="5423194"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два</a:t>
            </a:r>
          </a:p>
        </p:txBody>
      </p:sp>
      <p:sp>
        <p:nvSpPr>
          <p:cNvPr id="24" name="Текст 17">
            <a:extLst>
              <a:ext uri="{FF2B5EF4-FFF2-40B4-BE49-F238E27FC236}">
                <a16:creationId xmlns:a16="http://schemas.microsoft.com/office/drawing/2014/main" id="{8FCD13AE-0530-47D6-A124-091A576198F4}"/>
              </a:ext>
            </a:extLst>
          </p:cNvPr>
          <p:cNvSpPr>
            <a:spLocks noGrp="1"/>
          </p:cNvSpPr>
          <p:nvPr>
            <p:ph type="body" sz="quarter" idx="17" hasCustomPrompt="1"/>
          </p:nvPr>
        </p:nvSpPr>
        <p:spPr>
          <a:xfrm>
            <a:off x="10032000"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три</a:t>
            </a:r>
          </a:p>
        </p:txBody>
      </p:sp>
      <p:sp>
        <p:nvSpPr>
          <p:cNvPr id="25" name="Текст 17">
            <a:extLst>
              <a:ext uri="{FF2B5EF4-FFF2-40B4-BE49-F238E27FC236}">
                <a16:creationId xmlns:a16="http://schemas.microsoft.com/office/drawing/2014/main" id="{54A26A41-86AC-445E-A9DF-A5BEB783176A}"/>
              </a:ext>
            </a:extLst>
          </p:cNvPr>
          <p:cNvSpPr>
            <a:spLocks noGrp="1"/>
          </p:cNvSpPr>
          <p:nvPr>
            <p:ph type="body" sz="quarter" idx="18" hasCustomPrompt="1"/>
          </p:nvPr>
        </p:nvSpPr>
        <p:spPr>
          <a:xfrm>
            <a:off x="14640806"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четыре</a:t>
            </a:r>
          </a:p>
        </p:txBody>
      </p:sp>
      <p:sp>
        <p:nvSpPr>
          <p:cNvPr id="26" name="Текст 17">
            <a:extLst>
              <a:ext uri="{FF2B5EF4-FFF2-40B4-BE49-F238E27FC236}">
                <a16:creationId xmlns:a16="http://schemas.microsoft.com/office/drawing/2014/main" id="{8D2C711B-31D2-45F5-830F-5E5E267DD65C}"/>
              </a:ext>
            </a:extLst>
          </p:cNvPr>
          <p:cNvSpPr>
            <a:spLocks noGrp="1"/>
          </p:cNvSpPr>
          <p:nvPr>
            <p:ph type="body" sz="quarter" idx="19" hasCustomPrompt="1"/>
          </p:nvPr>
        </p:nvSpPr>
        <p:spPr>
          <a:xfrm>
            <a:off x="19249612"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пять</a:t>
            </a:r>
          </a:p>
        </p:txBody>
      </p:sp>
      <p:pic>
        <p:nvPicPr>
          <p:cNvPr id="27" name="Рисунок 26">
            <a:extLst>
              <a:ext uri="{FF2B5EF4-FFF2-40B4-BE49-F238E27FC236}">
                <a16:creationId xmlns:a16="http://schemas.microsoft.com/office/drawing/2014/main" id="{34F5984F-4FD4-004A-9CFD-D15CB3CEA32C}"/>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8" name="Рисунок 27">
            <a:extLst>
              <a:ext uri="{FF2B5EF4-FFF2-40B4-BE49-F238E27FC236}">
                <a16:creationId xmlns:a16="http://schemas.microsoft.com/office/drawing/2014/main" id="{60F296BE-3774-6C07-86C0-A125AC1D5ED9}"/>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42" name="Группа 23">
            <a:extLst>
              <a:ext uri="{FF2B5EF4-FFF2-40B4-BE49-F238E27FC236}">
                <a16:creationId xmlns:a16="http://schemas.microsoft.com/office/drawing/2014/main" id="{30CF2FAA-BAC3-8BA3-B67E-92C3B8D4D9C4}"/>
              </a:ext>
            </a:extLst>
          </p:cNvPr>
          <p:cNvGrpSpPr/>
          <p:nvPr userDrawn="1"/>
        </p:nvGrpSpPr>
        <p:grpSpPr>
          <a:xfrm>
            <a:off x="847143" y="3661068"/>
            <a:ext cx="2714400" cy="2714400"/>
            <a:chOff x="3615925" y="8607972"/>
            <a:chExt cx="2714400" cy="2714400"/>
          </a:xfrm>
        </p:grpSpPr>
        <p:sp>
          <p:nvSpPr>
            <p:cNvPr id="43" name="Овал 16">
              <a:extLst>
                <a:ext uri="{FF2B5EF4-FFF2-40B4-BE49-F238E27FC236}">
                  <a16:creationId xmlns:a16="http://schemas.microsoft.com/office/drawing/2014/main" id="{33593BAC-C9B7-DF0F-B084-747CCDA81E1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Овал 19">
              <a:extLst>
                <a:ext uri="{FF2B5EF4-FFF2-40B4-BE49-F238E27FC236}">
                  <a16:creationId xmlns:a16="http://schemas.microsoft.com/office/drawing/2014/main" id="{2EFB8601-FE2D-7245-928D-6C71F2E1A293}"/>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45" name="Группа 23">
            <a:extLst>
              <a:ext uri="{FF2B5EF4-FFF2-40B4-BE49-F238E27FC236}">
                <a16:creationId xmlns:a16="http://schemas.microsoft.com/office/drawing/2014/main" id="{ECD3744A-C2CA-AFE4-8E03-A439AFCA7742}"/>
              </a:ext>
            </a:extLst>
          </p:cNvPr>
          <p:cNvGrpSpPr/>
          <p:nvPr userDrawn="1"/>
        </p:nvGrpSpPr>
        <p:grpSpPr>
          <a:xfrm>
            <a:off x="5455945" y="3661068"/>
            <a:ext cx="2714400" cy="2714400"/>
            <a:chOff x="3615925" y="8607972"/>
            <a:chExt cx="2714400" cy="2714400"/>
          </a:xfrm>
        </p:grpSpPr>
        <p:sp>
          <p:nvSpPr>
            <p:cNvPr id="46" name="Овал 16">
              <a:extLst>
                <a:ext uri="{FF2B5EF4-FFF2-40B4-BE49-F238E27FC236}">
                  <a16:creationId xmlns:a16="http://schemas.microsoft.com/office/drawing/2014/main" id="{5097E5D4-0A3E-C62F-0A80-F1F422972B37}"/>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Овал 19">
              <a:extLst>
                <a:ext uri="{FF2B5EF4-FFF2-40B4-BE49-F238E27FC236}">
                  <a16:creationId xmlns:a16="http://schemas.microsoft.com/office/drawing/2014/main" id="{7E48DB34-8DF8-210B-205E-B14A736577AA}"/>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48" name="Группа 23">
            <a:extLst>
              <a:ext uri="{FF2B5EF4-FFF2-40B4-BE49-F238E27FC236}">
                <a16:creationId xmlns:a16="http://schemas.microsoft.com/office/drawing/2014/main" id="{17B76602-EE45-7E13-9F0A-859D6BCCF9C3}"/>
              </a:ext>
            </a:extLst>
          </p:cNvPr>
          <p:cNvGrpSpPr/>
          <p:nvPr userDrawn="1"/>
        </p:nvGrpSpPr>
        <p:grpSpPr>
          <a:xfrm>
            <a:off x="10064751" y="3661068"/>
            <a:ext cx="2714400" cy="2714400"/>
            <a:chOff x="3615925" y="8607972"/>
            <a:chExt cx="2714400" cy="2714400"/>
          </a:xfrm>
        </p:grpSpPr>
        <p:sp>
          <p:nvSpPr>
            <p:cNvPr id="49" name="Овал 16">
              <a:extLst>
                <a:ext uri="{FF2B5EF4-FFF2-40B4-BE49-F238E27FC236}">
                  <a16:creationId xmlns:a16="http://schemas.microsoft.com/office/drawing/2014/main" id="{ED9769FA-4B77-F04B-9E84-C21466EFB62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0" name="Овал 19">
              <a:extLst>
                <a:ext uri="{FF2B5EF4-FFF2-40B4-BE49-F238E27FC236}">
                  <a16:creationId xmlns:a16="http://schemas.microsoft.com/office/drawing/2014/main" id="{AE4EEB4B-1E84-6B1E-154C-2B0CB2D751A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51" name="Группа 23">
            <a:extLst>
              <a:ext uri="{FF2B5EF4-FFF2-40B4-BE49-F238E27FC236}">
                <a16:creationId xmlns:a16="http://schemas.microsoft.com/office/drawing/2014/main" id="{506CD582-E12E-48B9-5A84-F7EDBF3366FA}"/>
              </a:ext>
            </a:extLst>
          </p:cNvPr>
          <p:cNvGrpSpPr/>
          <p:nvPr userDrawn="1"/>
        </p:nvGrpSpPr>
        <p:grpSpPr>
          <a:xfrm>
            <a:off x="14667927" y="3661068"/>
            <a:ext cx="2714400" cy="2714400"/>
            <a:chOff x="3615925" y="8607972"/>
            <a:chExt cx="2714400" cy="2714400"/>
          </a:xfrm>
        </p:grpSpPr>
        <p:sp>
          <p:nvSpPr>
            <p:cNvPr id="52" name="Овал 16">
              <a:extLst>
                <a:ext uri="{FF2B5EF4-FFF2-40B4-BE49-F238E27FC236}">
                  <a16:creationId xmlns:a16="http://schemas.microsoft.com/office/drawing/2014/main" id="{D8C5844F-0E0F-4C55-1F15-D9CF4802A01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3" name="Овал 19">
              <a:extLst>
                <a:ext uri="{FF2B5EF4-FFF2-40B4-BE49-F238E27FC236}">
                  <a16:creationId xmlns:a16="http://schemas.microsoft.com/office/drawing/2014/main" id="{576A0D06-A5D1-9305-B3A4-0FC5C81F621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54" name="Группа 23">
            <a:extLst>
              <a:ext uri="{FF2B5EF4-FFF2-40B4-BE49-F238E27FC236}">
                <a16:creationId xmlns:a16="http://schemas.microsoft.com/office/drawing/2014/main" id="{A535A199-8718-D6B6-69F8-31471FE379BA}"/>
              </a:ext>
            </a:extLst>
          </p:cNvPr>
          <p:cNvGrpSpPr/>
          <p:nvPr userDrawn="1"/>
        </p:nvGrpSpPr>
        <p:grpSpPr>
          <a:xfrm>
            <a:off x="19282364" y="3661068"/>
            <a:ext cx="2714400" cy="2714400"/>
            <a:chOff x="3615925" y="8607972"/>
            <a:chExt cx="2714400" cy="2714400"/>
          </a:xfrm>
        </p:grpSpPr>
        <p:sp>
          <p:nvSpPr>
            <p:cNvPr id="55" name="Овал 16">
              <a:extLst>
                <a:ext uri="{FF2B5EF4-FFF2-40B4-BE49-F238E27FC236}">
                  <a16:creationId xmlns:a16="http://schemas.microsoft.com/office/drawing/2014/main" id="{F6609F7F-B726-B1CF-3058-6DF6014D1C47}"/>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6" name="Овал 19">
              <a:extLst>
                <a:ext uri="{FF2B5EF4-FFF2-40B4-BE49-F238E27FC236}">
                  <a16:creationId xmlns:a16="http://schemas.microsoft.com/office/drawing/2014/main" id="{ABEFA1DC-E63F-1392-F5F9-011674FB22CD}"/>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85895741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Заголовок + 5 иконок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9D382387-DC5F-48B8-A3A4-627A2A33E48D}"/>
              </a:ext>
            </a:extLst>
          </p:cNvPr>
          <p:cNvSpPr>
            <a:spLocks noGrp="1"/>
          </p:cNvSpPr>
          <p:nvPr>
            <p:ph type="body" sz="quarter" idx="15" hasCustomPrompt="1"/>
          </p:nvPr>
        </p:nvSpPr>
        <p:spPr>
          <a:xfrm>
            <a:off x="814388"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8" name="Текст 17">
            <a:extLst>
              <a:ext uri="{FF2B5EF4-FFF2-40B4-BE49-F238E27FC236}">
                <a16:creationId xmlns:a16="http://schemas.microsoft.com/office/drawing/2014/main" id="{1D2C9939-75B8-46B6-A97A-FBCA7646BBE9}"/>
              </a:ext>
            </a:extLst>
          </p:cNvPr>
          <p:cNvSpPr>
            <a:spLocks noGrp="1"/>
          </p:cNvSpPr>
          <p:nvPr>
            <p:ph type="body" sz="quarter" idx="16" hasCustomPrompt="1"/>
          </p:nvPr>
        </p:nvSpPr>
        <p:spPr>
          <a:xfrm>
            <a:off x="5423194"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два</a:t>
            </a:r>
          </a:p>
        </p:txBody>
      </p:sp>
      <p:sp>
        <p:nvSpPr>
          <p:cNvPr id="9" name="Текст 17">
            <a:extLst>
              <a:ext uri="{FF2B5EF4-FFF2-40B4-BE49-F238E27FC236}">
                <a16:creationId xmlns:a16="http://schemas.microsoft.com/office/drawing/2014/main" id="{20F40AC6-42FE-4174-A021-E2E03577744F}"/>
              </a:ext>
            </a:extLst>
          </p:cNvPr>
          <p:cNvSpPr>
            <a:spLocks noGrp="1"/>
          </p:cNvSpPr>
          <p:nvPr>
            <p:ph type="body" sz="quarter" idx="17" hasCustomPrompt="1"/>
          </p:nvPr>
        </p:nvSpPr>
        <p:spPr>
          <a:xfrm>
            <a:off x="10032000"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три</a:t>
            </a:r>
          </a:p>
        </p:txBody>
      </p:sp>
      <p:sp>
        <p:nvSpPr>
          <p:cNvPr id="10" name="Текст 17">
            <a:extLst>
              <a:ext uri="{FF2B5EF4-FFF2-40B4-BE49-F238E27FC236}">
                <a16:creationId xmlns:a16="http://schemas.microsoft.com/office/drawing/2014/main" id="{10D9777E-C73E-4863-9533-542C6D17BBFC}"/>
              </a:ext>
            </a:extLst>
          </p:cNvPr>
          <p:cNvSpPr>
            <a:spLocks noGrp="1"/>
          </p:cNvSpPr>
          <p:nvPr>
            <p:ph type="body" sz="quarter" idx="18" hasCustomPrompt="1"/>
          </p:nvPr>
        </p:nvSpPr>
        <p:spPr>
          <a:xfrm>
            <a:off x="14640806"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четыре</a:t>
            </a:r>
          </a:p>
        </p:txBody>
      </p:sp>
      <p:sp>
        <p:nvSpPr>
          <p:cNvPr id="11" name="Текст 17">
            <a:extLst>
              <a:ext uri="{FF2B5EF4-FFF2-40B4-BE49-F238E27FC236}">
                <a16:creationId xmlns:a16="http://schemas.microsoft.com/office/drawing/2014/main" id="{D185252E-68AB-4379-BDEC-F06A048FC1E3}"/>
              </a:ext>
            </a:extLst>
          </p:cNvPr>
          <p:cNvSpPr>
            <a:spLocks noGrp="1"/>
          </p:cNvSpPr>
          <p:nvPr>
            <p:ph type="body" sz="quarter" idx="19" hasCustomPrompt="1"/>
          </p:nvPr>
        </p:nvSpPr>
        <p:spPr>
          <a:xfrm>
            <a:off x="19249612"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пять</a:t>
            </a:r>
          </a:p>
        </p:txBody>
      </p:sp>
      <p:grpSp>
        <p:nvGrpSpPr>
          <p:cNvPr id="12" name="Группа 22">
            <a:extLst>
              <a:ext uri="{FF2B5EF4-FFF2-40B4-BE49-F238E27FC236}">
                <a16:creationId xmlns:a16="http://schemas.microsoft.com/office/drawing/2014/main" id="{0752811F-952C-4FF3-AAC4-4D8CFA7F7841}"/>
              </a:ext>
            </a:extLst>
          </p:cNvPr>
          <p:cNvGrpSpPr/>
          <p:nvPr userDrawn="1"/>
        </p:nvGrpSpPr>
        <p:grpSpPr>
          <a:xfrm>
            <a:off x="847143" y="3661068"/>
            <a:ext cx="2714400" cy="2714400"/>
            <a:chOff x="6138991" y="8702566"/>
            <a:chExt cx="2714400" cy="2714400"/>
          </a:xfrm>
        </p:grpSpPr>
        <p:sp>
          <p:nvSpPr>
            <p:cNvPr id="13" name="Овал 23">
              <a:extLst>
                <a:ext uri="{FF2B5EF4-FFF2-40B4-BE49-F238E27FC236}">
                  <a16:creationId xmlns:a16="http://schemas.microsoft.com/office/drawing/2014/main" id="{B4EC887F-BE04-4B67-8DB1-9E09AEDE8300}"/>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Овал 24">
              <a:extLst>
                <a:ext uri="{FF2B5EF4-FFF2-40B4-BE49-F238E27FC236}">
                  <a16:creationId xmlns:a16="http://schemas.microsoft.com/office/drawing/2014/main" id="{E8480549-C71B-4357-B408-8483D8A10555}"/>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32">
            <a:extLst>
              <a:ext uri="{FF2B5EF4-FFF2-40B4-BE49-F238E27FC236}">
                <a16:creationId xmlns:a16="http://schemas.microsoft.com/office/drawing/2014/main" id="{CDCCE169-EA22-4E40-A999-15C36D7B12FB}"/>
              </a:ext>
            </a:extLst>
          </p:cNvPr>
          <p:cNvGrpSpPr/>
          <p:nvPr userDrawn="1"/>
        </p:nvGrpSpPr>
        <p:grpSpPr>
          <a:xfrm>
            <a:off x="5455946" y="3661068"/>
            <a:ext cx="2714400" cy="2714400"/>
            <a:chOff x="6138991" y="8702566"/>
            <a:chExt cx="2714400" cy="2714400"/>
          </a:xfrm>
        </p:grpSpPr>
        <p:sp>
          <p:nvSpPr>
            <p:cNvPr id="16" name="Овал 33">
              <a:extLst>
                <a:ext uri="{FF2B5EF4-FFF2-40B4-BE49-F238E27FC236}">
                  <a16:creationId xmlns:a16="http://schemas.microsoft.com/office/drawing/2014/main" id="{AB6D3B4A-3DD4-4FA2-BB46-1206A7566D42}"/>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Овал 34">
              <a:extLst>
                <a:ext uri="{FF2B5EF4-FFF2-40B4-BE49-F238E27FC236}">
                  <a16:creationId xmlns:a16="http://schemas.microsoft.com/office/drawing/2014/main" id="{3DA3D3A3-1AC0-4B74-9240-2E37CDFC4260}"/>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35">
            <a:extLst>
              <a:ext uri="{FF2B5EF4-FFF2-40B4-BE49-F238E27FC236}">
                <a16:creationId xmlns:a16="http://schemas.microsoft.com/office/drawing/2014/main" id="{ADAE3DAE-964F-488D-BE8F-1C150D553920}"/>
              </a:ext>
            </a:extLst>
          </p:cNvPr>
          <p:cNvGrpSpPr/>
          <p:nvPr userDrawn="1"/>
        </p:nvGrpSpPr>
        <p:grpSpPr>
          <a:xfrm>
            <a:off x="10064752" y="3661068"/>
            <a:ext cx="2714400" cy="2714400"/>
            <a:chOff x="6138991" y="8702566"/>
            <a:chExt cx="2714400" cy="2714400"/>
          </a:xfrm>
        </p:grpSpPr>
        <p:sp>
          <p:nvSpPr>
            <p:cNvPr id="19" name="Овал 36">
              <a:extLst>
                <a:ext uri="{FF2B5EF4-FFF2-40B4-BE49-F238E27FC236}">
                  <a16:creationId xmlns:a16="http://schemas.microsoft.com/office/drawing/2014/main" id="{99B4822A-789C-4EB3-AC75-3C1F23A70DD7}"/>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37">
              <a:extLst>
                <a:ext uri="{FF2B5EF4-FFF2-40B4-BE49-F238E27FC236}">
                  <a16:creationId xmlns:a16="http://schemas.microsoft.com/office/drawing/2014/main" id="{5E1E3F9D-4EA6-450E-BCDE-8C33CC358252}"/>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38">
            <a:extLst>
              <a:ext uri="{FF2B5EF4-FFF2-40B4-BE49-F238E27FC236}">
                <a16:creationId xmlns:a16="http://schemas.microsoft.com/office/drawing/2014/main" id="{CC81B1E5-8ECD-49CB-A056-43009E44E9BB}"/>
              </a:ext>
            </a:extLst>
          </p:cNvPr>
          <p:cNvGrpSpPr/>
          <p:nvPr userDrawn="1"/>
        </p:nvGrpSpPr>
        <p:grpSpPr>
          <a:xfrm>
            <a:off x="14667928" y="3661068"/>
            <a:ext cx="2714400" cy="2714400"/>
            <a:chOff x="6138991" y="8702566"/>
            <a:chExt cx="2714400" cy="2714400"/>
          </a:xfrm>
        </p:grpSpPr>
        <p:sp>
          <p:nvSpPr>
            <p:cNvPr id="22" name="Овал 39">
              <a:extLst>
                <a:ext uri="{FF2B5EF4-FFF2-40B4-BE49-F238E27FC236}">
                  <a16:creationId xmlns:a16="http://schemas.microsoft.com/office/drawing/2014/main" id="{90F644B5-4ABA-42D2-AB36-3E6E5E6F59F7}"/>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Овал 40">
              <a:extLst>
                <a:ext uri="{FF2B5EF4-FFF2-40B4-BE49-F238E27FC236}">
                  <a16:creationId xmlns:a16="http://schemas.microsoft.com/office/drawing/2014/main" id="{3DE5804E-57CE-43D3-B504-A1BE90714D21}"/>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41">
            <a:extLst>
              <a:ext uri="{FF2B5EF4-FFF2-40B4-BE49-F238E27FC236}">
                <a16:creationId xmlns:a16="http://schemas.microsoft.com/office/drawing/2014/main" id="{0FAF9656-ECB6-433D-9376-D4FF20F6DAE7}"/>
              </a:ext>
            </a:extLst>
          </p:cNvPr>
          <p:cNvGrpSpPr/>
          <p:nvPr userDrawn="1"/>
        </p:nvGrpSpPr>
        <p:grpSpPr>
          <a:xfrm>
            <a:off x="19282365" y="3661068"/>
            <a:ext cx="2714400" cy="2714400"/>
            <a:chOff x="6138991" y="8702566"/>
            <a:chExt cx="2714400" cy="2714400"/>
          </a:xfrm>
        </p:grpSpPr>
        <p:sp>
          <p:nvSpPr>
            <p:cNvPr id="25" name="Овал 42">
              <a:extLst>
                <a:ext uri="{FF2B5EF4-FFF2-40B4-BE49-F238E27FC236}">
                  <a16:creationId xmlns:a16="http://schemas.microsoft.com/office/drawing/2014/main" id="{F8157342-1710-497F-9FE8-D815DDAE8FFA}"/>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Овал 43">
              <a:extLst>
                <a:ext uri="{FF2B5EF4-FFF2-40B4-BE49-F238E27FC236}">
                  <a16:creationId xmlns:a16="http://schemas.microsoft.com/office/drawing/2014/main" id="{9D27D270-DA58-4C21-AB86-E5D1A885346C}"/>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7" name="Рисунок 26">
            <a:extLst>
              <a:ext uri="{FF2B5EF4-FFF2-40B4-BE49-F238E27FC236}">
                <a16:creationId xmlns:a16="http://schemas.microsoft.com/office/drawing/2014/main" id="{33E8C9BB-2103-8C5D-BBA1-5F1B65783A4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5062914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Заголовок + 3 буллита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90423122-6FBD-4F61-9A2B-013DB2361839}"/>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6" name="Текст 17">
            <a:extLst>
              <a:ext uri="{FF2B5EF4-FFF2-40B4-BE49-F238E27FC236}">
                <a16:creationId xmlns:a16="http://schemas.microsoft.com/office/drawing/2014/main" id="{0A11328C-68D1-492B-A657-AFB21298AB37}"/>
              </a:ext>
            </a:extLst>
          </p:cNvPr>
          <p:cNvSpPr>
            <a:spLocks noGrp="1"/>
          </p:cNvSpPr>
          <p:nvPr>
            <p:ph type="body" sz="quarter" idx="19" hasCustomPrompt="1"/>
          </p:nvPr>
        </p:nvSpPr>
        <p:spPr>
          <a:xfrm>
            <a:off x="2123702" y="6308510"/>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7" name="Текст 17">
            <a:extLst>
              <a:ext uri="{FF2B5EF4-FFF2-40B4-BE49-F238E27FC236}">
                <a16:creationId xmlns:a16="http://schemas.microsoft.com/office/drawing/2014/main" id="{CD9C15D5-8DD6-495F-A2BC-B3FC0A80A6F9}"/>
              </a:ext>
            </a:extLst>
          </p:cNvPr>
          <p:cNvSpPr>
            <a:spLocks noGrp="1"/>
          </p:cNvSpPr>
          <p:nvPr>
            <p:ph type="body" sz="quarter" idx="20" hasCustomPrompt="1"/>
          </p:nvPr>
        </p:nvSpPr>
        <p:spPr>
          <a:xfrm>
            <a:off x="2123702" y="8901176"/>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pic>
        <p:nvPicPr>
          <p:cNvPr id="22" name="Рисунок 21">
            <a:extLst>
              <a:ext uri="{FF2B5EF4-FFF2-40B4-BE49-F238E27FC236}">
                <a16:creationId xmlns:a16="http://schemas.microsoft.com/office/drawing/2014/main" id="{010F685F-1DD9-598C-0C47-D7D2AA3041E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7" name="Рисунок 26">
            <a:extLst>
              <a:ext uri="{FF2B5EF4-FFF2-40B4-BE49-F238E27FC236}">
                <a16:creationId xmlns:a16="http://schemas.microsoft.com/office/drawing/2014/main" id="{2B2B47A4-52E9-C589-6329-3D6C2F5FC5C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18" name="Группа 23">
            <a:extLst>
              <a:ext uri="{FF2B5EF4-FFF2-40B4-BE49-F238E27FC236}">
                <a16:creationId xmlns:a16="http://schemas.microsoft.com/office/drawing/2014/main" id="{13136D85-59A2-AB2A-6AE4-7D19F36A331E}"/>
              </a:ext>
            </a:extLst>
          </p:cNvPr>
          <p:cNvGrpSpPr/>
          <p:nvPr userDrawn="1"/>
        </p:nvGrpSpPr>
        <p:grpSpPr>
          <a:xfrm>
            <a:off x="899621" y="3750913"/>
            <a:ext cx="1018800" cy="1018800"/>
            <a:chOff x="3615925" y="8607972"/>
            <a:chExt cx="2714400" cy="2714400"/>
          </a:xfrm>
        </p:grpSpPr>
        <p:sp>
          <p:nvSpPr>
            <p:cNvPr id="19" name="Овал 16">
              <a:extLst>
                <a:ext uri="{FF2B5EF4-FFF2-40B4-BE49-F238E27FC236}">
                  <a16:creationId xmlns:a16="http://schemas.microsoft.com/office/drawing/2014/main" id="{5CEA7EE3-648D-C3C5-C314-4454C284068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a:extLst>
                <a:ext uri="{FF2B5EF4-FFF2-40B4-BE49-F238E27FC236}">
                  <a16:creationId xmlns:a16="http://schemas.microsoft.com/office/drawing/2014/main" id="{51A7FDF4-8685-66B0-9DF5-0A64BD74F227}"/>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3">
            <a:extLst>
              <a:ext uri="{FF2B5EF4-FFF2-40B4-BE49-F238E27FC236}">
                <a16:creationId xmlns:a16="http://schemas.microsoft.com/office/drawing/2014/main" id="{6ABD413E-E8DA-196E-AD77-AEC9E75BE8A9}"/>
              </a:ext>
            </a:extLst>
          </p:cNvPr>
          <p:cNvGrpSpPr/>
          <p:nvPr userDrawn="1"/>
        </p:nvGrpSpPr>
        <p:grpSpPr>
          <a:xfrm>
            <a:off x="899621" y="6343579"/>
            <a:ext cx="1018800" cy="1018800"/>
            <a:chOff x="3615925" y="8607972"/>
            <a:chExt cx="2714400" cy="2714400"/>
          </a:xfrm>
        </p:grpSpPr>
        <p:sp>
          <p:nvSpPr>
            <p:cNvPr id="23" name="Овал 16">
              <a:extLst>
                <a:ext uri="{FF2B5EF4-FFF2-40B4-BE49-F238E27FC236}">
                  <a16:creationId xmlns:a16="http://schemas.microsoft.com/office/drawing/2014/main" id="{11A7AC3B-A1C7-C71E-CFA2-F2ABC0EF210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23">
              <a:extLst>
                <a:ext uri="{FF2B5EF4-FFF2-40B4-BE49-F238E27FC236}">
                  <a16:creationId xmlns:a16="http://schemas.microsoft.com/office/drawing/2014/main" id="{B1509F28-268E-8B11-A6E0-211D0A980A30}"/>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23">
            <a:extLst>
              <a:ext uri="{FF2B5EF4-FFF2-40B4-BE49-F238E27FC236}">
                <a16:creationId xmlns:a16="http://schemas.microsoft.com/office/drawing/2014/main" id="{D6E0BB82-831A-112A-5291-4589979665E2}"/>
              </a:ext>
            </a:extLst>
          </p:cNvPr>
          <p:cNvGrpSpPr/>
          <p:nvPr userDrawn="1"/>
        </p:nvGrpSpPr>
        <p:grpSpPr>
          <a:xfrm>
            <a:off x="899621" y="8936244"/>
            <a:ext cx="1018800" cy="1018800"/>
            <a:chOff x="3615925" y="8607972"/>
            <a:chExt cx="2714400" cy="2714400"/>
          </a:xfrm>
        </p:grpSpPr>
        <p:sp>
          <p:nvSpPr>
            <p:cNvPr id="26" name="Овал 16">
              <a:extLst>
                <a:ext uri="{FF2B5EF4-FFF2-40B4-BE49-F238E27FC236}">
                  <a16:creationId xmlns:a16="http://schemas.microsoft.com/office/drawing/2014/main" id="{A9D4BB0B-E13E-BDB9-C25E-03613AC62EFD}"/>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Овал 36">
              <a:extLst>
                <a:ext uri="{FF2B5EF4-FFF2-40B4-BE49-F238E27FC236}">
                  <a16:creationId xmlns:a16="http://schemas.microsoft.com/office/drawing/2014/main" id="{974F976E-1E5C-7271-AF4F-EF9F09D13FE6}"/>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7616692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Заголовок + 3 буллита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A55ADFB2-6B4F-47AB-A518-0C7511B69152}"/>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8" name="Текст 17">
            <a:extLst>
              <a:ext uri="{FF2B5EF4-FFF2-40B4-BE49-F238E27FC236}">
                <a16:creationId xmlns:a16="http://schemas.microsoft.com/office/drawing/2014/main" id="{4CDCA104-DB98-49C5-86C6-EC34972AEF20}"/>
              </a:ext>
            </a:extLst>
          </p:cNvPr>
          <p:cNvSpPr>
            <a:spLocks noGrp="1"/>
          </p:cNvSpPr>
          <p:nvPr>
            <p:ph type="body" sz="quarter" idx="19" hasCustomPrompt="1"/>
          </p:nvPr>
        </p:nvSpPr>
        <p:spPr>
          <a:xfrm>
            <a:off x="2123702" y="6308510"/>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8D375499-3CE7-43FC-8B67-AC055176C48B}"/>
              </a:ext>
            </a:extLst>
          </p:cNvPr>
          <p:cNvSpPr>
            <a:spLocks noGrp="1"/>
          </p:cNvSpPr>
          <p:nvPr>
            <p:ph type="body" sz="quarter" idx="20" hasCustomPrompt="1"/>
          </p:nvPr>
        </p:nvSpPr>
        <p:spPr>
          <a:xfrm>
            <a:off x="2123702" y="8901176"/>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grpSp>
        <p:nvGrpSpPr>
          <p:cNvPr id="10" name="Группа 25">
            <a:extLst>
              <a:ext uri="{FF2B5EF4-FFF2-40B4-BE49-F238E27FC236}">
                <a16:creationId xmlns:a16="http://schemas.microsoft.com/office/drawing/2014/main" id="{00361E1D-2BBD-47A6-AF1C-721A228B7601}"/>
              </a:ext>
            </a:extLst>
          </p:cNvPr>
          <p:cNvGrpSpPr/>
          <p:nvPr userDrawn="1"/>
        </p:nvGrpSpPr>
        <p:grpSpPr>
          <a:xfrm>
            <a:off x="900361" y="3750913"/>
            <a:ext cx="1018800" cy="1018800"/>
            <a:chOff x="6138991" y="8702566"/>
            <a:chExt cx="2714400" cy="2714400"/>
          </a:xfrm>
        </p:grpSpPr>
        <p:sp>
          <p:nvSpPr>
            <p:cNvPr id="11" name="Овал 26">
              <a:extLst>
                <a:ext uri="{FF2B5EF4-FFF2-40B4-BE49-F238E27FC236}">
                  <a16:creationId xmlns:a16="http://schemas.microsoft.com/office/drawing/2014/main" id="{4EA2B338-075D-4DED-AC34-8B4FDDC4D88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Овал 27">
              <a:extLst>
                <a:ext uri="{FF2B5EF4-FFF2-40B4-BE49-F238E27FC236}">
                  <a16:creationId xmlns:a16="http://schemas.microsoft.com/office/drawing/2014/main" id="{DBE1B516-CA9C-4A81-891D-85BA0FC072F5}"/>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3" name="Группа 29">
            <a:extLst>
              <a:ext uri="{FF2B5EF4-FFF2-40B4-BE49-F238E27FC236}">
                <a16:creationId xmlns:a16="http://schemas.microsoft.com/office/drawing/2014/main" id="{8EFB57E4-9A33-4D1F-9102-7406C975927D}"/>
              </a:ext>
            </a:extLst>
          </p:cNvPr>
          <p:cNvGrpSpPr/>
          <p:nvPr userDrawn="1"/>
        </p:nvGrpSpPr>
        <p:grpSpPr>
          <a:xfrm>
            <a:off x="900361" y="6343579"/>
            <a:ext cx="1018800" cy="1018800"/>
            <a:chOff x="6138991" y="8702566"/>
            <a:chExt cx="2714400" cy="2714400"/>
          </a:xfrm>
        </p:grpSpPr>
        <p:sp>
          <p:nvSpPr>
            <p:cNvPr id="14" name="Овал 30">
              <a:extLst>
                <a:ext uri="{FF2B5EF4-FFF2-40B4-BE49-F238E27FC236}">
                  <a16:creationId xmlns:a16="http://schemas.microsoft.com/office/drawing/2014/main" id="{C5761C56-155C-4976-9F99-2BAC4F196D12}"/>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Овал 31">
              <a:extLst>
                <a:ext uri="{FF2B5EF4-FFF2-40B4-BE49-F238E27FC236}">
                  <a16:creationId xmlns:a16="http://schemas.microsoft.com/office/drawing/2014/main" id="{48177D9D-B1A1-483D-8AB7-E481B24088D6}"/>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6" name="Группа 32">
            <a:extLst>
              <a:ext uri="{FF2B5EF4-FFF2-40B4-BE49-F238E27FC236}">
                <a16:creationId xmlns:a16="http://schemas.microsoft.com/office/drawing/2014/main" id="{B14224DD-5023-4150-A6BD-8326027CE82C}"/>
              </a:ext>
            </a:extLst>
          </p:cNvPr>
          <p:cNvGrpSpPr/>
          <p:nvPr userDrawn="1"/>
        </p:nvGrpSpPr>
        <p:grpSpPr>
          <a:xfrm>
            <a:off x="900361" y="8936244"/>
            <a:ext cx="1018800" cy="1018800"/>
            <a:chOff x="6138991" y="8702566"/>
            <a:chExt cx="2714400" cy="2714400"/>
          </a:xfrm>
        </p:grpSpPr>
        <p:sp>
          <p:nvSpPr>
            <p:cNvPr id="17" name="Овал 33">
              <a:extLst>
                <a:ext uri="{FF2B5EF4-FFF2-40B4-BE49-F238E27FC236}">
                  <a16:creationId xmlns:a16="http://schemas.microsoft.com/office/drawing/2014/main" id="{0F612332-00EF-4135-812A-CE69CEF6D02E}"/>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Овал 34">
              <a:extLst>
                <a:ext uri="{FF2B5EF4-FFF2-40B4-BE49-F238E27FC236}">
                  <a16:creationId xmlns:a16="http://schemas.microsoft.com/office/drawing/2014/main" id="{0B7042C6-1E70-469D-AE74-43BDE53AA607}"/>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9" name="Рисунок 18">
            <a:extLst>
              <a:ext uri="{FF2B5EF4-FFF2-40B4-BE49-F238E27FC236}">
                <a16:creationId xmlns:a16="http://schemas.microsoft.com/office/drawing/2014/main" id="{18743586-0C2A-46A0-1960-5C5072146BF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959482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53" name="Group 4">
            <a:extLst>
              <a:ext uri="{FF2B5EF4-FFF2-40B4-BE49-F238E27FC236}">
                <a16:creationId xmlns:a16="http://schemas.microsoft.com/office/drawing/2014/main" id="{D85476DC-139F-0C48-D3A1-AD6EA5266765}"/>
              </a:ext>
              <a:ext uri="{C183D7F6-B498-43B3-948B-1728B52AA6E4}">
                <adec:decorative xmlns="" xmlns:adec="http://schemas.microsoft.com/office/drawing/2017/decorative" val="1"/>
              </a:ext>
            </a:extLst>
          </p:cNvPr>
          <p:cNvGrpSpPr>
            <a:grpSpLocks noChangeAspect="1"/>
          </p:cNvGrpSpPr>
          <p:nvPr userDrawn="1"/>
        </p:nvGrpSpPr>
        <p:grpSpPr bwMode="auto">
          <a:xfrm>
            <a:off x="13806338" y="1372083"/>
            <a:ext cx="9324000" cy="5492140"/>
            <a:chOff x="2212" y="324"/>
            <a:chExt cx="1623" cy="956"/>
          </a:xfrm>
          <a:solidFill>
            <a:schemeClr val="accent2"/>
          </a:solidFill>
        </p:grpSpPr>
        <p:sp>
          <p:nvSpPr>
            <p:cNvPr id="54" name="Freeform 5">
              <a:extLst>
                <a:ext uri="{FF2B5EF4-FFF2-40B4-BE49-F238E27FC236}">
                  <a16:creationId xmlns:a16="http://schemas.microsoft.com/office/drawing/2014/main" id="{7DE25147-CB03-D8EA-E924-5025C40DA7F1}"/>
                </a:ext>
              </a:extLst>
            </p:cNvPr>
            <p:cNvSpPr>
              <a:spLocks/>
            </p:cNvSpPr>
            <p:nvPr userDrawn="1"/>
          </p:nvSpPr>
          <p:spPr bwMode="auto">
            <a:xfrm>
              <a:off x="2586" y="324"/>
              <a:ext cx="877" cy="90"/>
            </a:xfrm>
            <a:custGeom>
              <a:avLst/>
              <a:gdLst>
                <a:gd name="T0" fmla="*/ 573 w 1810"/>
                <a:gd name="T1" fmla="*/ 185 h 185"/>
                <a:gd name="T2" fmla="*/ 446 w 1810"/>
                <a:gd name="T3" fmla="*/ 123 h 185"/>
                <a:gd name="T4" fmla="*/ 249 w 1810"/>
                <a:gd name="T5" fmla="*/ 8 h 185"/>
                <a:gd name="T6" fmla="*/ 7 w 1810"/>
                <a:gd name="T7" fmla="*/ 161 h 185"/>
                <a:gd name="T8" fmla="*/ 0 w 1810"/>
                <a:gd name="T9" fmla="*/ 155 h 185"/>
                <a:gd name="T10" fmla="*/ 249 w 1810"/>
                <a:gd name="T11" fmla="*/ 0 h 185"/>
                <a:gd name="T12" fmla="*/ 452 w 1810"/>
                <a:gd name="T13" fmla="*/ 117 h 185"/>
                <a:gd name="T14" fmla="*/ 583 w 1810"/>
                <a:gd name="T15" fmla="*/ 175 h 185"/>
                <a:gd name="T16" fmla="*/ 793 w 1810"/>
                <a:gd name="T17" fmla="*/ 87 h 185"/>
                <a:gd name="T18" fmla="*/ 1015 w 1810"/>
                <a:gd name="T19" fmla="*/ 85 h 185"/>
                <a:gd name="T20" fmla="*/ 1237 w 1810"/>
                <a:gd name="T21" fmla="*/ 165 h 185"/>
                <a:gd name="T22" fmla="*/ 1360 w 1810"/>
                <a:gd name="T23" fmla="*/ 107 h 185"/>
                <a:gd name="T24" fmla="*/ 1568 w 1810"/>
                <a:gd name="T25" fmla="*/ 2 h 185"/>
                <a:gd name="T26" fmla="*/ 1810 w 1810"/>
                <a:gd name="T27" fmla="*/ 157 h 185"/>
                <a:gd name="T28" fmla="*/ 1804 w 1810"/>
                <a:gd name="T29" fmla="*/ 161 h 185"/>
                <a:gd name="T30" fmla="*/ 1566 w 1810"/>
                <a:gd name="T31" fmla="*/ 10 h 185"/>
                <a:gd name="T32" fmla="*/ 1364 w 1810"/>
                <a:gd name="T33" fmla="*/ 115 h 185"/>
                <a:gd name="T34" fmla="*/ 1235 w 1810"/>
                <a:gd name="T35" fmla="*/ 175 h 185"/>
                <a:gd name="T36" fmla="*/ 1007 w 1810"/>
                <a:gd name="T37" fmla="*/ 93 h 185"/>
                <a:gd name="T38" fmla="*/ 797 w 1810"/>
                <a:gd name="T39" fmla="*/ 95 h 185"/>
                <a:gd name="T40" fmla="*/ 581 w 1810"/>
                <a:gd name="T41" fmla="*/ 185 h 185"/>
                <a:gd name="T42" fmla="*/ 573 w 1810"/>
                <a:gd name="T43"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0" h="185">
                  <a:moveTo>
                    <a:pt x="573" y="185"/>
                  </a:moveTo>
                  <a:cubicBezTo>
                    <a:pt x="525" y="185"/>
                    <a:pt x="478" y="163"/>
                    <a:pt x="446" y="123"/>
                  </a:cubicBezTo>
                  <a:cubicBezTo>
                    <a:pt x="382" y="46"/>
                    <a:pt x="317" y="8"/>
                    <a:pt x="249" y="8"/>
                  </a:cubicBezTo>
                  <a:cubicBezTo>
                    <a:pt x="172" y="8"/>
                    <a:pt x="89" y="60"/>
                    <a:pt x="7" y="161"/>
                  </a:cubicBezTo>
                  <a:cubicBezTo>
                    <a:pt x="0" y="155"/>
                    <a:pt x="0" y="155"/>
                    <a:pt x="0" y="155"/>
                  </a:cubicBezTo>
                  <a:cubicBezTo>
                    <a:pt x="85" y="52"/>
                    <a:pt x="168" y="0"/>
                    <a:pt x="249" y="0"/>
                  </a:cubicBezTo>
                  <a:cubicBezTo>
                    <a:pt x="317" y="0"/>
                    <a:pt x="386" y="40"/>
                    <a:pt x="452" y="117"/>
                  </a:cubicBezTo>
                  <a:cubicBezTo>
                    <a:pt x="487" y="157"/>
                    <a:pt x="535" y="179"/>
                    <a:pt x="583" y="175"/>
                  </a:cubicBezTo>
                  <a:cubicBezTo>
                    <a:pt x="666" y="169"/>
                    <a:pt x="737" y="141"/>
                    <a:pt x="793" y="87"/>
                  </a:cubicBezTo>
                  <a:cubicBezTo>
                    <a:pt x="856" y="28"/>
                    <a:pt x="954" y="28"/>
                    <a:pt x="1015" y="85"/>
                  </a:cubicBezTo>
                  <a:cubicBezTo>
                    <a:pt x="1075" y="141"/>
                    <a:pt x="1148" y="167"/>
                    <a:pt x="1237" y="165"/>
                  </a:cubicBezTo>
                  <a:cubicBezTo>
                    <a:pt x="1283" y="163"/>
                    <a:pt x="1328" y="143"/>
                    <a:pt x="1360" y="107"/>
                  </a:cubicBezTo>
                  <a:cubicBezTo>
                    <a:pt x="1426" y="36"/>
                    <a:pt x="1497" y="0"/>
                    <a:pt x="1568" y="2"/>
                  </a:cubicBezTo>
                  <a:cubicBezTo>
                    <a:pt x="1648" y="4"/>
                    <a:pt x="1729" y="56"/>
                    <a:pt x="1810" y="157"/>
                  </a:cubicBezTo>
                  <a:cubicBezTo>
                    <a:pt x="1804" y="161"/>
                    <a:pt x="1804" y="161"/>
                    <a:pt x="1804" y="161"/>
                  </a:cubicBezTo>
                  <a:cubicBezTo>
                    <a:pt x="1723" y="62"/>
                    <a:pt x="1644" y="12"/>
                    <a:pt x="1566" y="10"/>
                  </a:cubicBezTo>
                  <a:cubicBezTo>
                    <a:pt x="1497" y="8"/>
                    <a:pt x="1430" y="42"/>
                    <a:pt x="1364" y="115"/>
                  </a:cubicBezTo>
                  <a:cubicBezTo>
                    <a:pt x="1330" y="151"/>
                    <a:pt x="1283" y="173"/>
                    <a:pt x="1235" y="175"/>
                  </a:cubicBezTo>
                  <a:cubicBezTo>
                    <a:pt x="1146" y="179"/>
                    <a:pt x="1069" y="151"/>
                    <a:pt x="1007" y="93"/>
                  </a:cubicBezTo>
                  <a:cubicBezTo>
                    <a:pt x="948" y="38"/>
                    <a:pt x="858" y="38"/>
                    <a:pt x="797" y="95"/>
                  </a:cubicBezTo>
                  <a:cubicBezTo>
                    <a:pt x="739" y="149"/>
                    <a:pt x="666" y="179"/>
                    <a:pt x="581" y="185"/>
                  </a:cubicBezTo>
                  <a:cubicBezTo>
                    <a:pt x="579" y="185"/>
                    <a:pt x="577" y="185"/>
                    <a:pt x="57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6">
              <a:extLst>
                <a:ext uri="{FF2B5EF4-FFF2-40B4-BE49-F238E27FC236}">
                  <a16:creationId xmlns:a16="http://schemas.microsoft.com/office/drawing/2014/main" id="{C960E793-482A-16FD-DFDA-3469D43F335E}"/>
                </a:ext>
              </a:extLst>
            </p:cNvPr>
            <p:cNvSpPr>
              <a:spLocks/>
            </p:cNvSpPr>
            <p:nvPr userDrawn="1"/>
          </p:nvSpPr>
          <p:spPr bwMode="auto">
            <a:xfrm>
              <a:off x="2582" y="340"/>
              <a:ext cx="885" cy="84"/>
            </a:xfrm>
            <a:custGeom>
              <a:avLst/>
              <a:gdLst>
                <a:gd name="T0" fmla="*/ 573 w 1828"/>
                <a:gd name="T1" fmla="*/ 172 h 172"/>
                <a:gd name="T2" fmla="*/ 452 w 1828"/>
                <a:gd name="T3" fmla="*/ 119 h 172"/>
                <a:gd name="T4" fmla="*/ 250 w 1828"/>
                <a:gd name="T5" fmla="*/ 10 h 172"/>
                <a:gd name="T6" fmla="*/ 248 w 1828"/>
                <a:gd name="T7" fmla="*/ 10 h 172"/>
                <a:gd name="T8" fmla="*/ 6 w 1828"/>
                <a:gd name="T9" fmla="*/ 147 h 172"/>
                <a:gd name="T10" fmla="*/ 0 w 1828"/>
                <a:gd name="T11" fmla="*/ 141 h 172"/>
                <a:gd name="T12" fmla="*/ 248 w 1828"/>
                <a:gd name="T13" fmla="*/ 0 h 172"/>
                <a:gd name="T14" fmla="*/ 250 w 1828"/>
                <a:gd name="T15" fmla="*/ 0 h 172"/>
                <a:gd name="T16" fmla="*/ 460 w 1828"/>
                <a:gd name="T17" fmla="*/ 109 h 172"/>
                <a:gd name="T18" fmla="*/ 579 w 1828"/>
                <a:gd name="T19" fmla="*/ 160 h 172"/>
                <a:gd name="T20" fmla="*/ 805 w 1828"/>
                <a:gd name="T21" fmla="*/ 71 h 172"/>
                <a:gd name="T22" fmla="*/ 1019 w 1828"/>
                <a:gd name="T23" fmla="*/ 71 h 172"/>
                <a:gd name="T24" fmla="*/ 1253 w 1828"/>
                <a:gd name="T25" fmla="*/ 151 h 172"/>
                <a:gd name="T26" fmla="*/ 1370 w 1828"/>
                <a:gd name="T27" fmla="*/ 101 h 172"/>
                <a:gd name="T28" fmla="*/ 1584 w 1828"/>
                <a:gd name="T29" fmla="*/ 2 h 172"/>
                <a:gd name="T30" fmla="*/ 1828 w 1828"/>
                <a:gd name="T31" fmla="*/ 141 h 172"/>
                <a:gd name="T32" fmla="*/ 1822 w 1828"/>
                <a:gd name="T33" fmla="*/ 147 h 172"/>
                <a:gd name="T34" fmla="*/ 1584 w 1828"/>
                <a:gd name="T35" fmla="*/ 10 h 172"/>
                <a:gd name="T36" fmla="*/ 1376 w 1828"/>
                <a:gd name="T37" fmla="*/ 107 h 172"/>
                <a:gd name="T38" fmla="*/ 1255 w 1828"/>
                <a:gd name="T39" fmla="*/ 160 h 172"/>
                <a:gd name="T40" fmla="*/ 1015 w 1828"/>
                <a:gd name="T41" fmla="*/ 77 h 172"/>
                <a:gd name="T42" fmla="*/ 809 w 1828"/>
                <a:gd name="T43" fmla="*/ 79 h 172"/>
                <a:gd name="T44" fmla="*/ 577 w 1828"/>
                <a:gd name="T45" fmla="*/ 170 h 172"/>
                <a:gd name="T46" fmla="*/ 573 w 1828"/>
                <a:gd name="T47"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28" h="172">
                  <a:moveTo>
                    <a:pt x="573" y="172"/>
                  </a:moveTo>
                  <a:cubicBezTo>
                    <a:pt x="527" y="172"/>
                    <a:pt x="484" y="153"/>
                    <a:pt x="452" y="119"/>
                  </a:cubicBezTo>
                  <a:cubicBezTo>
                    <a:pt x="388" y="47"/>
                    <a:pt x="319" y="10"/>
                    <a:pt x="250" y="10"/>
                  </a:cubicBezTo>
                  <a:cubicBezTo>
                    <a:pt x="250" y="10"/>
                    <a:pt x="250" y="10"/>
                    <a:pt x="248" y="10"/>
                  </a:cubicBezTo>
                  <a:cubicBezTo>
                    <a:pt x="170" y="10"/>
                    <a:pt x="89" y="57"/>
                    <a:pt x="6" y="147"/>
                  </a:cubicBezTo>
                  <a:cubicBezTo>
                    <a:pt x="0" y="141"/>
                    <a:pt x="0" y="141"/>
                    <a:pt x="0" y="141"/>
                  </a:cubicBezTo>
                  <a:cubicBezTo>
                    <a:pt x="85" y="49"/>
                    <a:pt x="168" y="0"/>
                    <a:pt x="248" y="0"/>
                  </a:cubicBezTo>
                  <a:cubicBezTo>
                    <a:pt x="248" y="0"/>
                    <a:pt x="248" y="0"/>
                    <a:pt x="250" y="0"/>
                  </a:cubicBezTo>
                  <a:cubicBezTo>
                    <a:pt x="321" y="0"/>
                    <a:pt x="392" y="37"/>
                    <a:pt x="460" y="109"/>
                  </a:cubicBezTo>
                  <a:cubicBezTo>
                    <a:pt x="490" y="143"/>
                    <a:pt x="535" y="162"/>
                    <a:pt x="579" y="160"/>
                  </a:cubicBezTo>
                  <a:cubicBezTo>
                    <a:pt x="668" y="158"/>
                    <a:pt x="743" y="127"/>
                    <a:pt x="805" y="71"/>
                  </a:cubicBezTo>
                  <a:cubicBezTo>
                    <a:pt x="866" y="16"/>
                    <a:pt x="960" y="16"/>
                    <a:pt x="1019" y="71"/>
                  </a:cubicBezTo>
                  <a:cubicBezTo>
                    <a:pt x="1083" y="129"/>
                    <a:pt x="1162" y="158"/>
                    <a:pt x="1253" y="151"/>
                  </a:cubicBezTo>
                  <a:cubicBezTo>
                    <a:pt x="1297" y="149"/>
                    <a:pt x="1338" y="131"/>
                    <a:pt x="1370" y="101"/>
                  </a:cubicBezTo>
                  <a:cubicBezTo>
                    <a:pt x="1440" y="33"/>
                    <a:pt x="1511" y="0"/>
                    <a:pt x="1584" y="2"/>
                  </a:cubicBezTo>
                  <a:cubicBezTo>
                    <a:pt x="1664" y="4"/>
                    <a:pt x="1745" y="53"/>
                    <a:pt x="1828" y="141"/>
                  </a:cubicBezTo>
                  <a:cubicBezTo>
                    <a:pt x="1822" y="147"/>
                    <a:pt x="1822" y="147"/>
                    <a:pt x="1822" y="147"/>
                  </a:cubicBezTo>
                  <a:cubicBezTo>
                    <a:pt x="1741" y="59"/>
                    <a:pt x="1660" y="12"/>
                    <a:pt x="1584" y="10"/>
                  </a:cubicBezTo>
                  <a:cubicBezTo>
                    <a:pt x="1515" y="8"/>
                    <a:pt x="1444" y="41"/>
                    <a:pt x="1376" y="107"/>
                  </a:cubicBezTo>
                  <a:cubicBezTo>
                    <a:pt x="1344" y="139"/>
                    <a:pt x="1301" y="158"/>
                    <a:pt x="1255" y="160"/>
                  </a:cubicBezTo>
                  <a:cubicBezTo>
                    <a:pt x="1160" y="164"/>
                    <a:pt x="1081" y="137"/>
                    <a:pt x="1015" y="77"/>
                  </a:cubicBezTo>
                  <a:cubicBezTo>
                    <a:pt x="956" y="26"/>
                    <a:pt x="868" y="26"/>
                    <a:pt x="809" y="79"/>
                  </a:cubicBezTo>
                  <a:cubicBezTo>
                    <a:pt x="745" y="137"/>
                    <a:pt x="668" y="168"/>
                    <a:pt x="577" y="170"/>
                  </a:cubicBezTo>
                  <a:cubicBezTo>
                    <a:pt x="577" y="172"/>
                    <a:pt x="575" y="172"/>
                    <a:pt x="573" y="1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7">
              <a:extLst>
                <a:ext uri="{FF2B5EF4-FFF2-40B4-BE49-F238E27FC236}">
                  <a16:creationId xmlns:a16="http://schemas.microsoft.com/office/drawing/2014/main" id="{F76F2D19-46F9-5CAE-2537-EA6176527DCD}"/>
                </a:ext>
              </a:extLst>
            </p:cNvPr>
            <p:cNvSpPr>
              <a:spLocks/>
            </p:cNvSpPr>
            <p:nvPr userDrawn="1"/>
          </p:nvSpPr>
          <p:spPr bwMode="auto">
            <a:xfrm>
              <a:off x="2578" y="351"/>
              <a:ext cx="892" cy="84"/>
            </a:xfrm>
            <a:custGeom>
              <a:avLst/>
              <a:gdLst>
                <a:gd name="T0" fmla="*/ 577 w 1842"/>
                <a:gd name="T1" fmla="*/ 170 h 172"/>
                <a:gd name="T2" fmla="*/ 565 w 1842"/>
                <a:gd name="T3" fmla="*/ 170 h 172"/>
                <a:gd name="T4" fmla="*/ 460 w 1842"/>
                <a:gd name="T5" fmla="*/ 129 h 172"/>
                <a:gd name="T6" fmla="*/ 6 w 1842"/>
                <a:gd name="T7" fmla="*/ 152 h 172"/>
                <a:gd name="T8" fmla="*/ 0 w 1842"/>
                <a:gd name="T9" fmla="*/ 146 h 172"/>
                <a:gd name="T10" fmla="*/ 464 w 1842"/>
                <a:gd name="T11" fmla="*/ 123 h 172"/>
                <a:gd name="T12" fmla="*/ 563 w 1842"/>
                <a:gd name="T13" fmla="*/ 162 h 172"/>
                <a:gd name="T14" fmla="*/ 817 w 1842"/>
                <a:gd name="T15" fmla="*/ 77 h 172"/>
                <a:gd name="T16" fmla="*/ 1023 w 1842"/>
                <a:gd name="T17" fmla="*/ 77 h 172"/>
                <a:gd name="T18" fmla="*/ 1287 w 1842"/>
                <a:gd name="T19" fmla="*/ 154 h 172"/>
                <a:gd name="T20" fmla="*/ 1378 w 1842"/>
                <a:gd name="T21" fmla="*/ 115 h 172"/>
                <a:gd name="T22" fmla="*/ 1842 w 1842"/>
                <a:gd name="T23" fmla="*/ 144 h 172"/>
                <a:gd name="T24" fmla="*/ 1836 w 1842"/>
                <a:gd name="T25" fmla="*/ 150 h 172"/>
                <a:gd name="T26" fmla="*/ 1382 w 1842"/>
                <a:gd name="T27" fmla="*/ 121 h 172"/>
                <a:gd name="T28" fmla="*/ 1287 w 1842"/>
                <a:gd name="T29" fmla="*/ 160 h 172"/>
                <a:gd name="T30" fmla="*/ 1019 w 1842"/>
                <a:gd name="T31" fmla="*/ 83 h 172"/>
                <a:gd name="T32" fmla="*/ 823 w 1842"/>
                <a:gd name="T33" fmla="*/ 83 h 172"/>
                <a:gd name="T34" fmla="*/ 577 w 1842"/>
                <a:gd name="T35" fmla="*/ 17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42" h="172">
                  <a:moveTo>
                    <a:pt x="577" y="170"/>
                  </a:moveTo>
                  <a:cubicBezTo>
                    <a:pt x="573" y="170"/>
                    <a:pt x="569" y="170"/>
                    <a:pt x="565" y="170"/>
                  </a:cubicBezTo>
                  <a:cubicBezTo>
                    <a:pt x="529" y="170"/>
                    <a:pt x="490" y="154"/>
                    <a:pt x="460" y="129"/>
                  </a:cubicBezTo>
                  <a:cubicBezTo>
                    <a:pt x="315" y="9"/>
                    <a:pt x="162" y="17"/>
                    <a:pt x="6" y="152"/>
                  </a:cubicBezTo>
                  <a:cubicBezTo>
                    <a:pt x="0" y="146"/>
                    <a:pt x="0" y="146"/>
                    <a:pt x="0" y="146"/>
                  </a:cubicBezTo>
                  <a:cubicBezTo>
                    <a:pt x="160" y="9"/>
                    <a:pt x="315" y="0"/>
                    <a:pt x="464" y="123"/>
                  </a:cubicBezTo>
                  <a:cubicBezTo>
                    <a:pt x="492" y="148"/>
                    <a:pt x="529" y="162"/>
                    <a:pt x="563" y="162"/>
                  </a:cubicBezTo>
                  <a:cubicBezTo>
                    <a:pt x="660" y="164"/>
                    <a:pt x="745" y="136"/>
                    <a:pt x="817" y="77"/>
                  </a:cubicBezTo>
                  <a:cubicBezTo>
                    <a:pt x="878" y="27"/>
                    <a:pt x="962" y="27"/>
                    <a:pt x="1023" y="77"/>
                  </a:cubicBezTo>
                  <a:cubicBezTo>
                    <a:pt x="1095" y="138"/>
                    <a:pt x="1184" y="164"/>
                    <a:pt x="1287" y="154"/>
                  </a:cubicBezTo>
                  <a:cubicBezTo>
                    <a:pt x="1319" y="150"/>
                    <a:pt x="1352" y="138"/>
                    <a:pt x="1378" y="115"/>
                  </a:cubicBezTo>
                  <a:cubicBezTo>
                    <a:pt x="1529" y="0"/>
                    <a:pt x="1686" y="11"/>
                    <a:pt x="1842" y="144"/>
                  </a:cubicBezTo>
                  <a:cubicBezTo>
                    <a:pt x="1836" y="150"/>
                    <a:pt x="1836" y="150"/>
                    <a:pt x="1836" y="150"/>
                  </a:cubicBezTo>
                  <a:cubicBezTo>
                    <a:pt x="1682" y="19"/>
                    <a:pt x="1529" y="9"/>
                    <a:pt x="1382" y="121"/>
                  </a:cubicBezTo>
                  <a:cubicBezTo>
                    <a:pt x="1354" y="144"/>
                    <a:pt x="1319" y="158"/>
                    <a:pt x="1287" y="160"/>
                  </a:cubicBezTo>
                  <a:cubicBezTo>
                    <a:pt x="1184" y="172"/>
                    <a:pt x="1093" y="146"/>
                    <a:pt x="1019" y="83"/>
                  </a:cubicBezTo>
                  <a:cubicBezTo>
                    <a:pt x="960" y="35"/>
                    <a:pt x="880" y="35"/>
                    <a:pt x="823" y="83"/>
                  </a:cubicBezTo>
                  <a:cubicBezTo>
                    <a:pt x="753" y="140"/>
                    <a:pt x="670" y="170"/>
                    <a:pt x="577"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8">
              <a:extLst>
                <a:ext uri="{FF2B5EF4-FFF2-40B4-BE49-F238E27FC236}">
                  <a16:creationId xmlns:a16="http://schemas.microsoft.com/office/drawing/2014/main" id="{D554FA3A-8D65-FC7C-18F6-108BCB78196C}"/>
                </a:ext>
              </a:extLst>
            </p:cNvPr>
            <p:cNvSpPr>
              <a:spLocks/>
            </p:cNvSpPr>
            <p:nvPr userDrawn="1"/>
          </p:nvSpPr>
          <p:spPr bwMode="auto">
            <a:xfrm>
              <a:off x="2574" y="385"/>
              <a:ext cx="901" cy="64"/>
            </a:xfrm>
            <a:custGeom>
              <a:avLst/>
              <a:gdLst>
                <a:gd name="T0" fmla="*/ 587 w 1860"/>
                <a:gd name="T1" fmla="*/ 121 h 131"/>
                <a:gd name="T2" fmla="*/ 543 w 1860"/>
                <a:gd name="T3" fmla="*/ 119 h 131"/>
                <a:gd name="T4" fmla="*/ 474 w 1860"/>
                <a:gd name="T5" fmla="*/ 99 h 131"/>
                <a:gd name="T6" fmla="*/ 4 w 1860"/>
                <a:gd name="T7" fmla="*/ 105 h 131"/>
                <a:gd name="T8" fmla="*/ 0 w 1860"/>
                <a:gd name="T9" fmla="*/ 97 h 131"/>
                <a:gd name="T10" fmla="*/ 480 w 1860"/>
                <a:gd name="T11" fmla="*/ 91 h 131"/>
                <a:gd name="T12" fmla="*/ 545 w 1860"/>
                <a:gd name="T13" fmla="*/ 111 h 131"/>
                <a:gd name="T14" fmla="*/ 825 w 1860"/>
                <a:gd name="T15" fmla="*/ 42 h 131"/>
                <a:gd name="T16" fmla="*/ 1029 w 1860"/>
                <a:gd name="T17" fmla="*/ 40 h 131"/>
                <a:gd name="T18" fmla="*/ 1323 w 1860"/>
                <a:gd name="T19" fmla="*/ 103 h 131"/>
                <a:gd name="T20" fmla="*/ 1382 w 1860"/>
                <a:gd name="T21" fmla="*/ 85 h 131"/>
                <a:gd name="T22" fmla="*/ 1860 w 1860"/>
                <a:gd name="T23" fmla="*/ 99 h 131"/>
                <a:gd name="T24" fmla="*/ 1856 w 1860"/>
                <a:gd name="T25" fmla="*/ 107 h 131"/>
                <a:gd name="T26" fmla="*/ 1386 w 1860"/>
                <a:gd name="T27" fmla="*/ 95 h 131"/>
                <a:gd name="T28" fmla="*/ 1325 w 1860"/>
                <a:gd name="T29" fmla="*/ 115 h 131"/>
                <a:gd name="T30" fmla="*/ 1025 w 1860"/>
                <a:gd name="T31" fmla="*/ 50 h 131"/>
                <a:gd name="T32" fmla="*/ 829 w 1860"/>
                <a:gd name="T33" fmla="*/ 52 h 131"/>
                <a:gd name="T34" fmla="*/ 587 w 1860"/>
                <a:gd name="T35" fmla="*/ 12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60" h="131">
                  <a:moveTo>
                    <a:pt x="587" y="121"/>
                  </a:moveTo>
                  <a:cubicBezTo>
                    <a:pt x="573" y="121"/>
                    <a:pt x="559" y="121"/>
                    <a:pt x="543" y="119"/>
                  </a:cubicBezTo>
                  <a:cubicBezTo>
                    <a:pt x="519" y="117"/>
                    <a:pt x="494" y="109"/>
                    <a:pt x="474" y="99"/>
                  </a:cubicBezTo>
                  <a:cubicBezTo>
                    <a:pt x="321" y="12"/>
                    <a:pt x="164" y="14"/>
                    <a:pt x="4" y="105"/>
                  </a:cubicBezTo>
                  <a:cubicBezTo>
                    <a:pt x="0" y="97"/>
                    <a:pt x="0" y="97"/>
                    <a:pt x="0" y="97"/>
                  </a:cubicBezTo>
                  <a:cubicBezTo>
                    <a:pt x="162" y="4"/>
                    <a:pt x="323" y="4"/>
                    <a:pt x="480" y="91"/>
                  </a:cubicBezTo>
                  <a:cubicBezTo>
                    <a:pt x="498" y="101"/>
                    <a:pt x="521" y="109"/>
                    <a:pt x="545" y="111"/>
                  </a:cubicBezTo>
                  <a:cubicBezTo>
                    <a:pt x="648" y="119"/>
                    <a:pt x="742" y="97"/>
                    <a:pt x="825" y="42"/>
                  </a:cubicBezTo>
                  <a:cubicBezTo>
                    <a:pt x="890" y="0"/>
                    <a:pt x="970" y="0"/>
                    <a:pt x="1029" y="40"/>
                  </a:cubicBezTo>
                  <a:cubicBezTo>
                    <a:pt x="1116" y="99"/>
                    <a:pt x="1214" y="121"/>
                    <a:pt x="1323" y="103"/>
                  </a:cubicBezTo>
                  <a:cubicBezTo>
                    <a:pt x="1341" y="101"/>
                    <a:pt x="1362" y="93"/>
                    <a:pt x="1382" y="85"/>
                  </a:cubicBezTo>
                  <a:cubicBezTo>
                    <a:pt x="1539" y="6"/>
                    <a:pt x="1700" y="10"/>
                    <a:pt x="1860" y="99"/>
                  </a:cubicBezTo>
                  <a:cubicBezTo>
                    <a:pt x="1856" y="107"/>
                    <a:pt x="1856" y="107"/>
                    <a:pt x="1856" y="107"/>
                  </a:cubicBezTo>
                  <a:cubicBezTo>
                    <a:pt x="1698" y="20"/>
                    <a:pt x="1541" y="16"/>
                    <a:pt x="1386" y="95"/>
                  </a:cubicBezTo>
                  <a:cubicBezTo>
                    <a:pt x="1366" y="105"/>
                    <a:pt x="1345" y="111"/>
                    <a:pt x="1325" y="115"/>
                  </a:cubicBezTo>
                  <a:cubicBezTo>
                    <a:pt x="1214" y="131"/>
                    <a:pt x="1114" y="111"/>
                    <a:pt x="1025" y="50"/>
                  </a:cubicBezTo>
                  <a:cubicBezTo>
                    <a:pt x="968" y="12"/>
                    <a:pt x="892" y="12"/>
                    <a:pt x="829" y="52"/>
                  </a:cubicBezTo>
                  <a:cubicBezTo>
                    <a:pt x="757" y="97"/>
                    <a:pt x="676" y="121"/>
                    <a:pt x="587"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9">
              <a:extLst>
                <a:ext uri="{FF2B5EF4-FFF2-40B4-BE49-F238E27FC236}">
                  <a16:creationId xmlns:a16="http://schemas.microsoft.com/office/drawing/2014/main" id="{E041302E-6DC2-6489-C9C1-743E7332ADF7}"/>
                </a:ext>
              </a:extLst>
            </p:cNvPr>
            <p:cNvSpPr>
              <a:spLocks/>
            </p:cNvSpPr>
            <p:nvPr userDrawn="1"/>
          </p:nvSpPr>
          <p:spPr bwMode="auto">
            <a:xfrm>
              <a:off x="2570" y="405"/>
              <a:ext cx="909" cy="53"/>
            </a:xfrm>
            <a:custGeom>
              <a:avLst/>
              <a:gdLst>
                <a:gd name="T0" fmla="*/ 599 w 1876"/>
                <a:gd name="T1" fmla="*/ 99 h 109"/>
                <a:gd name="T2" fmla="*/ 516 w 1876"/>
                <a:gd name="T3" fmla="*/ 93 h 109"/>
                <a:gd name="T4" fmla="*/ 492 w 1876"/>
                <a:gd name="T5" fmla="*/ 87 h 109"/>
                <a:gd name="T6" fmla="*/ 2 w 1876"/>
                <a:gd name="T7" fmla="*/ 85 h 109"/>
                <a:gd name="T8" fmla="*/ 0 w 1876"/>
                <a:gd name="T9" fmla="*/ 77 h 109"/>
                <a:gd name="T10" fmla="*/ 496 w 1876"/>
                <a:gd name="T11" fmla="*/ 79 h 109"/>
                <a:gd name="T12" fmla="*/ 519 w 1876"/>
                <a:gd name="T13" fmla="*/ 83 h 109"/>
                <a:gd name="T14" fmla="*/ 841 w 1876"/>
                <a:gd name="T15" fmla="*/ 31 h 109"/>
                <a:gd name="T16" fmla="*/ 1033 w 1876"/>
                <a:gd name="T17" fmla="*/ 31 h 109"/>
                <a:gd name="T18" fmla="*/ 1364 w 1876"/>
                <a:gd name="T19" fmla="*/ 77 h 109"/>
                <a:gd name="T20" fmla="*/ 1378 w 1876"/>
                <a:gd name="T21" fmla="*/ 75 h 109"/>
                <a:gd name="T22" fmla="*/ 1876 w 1876"/>
                <a:gd name="T23" fmla="*/ 77 h 109"/>
                <a:gd name="T24" fmla="*/ 1874 w 1876"/>
                <a:gd name="T25" fmla="*/ 85 h 109"/>
                <a:gd name="T26" fmla="*/ 1380 w 1876"/>
                <a:gd name="T27" fmla="*/ 83 h 109"/>
                <a:gd name="T28" fmla="*/ 1366 w 1876"/>
                <a:gd name="T29" fmla="*/ 87 h 109"/>
                <a:gd name="T30" fmla="*/ 1031 w 1876"/>
                <a:gd name="T31" fmla="*/ 39 h 109"/>
                <a:gd name="T32" fmla="*/ 847 w 1876"/>
                <a:gd name="T33" fmla="*/ 39 h 109"/>
                <a:gd name="T34" fmla="*/ 599 w 1876"/>
                <a:gd name="T35" fmla="*/ 9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76" h="109">
                  <a:moveTo>
                    <a:pt x="599" y="99"/>
                  </a:moveTo>
                  <a:cubicBezTo>
                    <a:pt x="573" y="99"/>
                    <a:pt x="545" y="97"/>
                    <a:pt x="516" y="93"/>
                  </a:cubicBezTo>
                  <a:cubicBezTo>
                    <a:pt x="508" y="93"/>
                    <a:pt x="502" y="91"/>
                    <a:pt x="492" y="87"/>
                  </a:cubicBezTo>
                  <a:cubicBezTo>
                    <a:pt x="331" y="41"/>
                    <a:pt x="166" y="41"/>
                    <a:pt x="2" y="85"/>
                  </a:cubicBezTo>
                  <a:cubicBezTo>
                    <a:pt x="0" y="77"/>
                    <a:pt x="0" y="77"/>
                    <a:pt x="0" y="77"/>
                  </a:cubicBezTo>
                  <a:cubicBezTo>
                    <a:pt x="166" y="31"/>
                    <a:pt x="333" y="33"/>
                    <a:pt x="496" y="79"/>
                  </a:cubicBezTo>
                  <a:cubicBezTo>
                    <a:pt x="504" y="81"/>
                    <a:pt x="512" y="83"/>
                    <a:pt x="519" y="83"/>
                  </a:cubicBezTo>
                  <a:cubicBezTo>
                    <a:pt x="633" y="99"/>
                    <a:pt x="742" y="81"/>
                    <a:pt x="841" y="31"/>
                  </a:cubicBezTo>
                  <a:cubicBezTo>
                    <a:pt x="902" y="0"/>
                    <a:pt x="972" y="0"/>
                    <a:pt x="1033" y="31"/>
                  </a:cubicBezTo>
                  <a:cubicBezTo>
                    <a:pt x="1134" y="83"/>
                    <a:pt x="1245" y="99"/>
                    <a:pt x="1364" y="77"/>
                  </a:cubicBezTo>
                  <a:cubicBezTo>
                    <a:pt x="1368" y="77"/>
                    <a:pt x="1372" y="75"/>
                    <a:pt x="1378" y="75"/>
                  </a:cubicBezTo>
                  <a:cubicBezTo>
                    <a:pt x="1543" y="33"/>
                    <a:pt x="1710" y="33"/>
                    <a:pt x="1876" y="77"/>
                  </a:cubicBezTo>
                  <a:cubicBezTo>
                    <a:pt x="1874" y="85"/>
                    <a:pt x="1874" y="85"/>
                    <a:pt x="1874" y="85"/>
                  </a:cubicBezTo>
                  <a:cubicBezTo>
                    <a:pt x="1708" y="43"/>
                    <a:pt x="1543" y="41"/>
                    <a:pt x="1380" y="83"/>
                  </a:cubicBezTo>
                  <a:cubicBezTo>
                    <a:pt x="1376" y="85"/>
                    <a:pt x="1370" y="85"/>
                    <a:pt x="1366" y="87"/>
                  </a:cubicBezTo>
                  <a:cubicBezTo>
                    <a:pt x="1245" y="109"/>
                    <a:pt x="1132" y="93"/>
                    <a:pt x="1031" y="39"/>
                  </a:cubicBezTo>
                  <a:cubicBezTo>
                    <a:pt x="972" y="8"/>
                    <a:pt x="904" y="8"/>
                    <a:pt x="847" y="39"/>
                  </a:cubicBezTo>
                  <a:cubicBezTo>
                    <a:pt x="769" y="79"/>
                    <a:pt x="686" y="99"/>
                    <a:pt x="599" y="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10">
              <a:extLst>
                <a:ext uri="{FF2B5EF4-FFF2-40B4-BE49-F238E27FC236}">
                  <a16:creationId xmlns:a16="http://schemas.microsoft.com/office/drawing/2014/main" id="{97DAC629-A782-F7F1-FFBC-BB562A652014}"/>
                </a:ext>
              </a:extLst>
            </p:cNvPr>
            <p:cNvSpPr>
              <a:spLocks/>
            </p:cNvSpPr>
            <p:nvPr userDrawn="1"/>
          </p:nvSpPr>
          <p:spPr bwMode="auto">
            <a:xfrm>
              <a:off x="2566" y="435"/>
              <a:ext cx="917" cy="31"/>
            </a:xfrm>
            <a:custGeom>
              <a:avLst/>
              <a:gdLst>
                <a:gd name="T0" fmla="*/ 595 w 1894"/>
                <a:gd name="T1" fmla="*/ 56 h 64"/>
                <a:gd name="T2" fmla="*/ 442 w 1894"/>
                <a:gd name="T3" fmla="*/ 42 h 64"/>
                <a:gd name="T4" fmla="*/ 2 w 1894"/>
                <a:gd name="T5" fmla="*/ 50 h 64"/>
                <a:gd name="T6" fmla="*/ 0 w 1894"/>
                <a:gd name="T7" fmla="*/ 42 h 64"/>
                <a:gd name="T8" fmla="*/ 442 w 1894"/>
                <a:gd name="T9" fmla="*/ 34 h 64"/>
                <a:gd name="T10" fmla="*/ 692 w 1894"/>
                <a:gd name="T11" fmla="*/ 44 h 64"/>
                <a:gd name="T12" fmla="*/ 799 w 1894"/>
                <a:gd name="T13" fmla="*/ 24 h 64"/>
                <a:gd name="T14" fmla="*/ 946 w 1894"/>
                <a:gd name="T15" fmla="*/ 0 h 64"/>
                <a:gd name="T16" fmla="*/ 1087 w 1894"/>
                <a:gd name="T17" fmla="*/ 20 h 64"/>
                <a:gd name="T18" fmla="*/ 1138 w 1894"/>
                <a:gd name="T19" fmla="*/ 30 h 64"/>
                <a:gd name="T20" fmla="*/ 1468 w 1894"/>
                <a:gd name="T21" fmla="*/ 32 h 64"/>
                <a:gd name="T22" fmla="*/ 1894 w 1894"/>
                <a:gd name="T23" fmla="*/ 42 h 64"/>
                <a:gd name="T24" fmla="*/ 1892 w 1894"/>
                <a:gd name="T25" fmla="*/ 50 h 64"/>
                <a:gd name="T26" fmla="*/ 1468 w 1894"/>
                <a:gd name="T27" fmla="*/ 40 h 64"/>
                <a:gd name="T28" fmla="*/ 1136 w 1894"/>
                <a:gd name="T29" fmla="*/ 38 h 64"/>
                <a:gd name="T30" fmla="*/ 1085 w 1894"/>
                <a:gd name="T31" fmla="*/ 28 h 64"/>
                <a:gd name="T32" fmla="*/ 946 w 1894"/>
                <a:gd name="T33" fmla="*/ 8 h 64"/>
                <a:gd name="T34" fmla="*/ 801 w 1894"/>
                <a:gd name="T35" fmla="*/ 32 h 64"/>
                <a:gd name="T36" fmla="*/ 692 w 1894"/>
                <a:gd name="T37" fmla="*/ 54 h 64"/>
                <a:gd name="T38" fmla="*/ 595 w 1894"/>
                <a:gd name="T39"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94" h="64">
                  <a:moveTo>
                    <a:pt x="595" y="56"/>
                  </a:moveTo>
                  <a:cubicBezTo>
                    <a:pt x="547" y="56"/>
                    <a:pt x="500" y="52"/>
                    <a:pt x="442" y="42"/>
                  </a:cubicBezTo>
                  <a:cubicBezTo>
                    <a:pt x="293" y="16"/>
                    <a:pt x="135" y="32"/>
                    <a:pt x="2" y="50"/>
                  </a:cubicBezTo>
                  <a:cubicBezTo>
                    <a:pt x="0" y="42"/>
                    <a:pt x="0" y="42"/>
                    <a:pt x="0" y="42"/>
                  </a:cubicBezTo>
                  <a:cubicBezTo>
                    <a:pt x="133" y="24"/>
                    <a:pt x="293" y="10"/>
                    <a:pt x="442" y="34"/>
                  </a:cubicBezTo>
                  <a:cubicBezTo>
                    <a:pt x="537" y="50"/>
                    <a:pt x="599" y="52"/>
                    <a:pt x="692" y="44"/>
                  </a:cubicBezTo>
                  <a:cubicBezTo>
                    <a:pt x="724" y="40"/>
                    <a:pt x="760" y="32"/>
                    <a:pt x="799" y="24"/>
                  </a:cubicBezTo>
                  <a:cubicBezTo>
                    <a:pt x="849" y="12"/>
                    <a:pt x="902" y="0"/>
                    <a:pt x="946" y="0"/>
                  </a:cubicBezTo>
                  <a:cubicBezTo>
                    <a:pt x="992" y="0"/>
                    <a:pt x="1041" y="10"/>
                    <a:pt x="1087" y="20"/>
                  </a:cubicBezTo>
                  <a:cubicBezTo>
                    <a:pt x="1103" y="24"/>
                    <a:pt x="1121" y="28"/>
                    <a:pt x="1138" y="30"/>
                  </a:cubicBezTo>
                  <a:cubicBezTo>
                    <a:pt x="1247" y="50"/>
                    <a:pt x="1317" y="56"/>
                    <a:pt x="1468" y="32"/>
                  </a:cubicBezTo>
                  <a:cubicBezTo>
                    <a:pt x="1587" y="14"/>
                    <a:pt x="1789" y="28"/>
                    <a:pt x="1894" y="42"/>
                  </a:cubicBezTo>
                  <a:cubicBezTo>
                    <a:pt x="1892" y="50"/>
                    <a:pt x="1892" y="50"/>
                    <a:pt x="1892" y="50"/>
                  </a:cubicBezTo>
                  <a:cubicBezTo>
                    <a:pt x="1787" y="36"/>
                    <a:pt x="1587" y="22"/>
                    <a:pt x="1468" y="40"/>
                  </a:cubicBezTo>
                  <a:cubicBezTo>
                    <a:pt x="1315" y="64"/>
                    <a:pt x="1244" y="58"/>
                    <a:pt x="1136" y="38"/>
                  </a:cubicBezTo>
                  <a:cubicBezTo>
                    <a:pt x="1119" y="34"/>
                    <a:pt x="1101" y="32"/>
                    <a:pt x="1085" y="28"/>
                  </a:cubicBezTo>
                  <a:cubicBezTo>
                    <a:pt x="1039" y="18"/>
                    <a:pt x="992" y="8"/>
                    <a:pt x="946" y="8"/>
                  </a:cubicBezTo>
                  <a:cubicBezTo>
                    <a:pt x="902" y="8"/>
                    <a:pt x="851" y="20"/>
                    <a:pt x="801" y="32"/>
                  </a:cubicBezTo>
                  <a:cubicBezTo>
                    <a:pt x="762" y="42"/>
                    <a:pt x="726" y="50"/>
                    <a:pt x="692" y="54"/>
                  </a:cubicBezTo>
                  <a:cubicBezTo>
                    <a:pt x="658" y="54"/>
                    <a:pt x="625" y="56"/>
                    <a:pt x="59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11">
              <a:extLst>
                <a:ext uri="{FF2B5EF4-FFF2-40B4-BE49-F238E27FC236}">
                  <a16:creationId xmlns:a16="http://schemas.microsoft.com/office/drawing/2014/main" id="{D3E287E1-0132-95A4-150A-D38AC6F9193E}"/>
                </a:ext>
              </a:extLst>
            </p:cNvPr>
            <p:cNvSpPr>
              <a:spLocks/>
            </p:cNvSpPr>
            <p:nvPr userDrawn="1"/>
          </p:nvSpPr>
          <p:spPr bwMode="auto">
            <a:xfrm>
              <a:off x="2564" y="456"/>
              <a:ext cx="926" cy="17"/>
            </a:xfrm>
            <a:custGeom>
              <a:avLst/>
              <a:gdLst>
                <a:gd name="T0" fmla="*/ 1428 w 1912"/>
                <a:gd name="T1" fmla="*/ 36 h 36"/>
                <a:gd name="T2" fmla="*/ 1273 w 1912"/>
                <a:gd name="T3" fmla="*/ 34 h 36"/>
                <a:gd name="T4" fmla="*/ 1127 w 1912"/>
                <a:gd name="T5" fmla="*/ 22 h 36"/>
                <a:gd name="T6" fmla="*/ 958 w 1912"/>
                <a:gd name="T7" fmla="*/ 8 h 36"/>
                <a:gd name="T8" fmla="*/ 768 w 1912"/>
                <a:gd name="T9" fmla="*/ 20 h 36"/>
                <a:gd name="T10" fmla="*/ 613 w 1912"/>
                <a:gd name="T11" fmla="*/ 32 h 36"/>
                <a:gd name="T12" fmla="*/ 220 w 1912"/>
                <a:gd name="T13" fmla="*/ 32 h 36"/>
                <a:gd name="T14" fmla="*/ 0 w 1912"/>
                <a:gd name="T15" fmla="*/ 30 h 36"/>
                <a:gd name="T16" fmla="*/ 0 w 1912"/>
                <a:gd name="T17" fmla="*/ 22 h 36"/>
                <a:gd name="T18" fmla="*/ 220 w 1912"/>
                <a:gd name="T19" fmla="*/ 24 h 36"/>
                <a:gd name="T20" fmla="*/ 613 w 1912"/>
                <a:gd name="T21" fmla="*/ 24 h 36"/>
                <a:gd name="T22" fmla="*/ 768 w 1912"/>
                <a:gd name="T23" fmla="*/ 12 h 36"/>
                <a:gd name="T24" fmla="*/ 960 w 1912"/>
                <a:gd name="T25" fmla="*/ 0 h 36"/>
                <a:gd name="T26" fmla="*/ 1132 w 1912"/>
                <a:gd name="T27" fmla="*/ 14 h 36"/>
                <a:gd name="T28" fmla="*/ 1277 w 1912"/>
                <a:gd name="T29" fmla="*/ 26 h 36"/>
                <a:gd name="T30" fmla="*/ 1670 w 1912"/>
                <a:gd name="T31" fmla="*/ 26 h 36"/>
                <a:gd name="T32" fmla="*/ 1912 w 1912"/>
                <a:gd name="T33" fmla="*/ 24 h 36"/>
                <a:gd name="T34" fmla="*/ 1912 w 1912"/>
                <a:gd name="T35" fmla="*/ 32 h 36"/>
                <a:gd name="T36" fmla="*/ 1670 w 1912"/>
                <a:gd name="T37" fmla="*/ 34 h 36"/>
                <a:gd name="T38" fmla="*/ 1428 w 1912"/>
                <a:gd name="T3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12" h="36">
                  <a:moveTo>
                    <a:pt x="1428" y="36"/>
                  </a:moveTo>
                  <a:cubicBezTo>
                    <a:pt x="1376" y="36"/>
                    <a:pt x="1325" y="36"/>
                    <a:pt x="1273" y="34"/>
                  </a:cubicBezTo>
                  <a:cubicBezTo>
                    <a:pt x="1224" y="32"/>
                    <a:pt x="1174" y="26"/>
                    <a:pt x="1127" y="22"/>
                  </a:cubicBezTo>
                  <a:cubicBezTo>
                    <a:pt x="1071" y="16"/>
                    <a:pt x="1015" y="8"/>
                    <a:pt x="958" y="8"/>
                  </a:cubicBezTo>
                  <a:cubicBezTo>
                    <a:pt x="896" y="8"/>
                    <a:pt x="831" y="14"/>
                    <a:pt x="768" y="20"/>
                  </a:cubicBezTo>
                  <a:cubicBezTo>
                    <a:pt x="718" y="24"/>
                    <a:pt x="666" y="30"/>
                    <a:pt x="613" y="32"/>
                  </a:cubicBezTo>
                  <a:cubicBezTo>
                    <a:pt x="482" y="36"/>
                    <a:pt x="349" y="34"/>
                    <a:pt x="220" y="32"/>
                  </a:cubicBezTo>
                  <a:cubicBezTo>
                    <a:pt x="147" y="30"/>
                    <a:pt x="73" y="30"/>
                    <a:pt x="0" y="30"/>
                  </a:cubicBezTo>
                  <a:cubicBezTo>
                    <a:pt x="0" y="22"/>
                    <a:pt x="0" y="22"/>
                    <a:pt x="0" y="22"/>
                  </a:cubicBezTo>
                  <a:cubicBezTo>
                    <a:pt x="75" y="22"/>
                    <a:pt x="149" y="24"/>
                    <a:pt x="220" y="24"/>
                  </a:cubicBezTo>
                  <a:cubicBezTo>
                    <a:pt x="349" y="26"/>
                    <a:pt x="484" y="28"/>
                    <a:pt x="613" y="24"/>
                  </a:cubicBezTo>
                  <a:cubicBezTo>
                    <a:pt x="666" y="22"/>
                    <a:pt x="718" y="18"/>
                    <a:pt x="768" y="12"/>
                  </a:cubicBezTo>
                  <a:cubicBezTo>
                    <a:pt x="831" y="6"/>
                    <a:pt x="896" y="0"/>
                    <a:pt x="960" y="0"/>
                  </a:cubicBezTo>
                  <a:cubicBezTo>
                    <a:pt x="1017" y="0"/>
                    <a:pt x="1075" y="6"/>
                    <a:pt x="1132" y="14"/>
                  </a:cubicBezTo>
                  <a:cubicBezTo>
                    <a:pt x="1180" y="20"/>
                    <a:pt x="1228" y="26"/>
                    <a:pt x="1277" y="26"/>
                  </a:cubicBezTo>
                  <a:cubicBezTo>
                    <a:pt x="1406" y="30"/>
                    <a:pt x="1541" y="28"/>
                    <a:pt x="1670" y="26"/>
                  </a:cubicBezTo>
                  <a:cubicBezTo>
                    <a:pt x="1749" y="24"/>
                    <a:pt x="1831" y="24"/>
                    <a:pt x="1912" y="24"/>
                  </a:cubicBezTo>
                  <a:cubicBezTo>
                    <a:pt x="1912" y="32"/>
                    <a:pt x="1912" y="32"/>
                    <a:pt x="1912" y="32"/>
                  </a:cubicBezTo>
                  <a:cubicBezTo>
                    <a:pt x="1831" y="32"/>
                    <a:pt x="1749" y="34"/>
                    <a:pt x="1670" y="34"/>
                  </a:cubicBezTo>
                  <a:cubicBezTo>
                    <a:pt x="1587" y="34"/>
                    <a:pt x="1507" y="36"/>
                    <a:pt x="142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12">
              <a:extLst>
                <a:ext uri="{FF2B5EF4-FFF2-40B4-BE49-F238E27FC236}">
                  <a16:creationId xmlns:a16="http://schemas.microsoft.com/office/drawing/2014/main" id="{4199EF25-7D68-9918-5E5D-31B60316FEE6}"/>
                </a:ext>
              </a:extLst>
            </p:cNvPr>
            <p:cNvSpPr>
              <a:spLocks/>
            </p:cNvSpPr>
            <p:nvPr userDrawn="1"/>
          </p:nvSpPr>
          <p:spPr bwMode="auto">
            <a:xfrm>
              <a:off x="2554" y="474"/>
              <a:ext cx="942" cy="8"/>
            </a:xfrm>
            <a:custGeom>
              <a:avLst/>
              <a:gdLst>
                <a:gd name="T0" fmla="*/ 1327 w 1946"/>
                <a:gd name="T1" fmla="*/ 17 h 17"/>
                <a:gd name="T2" fmla="*/ 1145 w 1946"/>
                <a:gd name="T3" fmla="*/ 13 h 17"/>
                <a:gd name="T4" fmla="*/ 964 w 1946"/>
                <a:gd name="T5" fmla="*/ 9 h 17"/>
                <a:gd name="T6" fmla="*/ 770 w 1946"/>
                <a:gd name="T7" fmla="*/ 13 h 17"/>
                <a:gd name="T8" fmla="*/ 575 w 1946"/>
                <a:gd name="T9" fmla="*/ 17 h 17"/>
                <a:gd name="T10" fmla="*/ 0 w 1946"/>
                <a:gd name="T11" fmla="*/ 17 h 17"/>
                <a:gd name="T12" fmla="*/ 0 w 1946"/>
                <a:gd name="T13" fmla="*/ 9 h 17"/>
                <a:gd name="T14" fmla="*/ 575 w 1946"/>
                <a:gd name="T15" fmla="*/ 9 h 17"/>
                <a:gd name="T16" fmla="*/ 770 w 1946"/>
                <a:gd name="T17" fmla="*/ 4 h 17"/>
                <a:gd name="T18" fmla="*/ 966 w 1946"/>
                <a:gd name="T19" fmla="*/ 0 h 17"/>
                <a:gd name="T20" fmla="*/ 1147 w 1946"/>
                <a:gd name="T21" fmla="*/ 4 h 17"/>
                <a:gd name="T22" fmla="*/ 1329 w 1946"/>
                <a:gd name="T23" fmla="*/ 9 h 17"/>
                <a:gd name="T24" fmla="*/ 1946 w 1946"/>
                <a:gd name="T25" fmla="*/ 9 h 17"/>
                <a:gd name="T26" fmla="*/ 1946 w 1946"/>
                <a:gd name="T27" fmla="*/ 17 h 17"/>
                <a:gd name="T28" fmla="*/ 1327 w 1946"/>
                <a:gd name="T2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6" h="17">
                  <a:moveTo>
                    <a:pt x="1327" y="17"/>
                  </a:moveTo>
                  <a:cubicBezTo>
                    <a:pt x="1266" y="17"/>
                    <a:pt x="1204" y="15"/>
                    <a:pt x="1145" y="13"/>
                  </a:cubicBezTo>
                  <a:cubicBezTo>
                    <a:pt x="1087" y="11"/>
                    <a:pt x="1024" y="9"/>
                    <a:pt x="964" y="9"/>
                  </a:cubicBezTo>
                  <a:cubicBezTo>
                    <a:pt x="899" y="9"/>
                    <a:pt x="833" y="11"/>
                    <a:pt x="770" y="13"/>
                  </a:cubicBezTo>
                  <a:cubicBezTo>
                    <a:pt x="706" y="15"/>
                    <a:pt x="639" y="17"/>
                    <a:pt x="575" y="17"/>
                  </a:cubicBezTo>
                  <a:cubicBezTo>
                    <a:pt x="0" y="17"/>
                    <a:pt x="0" y="17"/>
                    <a:pt x="0" y="17"/>
                  </a:cubicBezTo>
                  <a:cubicBezTo>
                    <a:pt x="0" y="9"/>
                    <a:pt x="0" y="9"/>
                    <a:pt x="0" y="9"/>
                  </a:cubicBezTo>
                  <a:cubicBezTo>
                    <a:pt x="575" y="9"/>
                    <a:pt x="575" y="9"/>
                    <a:pt x="575" y="9"/>
                  </a:cubicBezTo>
                  <a:cubicBezTo>
                    <a:pt x="639" y="9"/>
                    <a:pt x="706" y="6"/>
                    <a:pt x="770" y="4"/>
                  </a:cubicBezTo>
                  <a:cubicBezTo>
                    <a:pt x="835" y="2"/>
                    <a:pt x="899" y="0"/>
                    <a:pt x="966" y="0"/>
                  </a:cubicBezTo>
                  <a:cubicBezTo>
                    <a:pt x="1026" y="0"/>
                    <a:pt x="1089" y="2"/>
                    <a:pt x="1147" y="4"/>
                  </a:cubicBezTo>
                  <a:cubicBezTo>
                    <a:pt x="1206" y="6"/>
                    <a:pt x="1268" y="9"/>
                    <a:pt x="1329" y="9"/>
                  </a:cubicBezTo>
                  <a:cubicBezTo>
                    <a:pt x="1946" y="9"/>
                    <a:pt x="1946" y="9"/>
                    <a:pt x="1946" y="9"/>
                  </a:cubicBezTo>
                  <a:cubicBezTo>
                    <a:pt x="1946" y="17"/>
                    <a:pt x="1946" y="17"/>
                    <a:pt x="1946" y="17"/>
                  </a:cubicBezTo>
                  <a:lnTo>
                    <a:pt x="132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13">
              <a:extLst>
                <a:ext uri="{FF2B5EF4-FFF2-40B4-BE49-F238E27FC236}">
                  <a16:creationId xmlns:a16="http://schemas.microsoft.com/office/drawing/2014/main" id="{A73A56BE-3DFF-09E8-E3BD-4E37504E3B53}"/>
                </a:ext>
              </a:extLst>
            </p:cNvPr>
            <p:cNvSpPr>
              <a:spLocks/>
            </p:cNvSpPr>
            <p:nvPr userDrawn="1"/>
          </p:nvSpPr>
          <p:spPr bwMode="auto">
            <a:xfrm>
              <a:off x="2543" y="491"/>
              <a:ext cx="964" cy="4"/>
            </a:xfrm>
            <a:custGeom>
              <a:avLst/>
              <a:gdLst>
                <a:gd name="T0" fmla="*/ 925 w 1990"/>
                <a:gd name="T1" fmla="*/ 8 h 8"/>
                <a:gd name="T2" fmla="*/ 0 w 1990"/>
                <a:gd name="T3" fmla="*/ 8 h 8"/>
                <a:gd name="T4" fmla="*/ 0 w 1990"/>
                <a:gd name="T5" fmla="*/ 0 h 8"/>
                <a:gd name="T6" fmla="*/ 1990 w 1990"/>
                <a:gd name="T7" fmla="*/ 0 h 8"/>
                <a:gd name="T8" fmla="*/ 1990 w 1990"/>
                <a:gd name="T9" fmla="*/ 8 h 8"/>
                <a:gd name="T10" fmla="*/ 925 w 1990"/>
                <a:gd name="T11" fmla="*/ 8 h 8"/>
              </a:gdLst>
              <a:ahLst/>
              <a:cxnLst>
                <a:cxn ang="0">
                  <a:pos x="T0" y="T1"/>
                </a:cxn>
                <a:cxn ang="0">
                  <a:pos x="T2" y="T3"/>
                </a:cxn>
                <a:cxn ang="0">
                  <a:pos x="T4" y="T5"/>
                </a:cxn>
                <a:cxn ang="0">
                  <a:pos x="T6" y="T7"/>
                </a:cxn>
                <a:cxn ang="0">
                  <a:pos x="T8" y="T9"/>
                </a:cxn>
                <a:cxn ang="0">
                  <a:pos x="T10" y="T11"/>
                </a:cxn>
              </a:cxnLst>
              <a:rect l="0" t="0" r="r" b="b"/>
              <a:pathLst>
                <a:path w="1990" h="8">
                  <a:moveTo>
                    <a:pt x="925" y="8"/>
                  </a:moveTo>
                  <a:cubicBezTo>
                    <a:pt x="619" y="8"/>
                    <a:pt x="310" y="8"/>
                    <a:pt x="0" y="8"/>
                  </a:cubicBezTo>
                  <a:cubicBezTo>
                    <a:pt x="0" y="0"/>
                    <a:pt x="0" y="0"/>
                    <a:pt x="0" y="0"/>
                  </a:cubicBezTo>
                  <a:cubicBezTo>
                    <a:pt x="667" y="0"/>
                    <a:pt x="1323" y="0"/>
                    <a:pt x="1990" y="0"/>
                  </a:cubicBezTo>
                  <a:cubicBezTo>
                    <a:pt x="1990" y="8"/>
                    <a:pt x="1990" y="8"/>
                    <a:pt x="1990" y="8"/>
                  </a:cubicBezTo>
                  <a:cubicBezTo>
                    <a:pt x="1631" y="8"/>
                    <a:pt x="1278" y="8"/>
                    <a:pt x="925"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14">
              <a:extLst>
                <a:ext uri="{FF2B5EF4-FFF2-40B4-BE49-F238E27FC236}">
                  <a16:creationId xmlns:a16="http://schemas.microsoft.com/office/drawing/2014/main" id="{63EAF2DD-8374-5B92-66A9-F26A8FCA2BB1}"/>
                </a:ext>
              </a:extLst>
            </p:cNvPr>
            <p:cNvSpPr>
              <a:spLocks/>
            </p:cNvSpPr>
            <p:nvPr userDrawn="1"/>
          </p:nvSpPr>
          <p:spPr bwMode="auto">
            <a:xfrm>
              <a:off x="2530" y="503"/>
              <a:ext cx="989" cy="4"/>
            </a:xfrm>
            <a:custGeom>
              <a:avLst/>
              <a:gdLst>
                <a:gd name="T0" fmla="*/ 2042 w 2042"/>
                <a:gd name="T1" fmla="*/ 8 h 8"/>
                <a:gd name="T2" fmla="*/ 0 w 2042"/>
                <a:gd name="T3" fmla="*/ 8 h 8"/>
                <a:gd name="T4" fmla="*/ 0 w 2042"/>
                <a:gd name="T5" fmla="*/ 0 h 8"/>
                <a:gd name="T6" fmla="*/ 2042 w 2042"/>
                <a:gd name="T7" fmla="*/ 0 h 8"/>
                <a:gd name="T8" fmla="*/ 2042 w 2042"/>
                <a:gd name="T9" fmla="*/ 8 h 8"/>
              </a:gdLst>
              <a:ahLst/>
              <a:cxnLst>
                <a:cxn ang="0">
                  <a:pos x="T0" y="T1"/>
                </a:cxn>
                <a:cxn ang="0">
                  <a:pos x="T2" y="T3"/>
                </a:cxn>
                <a:cxn ang="0">
                  <a:pos x="T4" y="T5"/>
                </a:cxn>
                <a:cxn ang="0">
                  <a:pos x="T6" y="T7"/>
                </a:cxn>
                <a:cxn ang="0">
                  <a:pos x="T8" y="T9"/>
                </a:cxn>
              </a:cxnLst>
              <a:rect l="0" t="0" r="r" b="b"/>
              <a:pathLst>
                <a:path w="2042" h="8">
                  <a:moveTo>
                    <a:pt x="2042" y="8"/>
                  </a:moveTo>
                  <a:cubicBezTo>
                    <a:pt x="1360" y="8"/>
                    <a:pt x="682" y="8"/>
                    <a:pt x="0" y="8"/>
                  </a:cubicBezTo>
                  <a:cubicBezTo>
                    <a:pt x="0" y="0"/>
                    <a:pt x="0" y="0"/>
                    <a:pt x="0" y="0"/>
                  </a:cubicBezTo>
                  <a:cubicBezTo>
                    <a:pt x="682" y="0"/>
                    <a:pt x="1360" y="0"/>
                    <a:pt x="2042" y="0"/>
                  </a:cubicBezTo>
                  <a:lnTo>
                    <a:pt x="204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15">
              <a:extLst>
                <a:ext uri="{FF2B5EF4-FFF2-40B4-BE49-F238E27FC236}">
                  <a16:creationId xmlns:a16="http://schemas.microsoft.com/office/drawing/2014/main" id="{A79DD53C-D749-3137-E14C-7DD757F7B38B}"/>
                </a:ext>
              </a:extLst>
            </p:cNvPr>
            <p:cNvSpPr>
              <a:spLocks/>
            </p:cNvSpPr>
            <p:nvPr userDrawn="1"/>
          </p:nvSpPr>
          <p:spPr bwMode="auto">
            <a:xfrm>
              <a:off x="2519" y="516"/>
              <a:ext cx="1012" cy="4"/>
            </a:xfrm>
            <a:custGeom>
              <a:avLst/>
              <a:gdLst>
                <a:gd name="T0" fmla="*/ 2090 w 2090"/>
                <a:gd name="T1" fmla="*/ 8 h 8"/>
                <a:gd name="T2" fmla="*/ 0 w 2090"/>
                <a:gd name="T3" fmla="*/ 8 h 8"/>
                <a:gd name="T4" fmla="*/ 0 w 2090"/>
                <a:gd name="T5" fmla="*/ 0 h 8"/>
                <a:gd name="T6" fmla="*/ 2090 w 2090"/>
                <a:gd name="T7" fmla="*/ 0 h 8"/>
                <a:gd name="T8" fmla="*/ 2090 w 2090"/>
                <a:gd name="T9" fmla="*/ 8 h 8"/>
              </a:gdLst>
              <a:ahLst/>
              <a:cxnLst>
                <a:cxn ang="0">
                  <a:pos x="T0" y="T1"/>
                </a:cxn>
                <a:cxn ang="0">
                  <a:pos x="T2" y="T3"/>
                </a:cxn>
                <a:cxn ang="0">
                  <a:pos x="T4" y="T5"/>
                </a:cxn>
                <a:cxn ang="0">
                  <a:pos x="T6" y="T7"/>
                </a:cxn>
                <a:cxn ang="0">
                  <a:pos x="T8" y="T9"/>
                </a:cxn>
              </a:cxnLst>
              <a:rect l="0" t="0" r="r" b="b"/>
              <a:pathLst>
                <a:path w="2090" h="8">
                  <a:moveTo>
                    <a:pt x="2090" y="8"/>
                  </a:moveTo>
                  <a:cubicBezTo>
                    <a:pt x="1392" y="8"/>
                    <a:pt x="698" y="8"/>
                    <a:pt x="0" y="8"/>
                  </a:cubicBezTo>
                  <a:cubicBezTo>
                    <a:pt x="0" y="0"/>
                    <a:pt x="0" y="0"/>
                    <a:pt x="0" y="0"/>
                  </a:cubicBezTo>
                  <a:cubicBezTo>
                    <a:pt x="698" y="0"/>
                    <a:pt x="1392" y="0"/>
                    <a:pt x="2090" y="0"/>
                  </a:cubicBezTo>
                  <a:lnTo>
                    <a:pt x="20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Rectangle 16">
              <a:extLst>
                <a:ext uri="{FF2B5EF4-FFF2-40B4-BE49-F238E27FC236}">
                  <a16:creationId xmlns:a16="http://schemas.microsoft.com/office/drawing/2014/main" id="{6B9962D8-9D9C-F32E-7DA8-D4EF8F642C2D}"/>
                </a:ext>
              </a:extLst>
            </p:cNvPr>
            <p:cNvSpPr>
              <a:spLocks noChangeArrowheads="1"/>
            </p:cNvSpPr>
            <p:nvPr userDrawn="1"/>
          </p:nvSpPr>
          <p:spPr bwMode="auto">
            <a:xfrm>
              <a:off x="2511" y="529"/>
              <a:ext cx="1030"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Rectangle 17">
              <a:extLst>
                <a:ext uri="{FF2B5EF4-FFF2-40B4-BE49-F238E27FC236}">
                  <a16:creationId xmlns:a16="http://schemas.microsoft.com/office/drawing/2014/main" id="{033258E9-AEE0-D59A-E874-0FE21DD25961}"/>
                </a:ext>
              </a:extLst>
            </p:cNvPr>
            <p:cNvSpPr>
              <a:spLocks noChangeArrowheads="1"/>
            </p:cNvSpPr>
            <p:nvPr userDrawn="1"/>
          </p:nvSpPr>
          <p:spPr bwMode="auto">
            <a:xfrm>
              <a:off x="2505" y="543"/>
              <a:ext cx="104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Rectangle 18">
              <a:extLst>
                <a:ext uri="{FF2B5EF4-FFF2-40B4-BE49-F238E27FC236}">
                  <a16:creationId xmlns:a16="http://schemas.microsoft.com/office/drawing/2014/main" id="{A3A1E3DD-6810-3724-BAFC-8519E4D69077}"/>
                </a:ext>
              </a:extLst>
            </p:cNvPr>
            <p:cNvSpPr>
              <a:spLocks noChangeArrowheads="1"/>
            </p:cNvSpPr>
            <p:nvPr userDrawn="1"/>
          </p:nvSpPr>
          <p:spPr bwMode="auto">
            <a:xfrm>
              <a:off x="2502" y="556"/>
              <a:ext cx="1046"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19">
              <a:extLst>
                <a:ext uri="{FF2B5EF4-FFF2-40B4-BE49-F238E27FC236}">
                  <a16:creationId xmlns:a16="http://schemas.microsoft.com/office/drawing/2014/main" id="{65DADBF3-F876-590A-5FC9-1E6C68E58F59}"/>
                </a:ext>
              </a:extLst>
            </p:cNvPr>
            <p:cNvSpPr>
              <a:spLocks/>
            </p:cNvSpPr>
            <p:nvPr userDrawn="1"/>
          </p:nvSpPr>
          <p:spPr bwMode="auto">
            <a:xfrm>
              <a:off x="2501" y="545"/>
              <a:ext cx="1049" cy="30"/>
            </a:xfrm>
            <a:custGeom>
              <a:avLst/>
              <a:gdLst>
                <a:gd name="T0" fmla="*/ 1079 w 2166"/>
                <a:gd name="T1" fmla="*/ 58 h 60"/>
                <a:gd name="T2" fmla="*/ 829 w 2166"/>
                <a:gd name="T3" fmla="*/ 34 h 60"/>
                <a:gd name="T4" fmla="*/ 611 w 2166"/>
                <a:gd name="T5" fmla="*/ 10 h 60"/>
                <a:gd name="T6" fmla="*/ 296 w 2166"/>
                <a:gd name="T7" fmla="*/ 34 h 60"/>
                <a:gd name="T8" fmla="*/ 0 w 2166"/>
                <a:gd name="T9" fmla="*/ 58 h 60"/>
                <a:gd name="T10" fmla="*/ 0 w 2166"/>
                <a:gd name="T11" fmla="*/ 50 h 60"/>
                <a:gd name="T12" fmla="*/ 296 w 2166"/>
                <a:gd name="T13" fmla="*/ 26 h 60"/>
                <a:gd name="T14" fmla="*/ 613 w 2166"/>
                <a:gd name="T15" fmla="*/ 2 h 60"/>
                <a:gd name="T16" fmla="*/ 831 w 2166"/>
                <a:gd name="T17" fmla="*/ 26 h 60"/>
                <a:gd name="T18" fmla="*/ 1079 w 2166"/>
                <a:gd name="T19" fmla="*/ 50 h 60"/>
                <a:gd name="T20" fmla="*/ 1081 w 2166"/>
                <a:gd name="T21" fmla="*/ 50 h 60"/>
                <a:gd name="T22" fmla="*/ 1299 w 2166"/>
                <a:gd name="T23" fmla="*/ 32 h 60"/>
                <a:gd name="T24" fmla="*/ 1452 w 2166"/>
                <a:gd name="T25" fmla="*/ 16 h 60"/>
                <a:gd name="T26" fmla="*/ 1847 w 2166"/>
                <a:gd name="T27" fmla="*/ 32 h 60"/>
                <a:gd name="T28" fmla="*/ 2166 w 2166"/>
                <a:gd name="T29" fmla="*/ 52 h 60"/>
                <a:gd name="T30" fmla="*/ 2166 w 2166"/>
                <a:gd name="T31" fmla="*/ 60 h 60"/>
                <a:gd name="T32" fmla="*/ 1847 w 2166"/>
                <a:gd name="T33" fmla="*/ 40 h 60"/>
                <a:gd name="T34" fmla="*/ 1454 w 2166"/>
                <a:gd name="T35" fmla="*/ 24 h 60"/>
                <a:gd name="T36" fmla="*/ 1301 w 2166"/>
                <a:gd name="T37" fmla="*/ 40 h 60"/>
                <a:gd name="T38" fmla="*/ 1079 w 2166"/>
                <a:gd name="T39" fmla="*/ 58 h 60"/>
                <a:gd name="T40" fmla="*/ 1079 w 2166"/>
                <a:gd name="T41" fmla="*/ 5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6" h="60">
                  <a:moveTo>
                    <a:pt x="1079" y="58"/>
                  </a:moveTo>
                  <a:cubicBezTo>
                    <a:pt x="992" y="58"/>
                    <a:pt x="910" y="46"/>
                    <a:pt x="829" y="34"/>
                  </a:cubicBezTo>
                  <a:cubicBezTo>
                    <a:pt x="758" y="24"/>
                    <a:pt x="686" y="12"/>
                    <a:pt x="611" y="10"/>
                  </a:cubicBezTo>
                  <a:cubicBezTo>
                    <a:pt x="506" y="6"/>
                    <a:pt x="403" y="20"/>
                    <a:pt x="296" y="34"/>
                  </a:cubicBezTo>
                  <a:cubicBezTo>
                    <a:pt x="200" y="46"/>
                    <a:pt x="101" y="58"/>
                    <a:pt x="0" y="58"/>
                  </a:cubicBezTo>
                  <a:cubicBezTo>
                    <a:pt x="0" y="50"/>
                    <a:pt x="0" y="50"/>
                    <a:pt x="0" y="50"/>
                  </a:cubicBezTo>
                  <a:cubicBezTo>
                    <a:pt x="101" y="50"/>
                    <a:pt x="200" y="38"/>
                    <a:pt x="296" y="26"/>
                  </a:cubicBezTo>
                  <a:cubicBezTo>
                    <a:pt x="399" y="12"/>
                    <a:pt x="506" y="0"/>
                    <a:pt x="613" y="2"/>
                  </a:cubicBezTo>
                  <a:cubicBezTo>
                    <a:pt x="688" y="4"/>
                    <a:pt x="760" y="16"/>
                    <a:pt x="831" y="26"/>
                  </a:cubicBezTo>
                  <a:cubicBezTo>
                    <a:pt x="910" y="38"/>
                    <a:pt x="992" y="50"/>
                    <a:pt x="1079" y="50"/>
                  </a:cubicBezTo>
                  <a:cubicBezTo>
                    <a:pt x="1081" y="50"/>
                    <a:pt x="1081" y="50"/>
                    <a:pt x="1081" y="50"/>
                  </a:cubicBezTo>
                  <a:cubicBezTo>
                    <a:pt x="1158" y="50"/>
                    <a:pt x="1230" y="40"/>
                    <a:pt x="1299" y="32"/>
                  </a:cubicBezTo>
                  <a:cubicBezTo>
                    <a:pt x="1349" y="26"/>
                    <a:pt x="1400" y="18"/>
                    <a:pt x="1452" y="16"/>
                  </a:cubicBezTo>
                  <a:cubicBezTo>
                    <a:pt x="1593" y="6"/>
                    <a:pt x="1716" y="18"/>
                    <a:pt x="1847" y="32"/>
                  </a:cubicBezTo>
                  <a:cubicBezTo>
                    <a:pt x="1948" y="42"/>
                    <a:pt x="2051" y="52"/>
                    <a:pt x="2166" y="52"/>
                  </a:cubicBezTo>
                  <a:cubicBezTo>
                    <a:pt x="2166" y="60"/>
                    <a:pt x="2166" y="60"/>
                    <a:pt x="2166" y="60"/>
                  </a:cubicBezTo>
                  <a:cubicBezTo>
                    <a:pt x="2051" y="60"/>
                    <a:pt x="1948" y="50"/>
                    <a:pt x="1847" y="40"/>
                  </a:cubicBezTo>
                  <a:cubicBezTo>
                    <a:pt x="1718" y="28"/>
                    <a:pt x="1595" y="16"/>
                    <a:pt x="1454" y="24"/>
                  </a:cubicBezTo>
                  <a:cubicBezTo>
                    <a:pt x="1402" y="28"/>
                    <a:pt x="1351" y="34"/>
                    <a:pt x="1301" y="40"/>
                  </a:cubicBezTo>
                  <a:cubicBezTo>
                    <a:pt x="1230" y="48"/>
                    <a:pt x="1158" y="58"/>
                    <a:pt x="1079" y="58"/>
                  </a:cubicBezTo>
                  <a:cubicBezTo>
                    <a:pt x="1081" y="58"/>
                    <a:pt x="1079" y="58"/>
                    <a:pt x="1079"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20">
              <a:extLst>
                <a:ext uri="{FF2B5EF4-FFF2-40B4-BE49-F238E27FC236}">
                  <a16:creationId xmlns:a16="http://schemas.microsoft.com/office/drawing/2014/main" id="{A97F60AF-09EF-B7B9-B1F3-0FB51AA199C1}"/>
                </a:ext>
              </a:extLst>
            </p:cNvPr>
            <p:cNvSpPr>
              <a:spLocks/>
            </p:cNvSpPr>
            <p:nvPr userDrawn="1"/>
          </p:nvSpPr>
          <p:spPr bwMode="auto">
            <a:xfrm>
              <a:off x="2500" y="551"/>
              <a:ext cx="1051" cy="37"/>
            </a:xfrm>
            <a:custGeom>
              <a:avLst/>
              <a:gdLst>
                <a:gd name="T0" fmla="*/ 1081 w 2170"/>
                <a:gd name="T1" fmla="*/ 74 h 76"/>
                <a:gd name="T2" fmla="*/ 827 w 2170"/>
                <a:gd name="T3" fmla="*/ 42 h 76"/>
                <a:gd name="T4" fmla="*/ 597 w 2170"/>
                <a:gd name="T5" fmla="*/ 10 h 76"/>
                <a:gd name="T6" fmla="*/ 300 w 2170"/>
                <a:gd name="T7" fmla="*/ 42 h 76"/>
                <a:gd name="T8" fmla="*/ 0 w 2170"/>
                <a:gd name="T9" fmla="*/ 76 h 76"/>
                <a:gd name="T10" fmla="*/ 0 w 2170"/>
                <a:gd name="T11" fmla="*/ 68 h 76"/>
                <a:gd name="T12" fmla="*/ 298 w 2170"/>
                <a:gd name="T13" fmla="*/ 34 h 76"/>
                <a:gd name="T14" fmla="*/ 597 w 2170"/>
                <a:gd name="T15" fmla="*/ 2 h 76"/>
                <a:gd name="T16" fmla="*/ 829 w 2170"/>
                <a:gd name="T17" fmla="*/ 34 h 76"/>
                <a:gd name="T18" fmla="*/ 1083 w 2170"/>
                <a:gd name="T19" fmla="*/ 66 h 76"/>
                <a:gd name="T20" fmla="*/ 1085 w 2170"/>
                <a:gd name="T21" fmla="*/ 66 h 76"/>
                <a:gd name="T22" fmla="*/ 1309 w 2170"/>
                <a:gd name="T23" fmla="*/ 42 h 76"/>
                <a:gd name="T24" fmla="*/ 1468 w 2170"/>
                <a:gd name="T25" fmla="*/ 20 h 76"/>
                <a:gd name="T26" fmla="*/ 1849 w 2170"/>
                <a:gd name="T27" fmla="*/ 40 h 76"/>
                <a:gd name="T28" fmla="*/ 2170 w 2170"/>
                <a:gd name="T29" fmla="*/ 68 h 76"/>
                <a:gd name="T30" fmla="*/ 2170 w 2170"/>
                <a:gd name="T31" fmla="*/ 76 h 76"/>
                <a:gd name="T32" fmla="*/ 1847 w 2170"/>
                <a:gd name="T33" fmla="*/ 48 h 76"/>
                <a:gd name="T34" fmla="*/ 1468 w 2170"/>
                <a:gd name="T35" fmla="*/ 28 h 76"/>
                <a:gd name="T36" fmla="*/ 1309 w 2170"/>
                <a:gd name="T37" fmla="*/ 50 h 76"/>
                <a:gd name="T38" fmla="*/ 1081 w 2170"/>
                <a:gd name="T39" fmla="*/ 74 h 76"/>
                <a:gd name="T40" fmla="*/ 1081 w 2170"/>
                <a:gd name="T41" fmla="*/ 7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70" h="76">
                  <a:moveTo>
                    <a:pt x="1081" y="74"/>
                  </a:moveTo>
                  <a:cubicBezTo>
                    <a:pt x="992" y="74"/>
                    <a:pt x="908" y="58"/>
                    <a:pt x="827" y="42"/>
                  </a:cubicBezTo>
                  <a:cubicBezTo>
                    <a:pt x="752" y="28"/>
                    <a:pt x="676" y="12"/>
                    <a:pt x="597" y="10"/>
                  </a:cubicBezTo>
                  <a:cubicBezTo>
                    <a:pt x="496" y="8"/>
                    <a:pt x="401" y="24"/>
                    <a:pt x="300" y="42"/>
                  </a:cubicBezTo>
                  <a:cubicBezTo>
                    <a:pt x="206" y="58"/>
                    <a:pt x="107" y="76"/>
                    <a:pt x="0" y="76"/>
                  </a:cubicBezTo>
                  <a:cubicBezTo>
                    <a:pt x="0" y="68"/>
                    <a:pt x="0" y="68"/>
                    <a:pt x="0" y="68"/>
                  </a:cubicBezTo>
                  <a:cubicBezTo>
                    <a:pt x="105" y="68"/>
                    <a:pt x="204" y="52"/>
                    <a:pt x="298" y="34"/>
                  </a:cubicBezTo>
                  <a:cubicBezTo>
                    <a:pt x="399" y="16"/>
                    <a:pt x="494" y="0"/>
                    <a:pt x="597" y="2"/>
                  </a:cubicBezTo>
                  <a:cubicBezTo>
                    <a:pt x="678" y="4"/>
                    <a:pt x="754" y="20"/>
                    <a:pt x="829" y="34"/>
                  </a:cubicBezTo>
                  <a:cubicBezTo>
                    <a:pt x="910" y="50"/>
                    <a:pt x="994" y="66"/>
                    <a:pt x="1083" y="66"/>
                  </a:cubicBezTo>
                  <a:cubicBezTo>
                    <a:pt x="1085" y="66"/>
                    <a:pt x="1085" y="66"/>
                    <a:pt x="1085" y="66"/>
                  </a:cubicBezTo>
                  <a:cubicBezTo>
                    <a:pt x="1164" y="66"/>
                    <a:pt x="1238" y="54"/>
                    <a:pt x="1309" y="42"/>
                  </a:cubicBezTo>
                  <a:cubicBezTo>
                    <a:pt x="1359" y="34"/>
                    <a:pt x="1414" y="24"/>
                    <a:pt x="1468" y="20"/>
                  </a:cubicBezTo>
                  <a:cubicBezTo>
                    <a:pt x="1615" y="8"/>
                    <a:pt x="1728" y="24"/>
                    <a:pt x="1849" y="40"/>
                  </a:cubicBezTo>
                  <a:cubicBezTo>
                    <a:pt x="1946" y="54"/>
                    <a:pt x="2047" y="68"/>
                    <a:pt x="2170" y="68"/>
                  </a:cubicBezTo>
                  <a:cubicBezTo>
                    <a:pt x="2170" y="76"/>
                    <a:pt x="2170" y="76"/>
                    <a:pt x="2170" y="76"/>
                  </a:cubicBezTo>
                  <a:cubicBezTo>
                    <a:pt x="2045" y="76"/>
                    <a:pt x="1946" y="62"/>
                    <a:pt x="1847" y="48"/>
                  </a:cubicBezTo>
                  <a:cubicBezTo>
                    <a:pt x="1726" y="32"/>
                    <a:pt x="1613" y="16"/>
                    <a:pt x="1468" y="28"/>
                  </a:cubicBezTo>
                  <a:cubicBezTo>
                    <a:pt x="1414" y="32"/>
                    <a:pt x="1361" y="42"/>
                    <a:pt x="1309" y="50"/>
                  </a:cubicBezTo>
                  <a:cubicBezTo>
                    <a:pt x="1236" y="62"/>
                    <a:pt x="1164" y="74"/>
                    <a:pt x="1081" y="74"/>
                  </a:cubicBezTo>
                  <a:cubicBezTo>
                    <a:pt x="1083" y="74"/>
                    <a:pt x="1081" y="74"/>
                    <a:pt x="1081"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21">
              <a:extLst>
                <a:ext uri="{FF2B5EF4-FFF2-40B4-BE49-F238E27FC236}">
                  <a16:creationId xmlns:a16="http://schemas.microsoft.com/office/drawing/2014/main" id="{1506B55E-7BD7-8116-05CB-289EFB9E9678}"/>
                </a:ext>
              </a:extLst>
            </p:cNvPr>
            <p:cNvSpPr>
              <a:spLocks/>
            </p:cNvSpPr>
            <p:nvPr userDrawn="1"/>
          </p:nvSpPr>
          <p:spPr bwMode="auto">
            <a:xfrm>
              <a:off x="2497" y="558"/>
              <a:ext cx="1056" cy="45"/>
            </a:xfrm>
            <a:custGeom>
              <a:avLst/>
              <a:gdLst>
                <a:gd name="T0" fmla="*/ 1087 w 2180"/>
                <a:gd name="T1" fmla="*/ 91 h 91"/>
                <a:gd name="T2" fmla="*/ 825 w 2180"/>
                <a:gd name="T3" fmla="*/ 50 h 91"/>
                <a:gd name="T4" fmla="*/ 585 w 2180"/>
                <a:gd name="T5" fmla="*/ 10 h 91"/>
                <a:gd name="T6" fmla="*/ 302 w 2180"/>
                <a:gd name="T7" fmla="*/ 48 h 91"/>
                <a:gd name="T8" fmla="*/ 0 w 2180"/>
                <a:gd name="T9" fmla="*/ 91 h 91"/>
                <a:gd name="T10" fmla="*/ 0 w 2180"/>
                <a:gd name="T11" fmla="*/ 82 h 91"/>
                <a:gd name="T12" fmla="*/ 302 w 2180"/>
                <a:gd name="T13" fmla="*/ 40 h 91"/>
                <a:gd name="T14" fmla="*/ 587 w 2180"/>
                <a:gd name="T15" fmla="*/ 2 h 91"/>
                <a:gd name="T16" fmla="*/ 829 w 2180"/>
                <a:gd name="T17" fmla="*/ 42 h 91"/>
                <a:gd name="T18" fmla="*/ 1089 w 2180"/>
                <a:gd name="T19" fmla="*/ 82 h 91"/>
                <a:gd name="T20" fmla="*/ 1321 w 2180"/>
                <a:gd name="T21" fmla="*/ 52 h 91"/>
                <a:gd name="T22" fmla="*/ 1486 w 2180"/>
                <a:gd name="T23" fmla="*/ 24 h 91"/>
                <a:gd name="T24" fmla="*/ 1857 w 2180"/>
                <a:gd name="T25" fmla="*/ 48 h 91"/>
                <a:gd name="T26" fmla="*/ 2180 w 2180"/>
                <a:gd name="T27" fmla="*/ 82 h 91"/>
                <a:gd name="T28" fmla="*/ 2180 w 2180"/>
                <a:gd name="T29" fmla="*/ 91 h 91"/>
                <a:gd name="T30" fmla="*/ 1855 w 2180"/>
                <a:gd name="T31" fmla="*/ 56 h 91"/>
                <a:gd name="T32" fmla="*/ 1486 w 2180"/>
                <a:gd name="T33" fmla="*/ 32 h 91"/>
                <a:gd name="T34" fmla="*/ 1323 w 2180"/>
                <a:gd name="T35" fmla="*/ 58 h 91"/>
                <a:gd name="T36" fmla="*/ 1087 w 2180"/>
                <a:gd name="T37" fmla="*/ 91 h 91"/>
                <a:gd name="T38" fmla="*/ 1087 w 2180"/>
                <a:gd name="T39"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80" h="91">
                  <a:moveTo>
                    <a:pt x="1087" y="91"/>
                  </a:moveTo>
                  <a:cubicBezTo>
                    <a:pt x="994" y="91"/>
                    <a:pt x="908" y="70"/>
                    <a:pt x="825" y="50"/>
                  </a:cubicBezTo>
                  <a:cubicBezTo>
                    <a:pt x="744" y="30"/>
                    <a:pt x="667" y="12"/>
                    <a:pt x="585" y="10"/>
                  </a:cubicBezTo>
                  <a:cubicBezTo>
                    <a:pt x="486" y="8"/>
                    <a:pt x="397" y="28"/>
                    <a:pt x="302" y="48"/>
                  </a:cubicBezTo>
                  <a:cubicBezTo>
                    <a:pt x="208" y="68"/>
                    <a:pt x="111" y="91"/>
                    <a:pt x="0" y="91"/>
                  </a:cubicBezTo>
                  <a:cubicBezTo>
                    <a:pt x="0" y="82"/>
                    <a:pt x="0" y="82"/>
                    <a:pt x="0" y="82"/>
                  </a:cubicBezTo>
                  <a:cubicBezTo>
                    <a:pt x="111" y="82"/>
                    <a:pt x="208" y="60"/>
                    <a:pt x="302" y="40"/>
                  </a:cubicBezTo>
                  <a:cubicBezTo>
                    <a:pt x="397" y="20"/>
                    <a:pt x="486" y="0"/>
                    <a:pt x="587" y="2"/>
                  </a:cubicBezTo>
                  <a:cubicBezTo>
                    <a:pt x="672" y="4"/>
                    <a:pt x="750" y="22"/>
                    <a:pt x="829" y="42"/>
                  </a:cubicBezTo>
                  <a:cubicBezTo>
                    <a:pt x="912" y="62"/>
                    <a:pt x="998" y="82"/>
                    <a:pt x="1089" y="82"/>
                  </a:cubicBezTo>
                  <a:cubicBezTo>
                    <a:pt x="1172" y="82"/>
                    <a:pt x="1248" y="66"/>
                    <a:pt x="1321" y="52"/>
                  </a:cubicBezTo>
                  <a:cubicBezTo>
                    <a:pt x="1373" y="42"/>
                    <a:pt x="1428" y="30"/>
                    <a:pt x="1486" y="24"/>
                  </a:cubicBezTo>
                  <a:cubicBezTo>
                    <a:pt x="1640" y="10"/>
                    <a:pt x="1744" y="28"/>
                    <a:pt x="1857" y="48"/>
                  </a:cubicBezTo>
                  <a:cubicBezTo>
                    <a:pt x="1950" y="64"/>
                    <a:pt x="2047" y="82"/>
                    <a:pt x="2180" y="82"/>
                  </a:cubicBezTo>
                  <a:cubicBezTo>
                    <a:pt x="2180" y="91"/>
                    <a:pt x="2180" y="91"/>
                    <a:pt x="2180" y="91"/>
                  </a:cubicBezTo>
                  <a:cubicBezTo>
                    <a:pt x="2045" y="91"/>
                    <a:pt x="1948" y="72"/>
                    <a:pt x="1855" y="56"/>
                  </a:cubicBezTo>
                  <a:cubicBezTo>
                    <a:pt x="1744" y="36"/>
                    <a:pt x="1640" y="18"/>
                    <a:pt x="1486" y="32"/>
                  </a:cubicBezTo>
                  <a:cubicBezTo>
                    <a:pt x="1428" y="38"/>
                    <a:pt x="1375" y="48"/>
                    <a:pt x="1323" y="58"/>
                  </a:cubicBezTo>
                  <a:cubicBezTo>
                    <a:pt x="1248" y="74"/>
                    <a:pt x="1174" y="91"/>
                    <a:pt x="1087" y="91"/>
                  </a:cubicBezTo>
                  <a:cubicBezTo>
                    <a:pt x="1089" y="91"/>
                    <a:pt x="1089" y="91"/>
                    <a:pt x="1087"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22">
              <a:extLst>
                <a:ext uri="{FF2B5EF4-FFF2-40B4-BE49-F238E27FC236}">
                  <a16:creationId xmlns:a16="http://schemas.microsoft.com/office/drawing/2014/main" id="{274AB592-61ED-63DE-50B2-BFBE083090CE}"/>
                </a:ext>
              </a:extLst>
            </p:cNvPr>
            <p:cNvSpPr>
              <a:spLocks/>
            </p:cNvSpPr>
            <p:nvPr userDrawn="1"/>
          </p:nvSpPr>
          <p:spPr bwMode="auto">
            <a:xfrm>
              <a:off x="2492" y="567"/>
              <a:ext cx="1065" cy="50"/>
            </a:xfrm>
            <a:custGeom>
              <a:avLst/>
              <a:gdLst>
                <a:gd name="T0" fmla="*/ 1101 w 2198"/>
                <a:gd name="T1" fmla="*/ 103 h 103"/>
                <a:gd name="T2" fmla="*/ 1097 w 2198"/>
                <a:gd name="T3" fmla="*/ 103 h 103"/>
                <a:gd name="T4" fmla="*/ 829 w 2198"/>
                <a:gd name="T5" fmla="*/ 58 h 103"/>
                <a:gd name="T6" fmla="*/ 583 w 2198"/>
                <a:gd name="T7" fmla="*/ 16 h 103"/>
                <a:gd name="T8" fmla="*/ 306 w 2198"/>
                <a:gd name="T9" fmla="*/ 56 h 103"/>
                <a:gd name="T10" fmla="*/ 0 w 2198"/>
                <a:gd name="T11" fmla="*/ 101 h 103"/>
                <a:gd name="T12" fmla="*/ 0 w 2198"/>
                <a:gd name="T13" fmla="*/ 93 h 103"/>
                <a:gd name="T14" fmla="*/ 304 w 2198"/>
                <a:gd name="T15" fmla="*/ 48 h 103"/>
                <a:gd name="T16" fmla="*/ 583 w 2198"/>
                <a:gd name="T17" fmla="*/ 8 h 103"/>
                <a:gd name="T18" fmla="*/ 831 w 2198"/>
                <a:gd name="T19" fmla="*/ 50 h 103"/>
                <a:gd name="T20" fmla="*/ 1097 w 2198"/>
                <a:gd name="T21" fmla="*/ 95 h 103"/>
                <a:gd name="T22" fmla="*/ 1101 w 2198"/>
                <a:gd name="T23" fmla="*/ 95 h 103"/>
                <a:gd name="T24" fmla="*/ 1504 w 2198"/>
                <a:gd name="T25" fmla="*/ 40 h 103"/>
                <a:gd name="T26" fmla="*/ 1894 w 2198"/>
                <a:gd name="T27" fmla="*/ 52 h 103"/>
                <a:gd name="T28" fmla="*/ 2198 w 2198"/>
                <a:gd name="T29" fmla="*/ 95 h 103"/>
                <a:gd name="T30" fmla="*/ 2198 w 2198"/>
                <a:gd name="T31" fmla="*/ 103 h 103"/>
                <a:gd name="T32" fmla="*/ 1892 w 2198"/>
                <a:gd name="T33" fmla="*/ 60 h 103"/>
                <a:gd name="T34" fmla="*/ 1506 w 2198"/>
                <a:gd name="T35" fmla="*/ 48 h 103"/>
                <a:gd name="T36" fmla="*/ 1101 w 2198"/>
                <a:gd name="T3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98" h="103">
                  <a:moveTo>
                    <a:pt x="1101" y="103"/>
                  </a:moveTo>
                  <a:cubicBezTo>
                    <a:pt x="1099" y="103"/>
                    <a:pt x="1099" y="103"/>
                    <a:pt x="1097" y="103"/>
                  </a:cubicBezTo>
                  <a:cubicBezTo>
                    <a:pt x="1002" y="103"/>
                    <a:pt x="913" y="81"/>
                    <a:pt x="829" y="58"/>
                  </a:cubicBezTo>
                  <a:cubicBezTo>
                    <a:pt x="746" y="38"/>
                    <a:pt x="667" y="18"/>
                    <a:pt x="583" y="16"/>
                  </a:cubicBezTo>
                  <a:cubicBezTo>
                    <a:pt x="484" y="14"/>
                    <a:pt x="397" y="34"/>
                    <a:pt x="306" y="56"/>
                  </a:cubicBezTo>
                  <a:cubicBezTo>
                    <a:pt x="214" y="79"/>
                    <a:pt x="117" y="101"/>
                    <a:pt x="0" y="101"/>
                  </a:cubicBezTo>
                  <a:cubicBezTo>
                    <a:pt x="0" y="93"/>
                    <a:pt x="0" y="93"/>
                    <a:pt x="0" y="93"/>
                  </a:cubicBezTo>
                  <a:cubicBezTo>
                    <a:pt x="117" y="93"/>
                    <a:pt x="212" y="70"/>
                    <a:pt x="304" y="48"/>
                  </a:cubicBezTo>
                  <a:cubicBezTo>
                    <a:pt x="395" y="26"/>
                    <a:pt x="482" y="6"/>
                    <a:pt x="583" y="8"/>
                  </a:cubicBezTo>
                  <a:cubicBezTo>
                    <a:pt x="669" y="10"/>
                    <a:pt x="752" y="30"/>
                    <a:pt x="831" y="50"/>
                  </a:cubicBezTo>
                  <a:cubicBezTo>
                    <a:pt x="915" y="73"/>
                    <a:pt x="1002" y="95"/>
                    <a:pt x="1097" y="95"/>
                  </a:cubicBezTo>
                  <a:cubicBezTo>
                    <a:pt x="1099" y="95"/>
                    <a:pt x="1099" y="95"/>
                    <a:pt x="1101" y="95"/>
                  </a:cubicBezTo>
                  <a:cubicBezTo>
                    <a:pt x="1248" y="95"/>
                    <a:pt x="1357" y="75"/>
                    <a:pt x="1504" y="40"/>
                  </a:cubicBezTo>
                  <a:cubicBezTo>
                    <a:pt x="1672" y="0"/>
                    <a:pt x="1775" y="24"/>
                    <a:pt x="1894" y="52"/>
                  </a:cubicBezTo>
                  <a:cubicBezTo>
                    <a:pt x="1980" y="73"/>
                    <a:pt x="2069" y="95"/>
                    <a:pt x="2198" y="95"/>
                  </a:cubicBezTo>
                  <a:cubicBezTo>
                    <a:pt x="2198" y="103"/>
                    <a:pt x="2198" y="103"/>
                    <a:pt x="2198" y="103"/>
                  </a:cubicBezTo>
                  <a:cubicBezTo>
                    <a:pt x="2069" y="103"/>
                    <a:pt x="1976" y="81"/>
                    <a:pt x="1892" y="60"/>
                  </a:cubicBezTo>
                  <a:cubicBezTo>
                    <a:pt x="1775" y="32"/>
                    <a:pt x="1672" y="8"/>
                    <a:pt x="1506" y="48"/>
                  </a:cubicBezTo>
                  <a:cubicBezTo>
                    <a:pt x="1359" y="83"/>
                    <a:pt x="1250" y="103"/>
                    <a:pt x="1101"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23">
              <a:extLst>
                <a:ext uri="{FF2B5EF4-FFF2-40B4-BE49-F238E27FC236}">
                  <a16:creationId xmlns:a16="http://schemas.microsoft.com/office/drawing/2014/main" id="{F9D0362E-9A70-85C0-6310-4CDD851C2EC9}"/>
                </a:ext>
              </a:extLst>
            </p:cNvPr>
            <p:cNvSpPr>
              <a:spLocks/>
            </p:cNvSpPr>
            <p:nvPr userDrawn="1"/>
          </p:nvSpPr>
          <p:spPr bwMode="auto">
            <a:xfrm>
              <a:off x="2489" y="588"/>
              <a:ext cx="1074" cy="44"/>
            </a:xfrm>
            <a:custGeom>
              <a:avLst/>
              <a:gdLst>
                <a:gd name="T0" fmla="*/ 2216 w 2218"/>
                <a:gd name="T1" fmla="*/ 89 h 89"/>
                <a:gd name="T2" fmla="*/ 1920 w 2218"/>
                <a:gd name="T3" fmla="*/ 55 h 89"/>
                <a:gd name="T4" fmla="*/ 1525 w 2218"/>
                <a:gd name="T5" fmla="*/ 47 h 89"/>
                <a:gd name="T6" fmla="*/ 1109 w 2218"/>
                <a:gd name="T7" fmla="*/ 87 h 89"/>
                <a:gd name="T8" fmla="*/ 1107 w 2218"/>
                <a:gd name="T9" fmla="*/ 87 h 89"/>
                <a:gd name="T10" fmla="*/ 815 w 2218"/>
                <a:gd name="T11" fmla="*/ 53 h 89"/>
                <a:gd name="T12" fmla="*/ 579 w 2218"/>
                <a:gd name="T13" fmla="*/ 20 h 89"/>
                <a:gd name="T14" fmla="*/ 286 w 2218"/>
                <a:gd name="T15" fmla="*/ 53 h 89"/>
                <a:gd name="T16" fmla="*/ 0 w 2218"/>
                <a:gd name="T17" fmla="*/ 89 h 89"/>
                <a:gd name="T18" fmla="*/ 0 w 2218"/>
                <a:gd name="T19" fmla="*/ 81 h 89"/>
                <a:gd name="T20" fmla="*/ 286 w 2218"/>
                <a:gd name="T21" fmla="*/ 45 h 89"/>
                <a:gd name="T22" fmla="*/ 581 w 2218"/>
                <a:gd name="T23" fmla="*/ 12 h 89"/>
                <a:gd name="T24" fmla="*/ 819 w 2218"/>
                <a:gd name="T25" fmla="*/ 45 h 89"/>
                <a:gd name="T26" fmla="*/ 1109 w 2218"/>
                <a:gd name="T27" fmla="*/ 77 h 89"/>
                <a:gd name="T28" fmla="*/ 1111 w 2218"/>
                <a:gd name="T29" fmla="*/ 77 h 89"/>
                <a:gd name="T30" fmla="*/ 1527 w 2218"/>
                <a:gd name="T31" fmla="*/ 37 h 89"/>
                <a:gd name="T32" fmla="*/ 1924 w 2218"/>
                <a:gd name="T33" fmla="*/ 45 h 89"/>
                <a:gd name="T34" fmla="*/ 2218 w 2218"/>
                <a:gd name="T35" fmla="*/ 79 h 89"/>
                <a:gd name="T36" fmla="*/ 2218 w 2218"/>
                <a:gd name="T37" fmla="*/ 89 h 89"/>
                <a:gd name="T38" fmla="*/ 2216 w 2218"/>
                <a:gd name="T3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8" h="89">
                  <a:moveTo>
                    <a:pt x="2216" y="89"/>
                  </a:moveTo>
                  <a:cubicBezTo>
                    <a:pt x="2097" y="89"/>
                    <a:pt x="2009" y="71"/>
                    <a:pt x="1920" y="55"/>
                  </a:cubicBezTo>
                  <a:cubicBezTo>
                    <a:pt x="1795" y="31"/>
                    <a:pt x="1686" y="10"/>
                    <a:pt x="1525" y="47"/>
                  </a:cubicBezTo>
                  <a:cubicBezTo>
                    <a:pt x="1373" y="81"/>
                    <a:pt x="1252" y="87"/>
                    <a:pt x="1109" y="87"/>
                  </a:cubicBezTo>
                  <a:cubicBezTo>
                    <a:pt x="1107" y="87"/>
                    <a:pt x="1107" y="87"/>
                    <a:pt x="1107" y="87"/>
                  </a:cubicBezTo>
                  <a:cubicBezTo>
                    <a:pt x="1002" y="87"/>
                    <a:pt x="907" y="71"/>
                    <a:pt x="815" y="53"/>
                  </a:cubicBezTo>
                  <a:cubicBezTo>
                    <a:pt x="740" y="39"/>
                    <a:pt x="661" y="26"/>
                    <a:pt x="579" y="20"/>
                  </a:cubicBezTo>
                  <a:cubicBezTo>
                    <a:pt x="476" y="14"/>
                    <a:pt x="385" y="33"/>
                    <a:pt x="286" y="53"/>
                  </a:cubicBezTo>
                  <a:cubicBezTo>
                    <a:pt x="197" y="71"/>
                    <a:pt x="105" y="89"/>
                    <a:pt x="0" y="89"/>
                  </a:cubicBezTo>
                  <a:cubicBezTo>
                    <a:pt x="0" y="81"/>
                    <a:pt x="0" y="81"/>
                    <a:pt x="0" y="81"/>
                  </a:cubicBezTo>
                  <a:cubicBezTo>
                    <a:pt x="105" y="81"/>
                    <a:pt x="197" y="63"/>
                    <a:pt x="286" y="45"/>
                  </a:cubicBezTo>
                  <a:cubicBezTo>
                    <a:pt x="383" y="24"/>
                    <a:pt x="476" y="6"/>
                    <a:pt x="581" y="12"/>
                  </a:cubicBezTo>
                  <a:cubicBezTo>
                    <a:pt x="663" y="16"/>
                    <a:pt x="742" y="31"/>
                    <a:pt x="819" y="45"/>
                  </a:cubicBezTo>
                  <a:cubicBezTo>
                    <a:pt x="911" y="61"/>
                    <a:pt x="1006" y="77"/>
                    <a:pt x="1109" y="77"/>
                  </a:cubicBezTo>
                  <a:cubicBezTo>
                    <a:pt x="1111" y="77"/>
                    <a:pt x="1111" y="77"/>
                    <a:pt x="1111" y="77"/>
                  </a:cubicBezTo>
                  <a:cubicBezTo>
                    <a:pt x="1254" y="77"/>
                    <a:pt x="1375" y="71"/>
                    <a:pt x="1527" y="37"/>
                  </a:cubicBezTo>
                  <a:cubicBezTo>
                    <a:pt x="1690" y="0"/>
                    <a:pt x="1803" y="22"/>
                    <a:pt x="1924" y="45"/>
                  </a:cubicBezTo>
                  <a:cubicBezTo>
                    <a:pt x="2011" y="61"/>
                    <a:pt x="2101" y="79"/>
                    <a:pt x="2218" y="79"/>
                  </a:cubicBezTo>
                  <a:cubicBezTo>
                    <a:pt x="2218" y="89"/>
                    <a:pt x="2218" y="89"/>
                    <a:pt x="2218" y="89"/>
                  </a:cubicBezTo>
                  <a:lnTo>
                    <a:pt x="2216"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24">
              <a:extLst>
                <a:ext uri="{FF2B5EF4-FFF2-40B4-BE49-F238E27FC236}">
                  <a16:creationId xmlns:a16="http://schemas.microsoft.com/office/drawing/2014/main" id="{F00052E3-9CCF-4DBB-F0CE-227CA9BD7DB9}"/>
                </a:ext>
              </a:extLst>
            </p:cNvPr>
            <p:cNvSpPr>
              <a:spLocks/>
            </p:cNvSpPr>
            <p:nvPr userDrawn="1"/>
          </p:nvSpPr>
          <p:spPr bwMode="auto">
            <a:xfrm>
              <a:off x="2484" y="620"/>
              <a:ext cx="1080" cy="31"/>
            </a:xfrm>
            <a:custGeom>
              <a:avLst/>
              <a:gdLst>
                <a:gd name="T0" fmla="*/ 1115 w 2230"/>
                <a:gd name="T1" fmla="*/ 64 h 64"/>
                <a:gd name="T2" fmla="*/ 827 w 2230"/>
                <a:gd name="T3" fmla="*/ 42 h 64"/>
                <a:gd name="T4" fmla="*/ 581 w 2230"/>
                <a:gd name="T5" fmla="*/ 20 h 64"/>
                <a:gd name="T6" fmla="*/ 280 w 2230"/>
                <a:gd name="T7" fmla="*/ 36 h 64"/>
                <a:gd name="T8" fmla="*/ 0 w 2230"/>
                <a:gd name="T9" fmla="*/ 54 h 64"/>
                <a:gd name="T10" fmla="*/ 0 w 2230"/>
                <a:gd name="T11" fmla="*/ 46 h 64"/>
                <a:gd name="T12" fmla="*/ 278 w 2230"/>
                <a:gd name="T13" fmla="*/ 28 h 64"/>
                <a:gd name="T14" fmla="*/ 579 w 2230"/>
                <a:gd name="T15" fmla="*/ 10 h 64"/>
                <a:gd name="T16" fmla="*/ 825 w 2230"/>
                <a:gd name="T17" fmla="*/ 32 h 64"/>
                <a:gd name="T18" fmla="*/ 1113 w 2230"/>
                <a:gd name="T19" fmla="*/ 54 h 64"/>
                <a:gd name="T20" fmla="*/ 1115 w 2230"/>
                <a:gd name="T21" fmla="*/ 54 h 64"/>
                <a:gd name="T22" fmla="*/ 1537 w 2230"/>
                <a:gd name="T23" fmla="*/ 26 h 64"/>
                <a:gd name="T24" fmla="*/ 1954 w 2230"/>
                <a:gd name="T25" fmla="*/ 28 h 64"/>
                <a:gd name="T26" fmla="*/ 2230 w 2230"/>
                <a:gd name="T27" fmla="*/ 46 h 64"/>
                <a:gd name="T28" fmla="*/ 2230 w 2230"/>
                <a:gd name="T29" fmla="*/ 54 h 64"/>
                <a:gd name="T30" fmla="*/ 1952 w 2230"/>
                <a:gd name="T31" fmla="*/ 36 h 64"/>
                <a:gd name="T32" fmla="*/ 1537 w 2230"/>
                <a:gd name="T33" fmla="*/ 34 h 64"/>
                <a:gd name="T34" fmla="*/ 1115 w 2230"/>
                <a:gd name="T3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0" h="64">
                  <a:moveTo>
                    <a:pt x="1115" y="64"/>
                  </a:moveTo>
                  <a:cubicBezTo>
                    <a:pt x="1014" y="64"/>
                    <a:pt x="919" y="52"/>
                    <a:pt x="827" y="42"/>
                  </a:cubicBezTo>
                  <a:cubicBezTo>
                    <a:pt x="748" y="32"/>
                    <a:pt x="665" y="22"/>
                    <a:pt x="581" y="20"/>
                  </a:cubicBezTo>
                  <a:cubicBezTo>
                    <a:pt x="478" y="16"/>
                    <a:pt x="381" y="26"/>
                    <a:pt x="280" y="36"/>
                  </a:cubicBezTo>
                  <a:cubicBezTo>
                    <a:pt x="191" y="46"/>
                    <a:pt x="99" y="54"/>
                    <a:pt x="0" y="54"/>
                  </a:cubicBezTo>
                  <a:cubicBezTo>
                    <a:pt x="0" y="46"/>
                    <a:pt x="0" y="46"/>
                    <a:pt x="0" y="46"/>
                  </a:cubicBezTo>
                  <a:cubicBezTo>
                    <a:pt x="99" y="46"/>
                    <a:pt x="189" y="36"/>
                    <a:pt x="278" y="28"/>
                  </a:cubicBezTo>
                  <a:cubicBezTo>
                    <a:pt x="379" y="18"/>
                    <a:pt x="476" y="8"/>
                    <a:pt x="579" y="10"/>
                  </a:cubicBezTo>
                  <a:cubicBezTo>
                    <a:pt x="663" y="12"/>
                    <a:pt x="744" y="22"/>
                    <a:pt x="825" y="32"/>
                  </a:cubicBezTo>
                  <a:cubicBezTo>
                    <a:pt x="917" y="44"/>
                    <a:pt x="1014" y="54"/>
                    <a:pt x="1113" y="54"/>
                  </a:cubicBezTo>
                  <a:cubicBezTo>
                    <a:pt x="1113" y="54"/>
                    <a:pt x="1113" y="54"/>
                    <a:pt x="1115" y="54"/>
                  </a:cubicBezTo>
                  <a:cubicBezTo>
                    <a:pt x="1266" y="54"/>
                    <a:pt x="1391" y="50"/>
                    <a:pt x="1537" y="26"/>
                  </a:cubicBezTo>
                  <a:cubicBezTo>
                    <a:pt x="1696" y="0"/>
                    <a:pt x="1821" y="14"/>
                    <a:pt x="1954" y="28"/>
                  </a:cubicBezTo>
                  <a:cubicBezTo>
                    <a:pt x="2039" y="36"/>
                    <a:pt x="2127" y="46"/>
                    <a:pt x="2230" y="46"/>
                  </a:cubicBezTo>
                  <a:cubicBezTo>
                    <a:pt x="2230" y="54"/>
                    <a:pt x="2230" y="54"/>
                    <a:pt x="2230" y="54"/>
                  </a:cubicBezTo>
                  <a:cubicBezTo>
                    <a:pt x="2125" y="54"/>
                    <a:pt x="2039" y="44"/>
                    <a:pt x="1952" y="36"/>
                  </a:cubicBezTo>
                  <a:cubicBezTo>
                    <a:pt x="1819" y="22"/>
                    <a:pt x="1694" y="10"/>
                    <a:pt x="1537" y="34"/>
                  </a:cubicBezTo>
                  <a:cubicBezTo>
                    <a:pt x="1393" y="60"/>
                    <a:pt x="1268" y="64"/>
                    <a:pt x="1115"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Rectangle 25">
              <a:extLst>
                <a:ext uri="{FF2B5EF4-FFF2-40B4-BE49-F238E27FC236}">
                  <a16:creationId xmlns:a16="http://schemas.microsoft.com/office/drawing/2014/main" id="{575B3D98-46D8-DD2B-EF5A-9995757958D3}"/>
                </a:ext>
              </a:extLst>
            </p:cNvPr>
            <p:cNvSpPr>
              <a:spLocks noChangeArrowheads="1"/>
            </p:cNvSpPr>
            <p:nvPr userDrawn="1"/>
          </p:nvSpPr>
          <p:spPr bwMode="auto">
            <a:xfrm>
              <a:off x="2482" y="659"/>
              <a:ext cx="1086"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Rectangle 26">
              <a:extLst>
                <a:ext uri="{FF2B5EF4-FFF2-40B4-BE49-F238E27FC236}">
                  <a16:creationId xmlns:a16="http://schemas.microsoft.com/office/drawing/2014/main" id="{FA43191C-C731-7045-5836-2487FF3F3DA5}"/>
                </a:ext>
              </a:extLst>
            </p:cNvPr>
            <p:cNvSpPr>
              <a:spLocks noChangeArrowheads="1"/>
            </p:cNvSpPr>
            <p:nvPr userDrawn="1"/>
          </p:nvSpPr>
          <p:spPr bwMode="auto">
            <a:xfrm>
              <a:off x="2479" y="675"/>
              <a:ext cx="1092"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Rectangle 27">
              <a:extLst>
                <a:ext uri="{FF2B5EF4-FFF2-40B4-BE49-F238E27FC236}">
                  <a16:creationId xmlns:a16="http://schemas.microsoft.com/office/drawing/2014/main" id="{8642C350-1A7E-0B85-8C93-FED31A3D9D31}"/>
                </a:ext>
              </a:extLst>
            </p:cNvPr>
            <p:cNvSpPr>
              <a:spLocks noChangeArrowheads="1"/>
            </p:cNvSpPr>
            <p:nvPr userDrawn="1"/>
          </p:nvSpPr>
          <p:spPr bwMode="auto">
            <a:xfrm>
              <a:off x="2475" y="692"/>
              <a:ext cx="1100"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Freeform 28">
              <a:extLst>
                <a:ext uri="{FF2B5EF4-FFF2-40B4-BE49-F238E27FC236}">
                  <a16:creationId xmlns:a16="http://schemas.microsoft.com/office/drawing/2014/main" id="{DEC4D125-3870-4C1D-32BE-D700F6CA5345}"/>
                </a:ext>
              </a:extLst>
            </p:cNvPr>
            <p:cNvSpPr>
              <a:spLocks/>
            </p:cNvSpPr>
            <p:nvPr userDrawn="1"/>
          </p:nvSpPr>
          <p:spPr bwMode="auto">
            <a:xfrm>
              <a:off x="2470" y="698"/>
              <a:ext cx="1111" cy="23"/>
            </a:xfrm>
            <a:custGeom>
              <a:avLst/>
              <a:gdLst>
                <a:gd name="T0" fmla="*/ 1745 w 2294"/>
                <a:gd name="T1" fmla="*/ 48 h 48"/>
                <a:gd name="T2" fmla="*/ 1451 w 2294"/>
                <a:gd name="T3" fmla="*/ 28 h 48"/>
                <a:gd name="T4" fmla="*/ 1158 w 2294"/>
                <a:gd name="T5" fmla="*/ 8 h 48"/>
                <a:gd name="T6" fmla="*/ 829 w 2294"/>
                <a:gd name="T7" fmla="*/ 28 h 48"/>
                <a:gd name="T8" fmla="*/ 499 w 2294"/>
                <a:gd name="T9" fmla="*/ 48 h 48"/>
                <a:gd name="T10" fmla="*/ 251 w 2294"/>
                <a:gd name="T11" fmla="*/ 40 h 48"/>
                <a:gd name="T12" fmla="*/ 0 w 2294"/>
                <a:gd name="T13" fmla="*/ 32 h 48"/>
                <a:gd name="T14" fmla="*/ 0 w 2294"/>
                <a:gd name="T15" fmla="*/ 24 h 48"/>
                <a:gd name="T16" fmla="*/ 251 w 2294"/>
                <a:gd name="T17" fmla="*/ 32 h 48"/>
                <a:gd name="T18" fmla="*/ 497 w 2294"/>
                <a:gd name="T19" fmla="*/ 40 h 48"/>
                <a:gd name="T20" fmla="*/ 827 w 2294"/>
                <a:gd name="T21" fmla="*/ 20 h 48"/>
                <a:gd name="T22" fmla="*/ 1156 w 2294"/>
                <a:gd name="T23" fmla="*/ 0 h 48"/>
                <a:gd name="T24" fmla="*/ 1451 w 2294"/>
                <a:gd name="T25" fmla="*/ 20 h 48"/>
                <a:gd name="T26" fmla="*/ 1745 w 2294"/>
                <a:gd name="T27" fmla="*/ 40 h 48"/>
                <a:gd name="T28" fmla="*/ 2017 w 2294"/>
                <a:gd name="T29" fmla="*/ 32 h 48"/>
                <a:gd name="T30" fmla="*/ 2294 w 2294"/>
                <a:gd name="T31" fmla="*/ 24 h 48"/>
                <a:gd name="T32" fmla="*/ 2294 w 2294"/>
                <a:gd name="T33" fmla="*/ 32 h 48"/>
                <a:gd name="T34" fmla="*/ 2019 w 2294"/>
                <a:gd name="T35" fmla="*/ 40 h 48"/>
                <a:gd name="T36" fmla="*/ 1745 w 2294"/>
                <a:gd name="T3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94" h="48">
                  <a:moveTo>
                    <a:pt x="1745" y="48"/>
                  </a:moveTo>
                  <a:cubicBezTo>
                    <a:pt x="1646" y="48"/>
                    <a:pt x="1547" y="38"/>
                    <a:pt x="1451" y="28"/>
                  </a:cubicBezTo>
                  <a:cubicBezTo>
                    <a:pt x="1354" y="18"/>
                    <a:pt x="1255" y="8"/>
                    <a:pt x="1158" y="8"/>
                  </a:cubicBezTo>
                  <a:cubicBezTo>
                    <a:pt x="1049" y="8"/>
                    <a:pt x="936" y="18"/>
                    <a:pt x="829" y="28"/>
                  </a:cubicBezTo>
                  <a:cubicBezTo>
                    <a:pt x="720" y="38"/>
                    <a:pt x="610" y="48"/>
                    <a:pt x="499" y="48"/>
                  </a:cubicBezTo>
                  <a:cubicBezTo>
                    <a:pt x="416" y="48"/>
                    <a:pt x="333" y="44"/>
                    <a:pt x="251" y="40"/>
                  </a:cubicBezTo>
                  <a:cubicBezTo>
                    <a:pt x="168" y="36"/>
                    <a:pt x="85" y="32"/>
                    <a:pt x="0" y="32"/>
                  </a:cubicBezTo>
                  <a:cubicBezTo>
                    <a:pt x="0" y="24"/>
                    <a:pt x="0" y="24"/>
                    <a:pt x="0" y="24"/>
                  </a:cubicBezTo>
                  <a:cubicBezTo>
                    <a:pt x="83" y="24"/>
                    <a:pt x="168" y="28"/>
                    <a:pt x="251" y="32"/>
                  </a:cubicBezTo>
                  <a:cubicBezTo>
                    <a:pt x="331" y="36"/>
                    <a:pt x="416" y="40"/>
                    <a:pt x="497" y="40"/>
                  </a:cubicBezTo>
                  <a:cubicBezTo>
                    <a:pt x="608" y="40"/>
                    <a:pt x="718" y="30"/>
                    <a:pt x="827" y="20"/>
                  </a:cubicBezTo>
                  <a:cubicBezTo>
                    <a:pt x="936" y="10"/>
                    <a:pt x="1047" y="0"/>
                    <a:pt x="1156" y="0"/>
                  </a:cubicBezTo>
                  <a:cubicBezTo>
                    <a:pt x="1255" y="0"/>
                    <a:pt x="1354" y="10"/>
                    <a:pt x="1451" y="20"/>
                  </a:cubicBezTo>
                  <a:cubicBezTo>
                    <a:pt x="1547" y="30"/>
                    <a:pt x="1646" y="40"/>
                    <a:pt x="1745" y="40"/>
                  </a:cubicBezTo>
                  <a:cubicBezTo>
                    <a:pt x="1836" y="40"/>
                    <a:pt x="1929" y="36"/>
                    <a:pt x="2017" y="32"/>
                  </a:cubicBezTo>
                  <a:cubicBezTo>
                    <a:pt x="2108" y="28"/>
                    <a:pt x="2201" y="24"/>
                    <a:pt x="2294" y="24"/>
                  </a:cubicBezTo>
                  <a:cubicBezTo>
                    <a:pt x="2294" y="32"/>
                    <a:pt x="2294" y="32"/>
                    <a:pt x="2294" y="32"/>
                  </a:cubicBezTo>
                  <a:cubicBezTo>
                    <a:pt x="2201" y="32"/>
                    <a:pt x="2108" y="36"/>
                    <a:pt x="2019" y="40"/>
                  </a:cubicBezTo>
                  <a:cubicBezTo>
                    <a:pt x="1929" y="44"/>
                    <a:pt x="1836" y="48"/>
                    <a:pt x="1745"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Freeform 29">
              <a:extLst>
                <a:ext uri="{FF2B5EF4-FFF2-40B4-BE49-F238E27FC236}">
                  <a16:creationId xmlns:a16="http://schemas.microsoft.com/office/drawing/2014/main" id="{05EBD144-6F09-D96D-8C57-345976D4FC71}"/>
                </a:ext>
              </a:extLst>
            </p:cNvPr>
            <p:cNvSpPr>
              <a:spLocks/>
            </p:cNvSpPr>
            <p:nvPr userDrawn="1"/>
          </p:nvSpPr>
          <p:spPr bwMode="auto">
            <a:xfrm>
              <a:off x="2462" y="697"/>
              <a:ext cx="1126" cy="49"/>
            </a:xfrm>
            <a:custGeom>
              <a:avLst/>
              <a:gdLst>
                <a:gd name="T0" fmla="*/ 579 w 2324"/>
                <a:gd name="T1" fmla="*/ 95 h 101"/>
                <a:gd name="T2" fmla="*/ 291 w 2324"/>
                <a:gd name="T3" fmla="*/ 83 h 101"/>
                <a:gd name="T4" fmla="*/ 0 w 2324"/>
                <a:gd name="T5" fmla="*/ 71 h 101"/>
                <a:gd name="T6" fmla="*/ 0 w 2324"/>
                <a:gd name="T7" fmla="*/ 63 h 101"/>
                <a:gd name="T8" fmla="*/ 291 w 2324"/>
                <a:gd name="T9" fmla="*/ 75 h 101"/>
                <a:gd name="T10" fmla="*/ 624 w 2324"/>
                <a:gd name="T11" fmla="*/ 87 h 101"/>
                <a:gd name="T12" fmla="*/ 890 w 2324"/>
                <a:gd name="T13" fmla="*/ 42 h 101"/>
                <a:gd name="T14" fmla="*/ 1160 w 2324"/>
                <a:gd name="T15" fmla="*/ 0 h 101"/>
                <a:gd name="T16" fmla="*/ 1162 w 2324"/>
                <a:gd name="T17" fmla="*/ 0 h 101"/>
                <a:gd name="T18" fmla="*/ 1406 w 2324"/>
                <a:gd name="T19" fmla="*/ 40 h 101"/>
                <a:gd name="T20" fmla="*/ 1590 w 2324"/>
                <a:gd name="T21" fmla="*/ 77 h 101"/>
                <a:gd name="T22" fmla="*/ 2039 w 2324"/>
                <a:gd name="T23" fmla="*/ 73 h 101"/>
                <a:gd name="T24" fmla="*/ 2324 w 2324"/>
                <a:gd name="T25" fmla="*/ 61 h 101"/>
                <a:gd name="T26" fmla="*/ 2324 w 2324"/>
                <a:gd name="T27" fmla="*/ 69 h 101"/>
                <a:gd name="T28" fmla="*/ 2041 w 2324"/>
                <a:gd name="T29" fmla="*/ 81 h 101"/>
                <a:gd name="T30" fmla="*/ 1590 w 2324"/>
                <a:gd name="T31" fmla="*/ 85 h 101"/>
                <a:gd name="T32" fmla="*/ 1404 w 2324"/>
                <a:gd name="T33" fmla="*/ 48 h 101"/>
                <a:gd name="T34" fmla="*/ 1162 w 2324"/>
                <a:gd name="T35" fmla="*/ 8 h 101"/>
                <a:gd name="T36" fmla="*/ 1160 w 2324"/>
                <a:gd name="T37" fmla="*/ 8 h 101"/>
                <a:gd name="T38" fmla="*/ 892 w 2324"/>
                <a:gd name="T39" fmla="*/ 50 h 101"/>
                <a:gd name="T40" fmla="*/ 624 w 2324"/>
                <a:gd name="T41" fmla="*/ 95 h 101"/>
                <a:gd name="T42" fmla="*/ 579 w 2324"/>
                <a:gd name="T43"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4" h="101">
                  <a:moveTo>
                    <a:pt x="579" y="95"/>
                  </a:moveTo>
                  <a:cubicBezTo>
                    <a:pt x="482" y="95"/>
                    <a:pt x="386" y="89"/>
                    <a:pt x="291" y="83"/>
                  </a:cubicBezTo>
                  <a:cubicBezTo>
                    <a:pt x="196" y="77"/>
                    <a:pt x="99" y="71"/>
                    <a:pt x="0" y="71"/>
                  </a:cubicBezTo>
                  <a:cubicBezTo>
                    <a:pt x="0" y="63"/>
                    <a:pt x="0" y="63"/>
                    <a:pt x="0" y="63"/>
                  </a:cubicBezTo>
                  <a:cubicBezTo>
                    <a:pt x="97" y="63"/>
                    <a:pt x="196" y="69"/>
                    <a:pt x="291" y="75"/>
                  </a:cubicBezTo>
                  <a:cubicBezTo>
                    <a:pt x="400" y="83"/>
                    <a:pt x="513" y="89"/>
                    <a:pt x="624" y="87"/>
                  </a:cubicBezTo>
                  <a:cubicBezTo>
                    <a:pt x="710" y="85"/>
                    <a:pt x="801" y="65"/>
                    <a:pt x="890" y="42"/>
                  </a:cubicBezTo>
                  <a:cubicBezTo>
                    <a:pt x="978" y="22"/>
                    <a:pt x="1071" y="0"/>
                    <a:pt x="1160" y="0"/>
                  </a:cubicBezTo>
                  <a:cubicBezTo>
                    <a:pt x="1160" y="0"/>
                    <a:pt x="1160" y="0"/>
                    <a:pt x="1162" y="0"/>
                  </a:cubicBezTo>
                  <a:cubicBezTo>
                    <a:pt x="1239" y="0"/>
                    <a:pt x="1323" y="20"/>
                    <a:pt x="1406" y="40"/>
                  </a:cubicBezTo>
                  <a:cubicBezTo>
                    <a:pt x="1469" y="54"/>
                    <a:pt x="1531" y="71"/>
                    <a:pt x="1590" y="77"/>
                  </a:cubicBezTo>
                  <a:cubicBezTo>
                    <a:pt x="1741" y="93"/>
                    <a:pt x="1892" y="83"/>
                    <a:pt x="2039" y="73"/>
                  </a:cubicBezTo>
                  <a:cubicBezTo>
                    <a:pt x="2132" y="67"/>
                    <a:pt x="2227" y="61"/>
                    <a:pt x="2324" y="61"/>
                  </a:cubicBezTo>
                  <a:cubicBezTo>
                    <a:pt x="2324" y="69"/>
                    <a:pt x="2324" y="69"/>
                    <a:pt x="2324" y="69"/>
                  </a:cubicBezTo>
                  <a:cubicBezTo>
                    <a:pt x="2229" y="69"/>
                    <a:pt x="2134" y="75"/>
                    <a:pt x="2041" y="81"/>
                  </a:cubicBezTo>
                  <a:cubicBezTo>
                    <a:pt x="1894" y="91"/>
                    <a:pt x="1743" y="101"/>
                    <a:pt x="1590" y="85"/>
                  </a:cubicBezTo>
                  <a:cubicBezTo>
                    <a:pt x="1531" y="79"/>
                    <a:pt x="1467" y="63"/>
                    <a:pt x="1404" y="48"/>
                  </a:cubicBezTo>
                  <a:cubicBezTo>
                    <a:pt x="1321" y="28"/>
                    <a:pt x="1239" y="8"/>
                    <a:pt x="1162" y="8"/>
                  </a:cubicBezTo>
                  <a:cubicBezTo>
                    <a:pt x="1162" y="8"/>
                    <a:pt x="1162" y="8"/>
                    <a:pt x="1160" y="8"/>
                  </a:cubicBezTo>
                  <a:cubicBezTo>
                    <a:pt x="1073" y="8"/>
                    <a:pt x="981" y="30"/>
                    <a:pt x="892" y="50"/>
                  </a:cubicBezTo>
                  <a:cubicBezTo>
                    <a:pt x="803" y="71"/>
                    <a:pt x="712" y="93"/>
                    <a:pt x="624" y="95"/>
                  </a:cubicBezTo>
                  <a:cubicBezTo>
                    <a:pt x="609" y="95"/>
                    <a:pt x="593" y="95"/>
                    <a:pt x="579"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30">
              <a:extLst>
                <a:ext uri="{FF2B5EF4-FFF2-40B4-BE49-F238E27FC236}">
                  <a16:creationId xmlns:a16="http://schemas.microsoft.com/office/drawing/2014/main" id="{22223089-CAE9-0CE9-5DC3-EE6161FB4DA1}"/>
                </a:ext>
              </a:extLst>
            </p:cNvPr>
            <p:cNvSpPr>
              <a:spLocks/>
            </p:cNvSpPr>
            <p:nvPr userDrawn="1"/>
          </p:nvSpPr>
          <p:spPr bwMode="auto">
            <a:xfrm>
              <a:off x="2456" y="701"/>
              <a:ext cx="1137" cy="62"/>
            </a:xfrm>
            <a:custGeom>
              <a:avLst/>
              <a:gdLst>
                <a:gd name="T0" fmla="*/ 569 w 2348"/>
                <a:gd name="T1" fmla="*/ 121 h 127"/>
                <a:gd name="T2" fmla="*/ 285 w 2348"/>
                <a:gd name="T3" fmla="*/ 109 h 127"/>
                <a:gd name="T4" fmla="*/ 0 w 2348"/>
                <a:gd name="T5" fmla="*/ 97 h 127"/>
                <a:gd name="T6" fmla="*/ 0 w 2348"/>
                <a:gd name="T7" fmla="*/ 89 h 127"/>
                <a:gd name="T8" fmla="*/ 287 w 2348"/>
                <a:gd name="T9" fmla="*/ 101 h 127"/>
                <a:gd name="T10" fmla="*/ 631 w 2348"/>
                <a:gd name="T11" fmla="*/ 111 h 127"/>
                <a:gd name="T12" fmla="*/ 906 w 2348"/>
                <a:gd name="T13" fmla="*/ 55 h 127"/>
                <a:gd name="T14" fmla="*/ 1172 w 2348"/>
                <a:gd name="T15" fmla="*/ 0 h 127"/>
                <a:gd name="T16" fmla="*/ 1174 w 2348"/>
                <a:gd name="T17" fmla="*/ 0 h 127"/>
                <a:gd name="T18" fmla="*/ 1412 w 2348"/>
                <a:gd name="T19" fmla="*/ 53 h 127"/>
                <a:gd name="T20" fmla="*/ 1606 w 2348"/>
                <a:gd name="T21" fmla="*/ 101 h 127"/>
                <a:gd name="T22" fmla="*/ 2074 w 2348"/>
                <a:gd name="T23" fmla="*/ 101 h 127"/>
                <a:gd name="T24" fmla="*/ 2348 w 2348"/>
                <a:gd name="T25" fmla="*/ 91 h 127"/>
                <a:gd name="T26" fmla="*/ 2348 w 2348"/>
                <a:gd name="T27" fmla="*/ 99 h 127"/>
                <a:gd name="T28" fmla="*/ 2074 w 2348"/>
                <a:gd name="T29" fmla="*/ 109 h 127"/>
                <a:gd name="T30" fmla="*/ 1606 w 2348"/>
                <a:gd name="T31" fmla="*/ 109 h 127"/>
                <a:gd name="T32" fmla="*/ 1410 w 2348"/>
                <a:gd name="T33" fmla="*/ 61 h 127"/>
                <a:gd name="T34" fmla="*/ 1176 w 2348"/>
                <a:gd name="T35" fmla="*/ 10 h 127"/>
                <a:gd name="T36" fmla="*/ 1174 w 2348"/>
                <a:gd name="T37" fmla="*/ 10 h 127"/>
                <a:gd name="T38" fmla="*/ 910 w 2348"/>
                <a:gd name="T39" fmla="*/ 65 h 127"/>
                <a:gd name="T40" fmla="*/ 634 w 2348"/>
                <a:gd name="T41" fmla="*/ 121 h 127"/>
                <a:gd name="T42" fmla="*/ 569 w 2348"/>
                <a:gd name="T43"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48" h="127">
                  <a:moveTo>
                    <a:pt x="569" y="121"/>
                  </a:moveTo>
                  <a:cubicBezTo>
                    <a:pt x="474" y="121"/>
                    <a:pt x="377" y="115"/>
                    <a:pt x="285" y="109"/>
                  </a:cubicBezTo>
                  <a:cubicBezTo>
                    <a:pt x="192" y="103"/>
                    <a:pt x="95" y="97"/>
                    <a:pt x="0" y="97"/>
                  </a:cubicBezTo>
                  <a:cubicBezTo>
                    <a:pt x="0" y="89"/>
                    <a:pt x="0" y="89"/>
                    <a:pt x="0" y="89"/>
                  </a:cubicBezTo>
                  <a:cubicBezTo>
                    <a:pt x="95" y="89"/>
                    <a:pt x="192" y="95"/>
                    <a:pt x="287" y="101"/>
                  </a:cubicBezTo>
                  <a:cubicBezTo>
                    <a:pt x="400" y="109"/>
                    <a:pt x="517" y="115"/>
                    <a:pt x="631" y="111"/>
                  </a:cubicBezTo>
                  <a:cubicBezTo>
                    <a:pt x="720" y="109"/>
                    <a:pt x="815" y="81"/>
                    <a:pt x="906" y="55"/>
                  </a:cubicBezTo>
                  <a:cubicBezTo>
                    <a:pt x="1001" y="26"/>
                    <a:pt x="1089" y="0"/>
                    <a:pt x="1172" y="0"/>
                  </a:cubicBezTo>
                  <a:cubicBezTo>
                    <a:pt x="1174" y="0"/>
                    <a:pt x="1174" y="0"/>
                    <a:pt x="1174" y="0"/>
                  </a:cubicBezTo>
                  <a:cubicBezTo>
                    <a:pt x="1245" y="0"/>
                    <a:pt x="1329" y="26"/>
                    <a:pt x="1412" y="53"/>
                  </a:cubicBezTo>
                  <a:cubicBezTo>
                    <a:pt x="1479" y="73"/>
                    <a:pt x="1545" y="95"/>
                    <a:pt x="1606" y="101"/>
                  </a:cubicBezTo>
                  <a:cubicBezTo>
                    <a:pt x="1761" y="119"/>
                    <a:pt x="1918" y="109"/>
                    <a:pt x="2074" y="101"/>
                  </a:cubicBezTo>
                  <a:cubicBezTo>
                    <a:pt x="2164" y="95"/>
                    <a:pt x="2257" y="91"/>
                    <a:pt x="2348" y="91"/>
                  </a:cubicBezTo>
                  <a:cubicBezTo>
                    <a:pt x="2348" y="99"/>
                    <a:pt x="2348" y="99"/>
                    <a:pt x="2348" y="99"/>
                  </a:cubicBezTo>
                  <a:cubicBezTo>
                    <a:pt x="2257" y="99"/>
                    <a:pt x="2164" y="105"/>
                    <a:pt x="2074" y="109"/>
                  </a:cubicBezTo>
                  <a:cubicBezTo>
                    <a:pt x="1920" y="119"/>
                    <a:pt x="1761" y="127"/>
                    <a:pt x="1606" y="109"/>
                  </a:cubicBezTo>
                  <a:cubicBezTo>
                    <a:pt x="1545" y="103"/>
                    <a:pt x="1477" y="81"/>
                    <a:pt x="1410" y="61"/>
                  </a:cubicBezTo>
                  <a:cubicBezTo>
                    <a:pt x="1329" y="36"/>
                    <a:pt x="1245" y="10"/>
                    <a:pt x="1176" y="10"/>
                  </a:cubicBezTo>
                  <a:cubicBezTo>
                    <a:pt x="1174" y="10"/>
                    <a:pt x="1174" y="10"/>
                    <a:pt x="1174" y="10"/>
                  </a:cubicBezTo>
                  <a:cubicBezTo>
                    <a:pt x="1091" y="10"/>
                    <a:pt x="1003" y="36"/>
                    <a:pt x="910" y="65"/>
                  </a:cubicBezTo>
                  <a:cubicBezTo>
                    <a:pt x="817" y="91"/>
                    <a:pt x="722" y="119"/>
                    <a:pt x="634" y="121"/>
                  </a:cubicBezTo>
                  <a:cubicBezTo>
                    <a:pt x="609" y="121"/>
                    <a:pt x="589" y="121"/>
                    <a:pt x="569"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31">
              <a:extLst>
                <a:ext uri="{FF2B5EF4-FFF2-40B4-BE49-F238E27FC236}">
                  <a16:creationId xmlns:a16="http://schemas.microsoft.com/office/drawing/2014/main" id="{57623F8E-0362-67A4-0354-1D462FDC372D}"/>
                </a:ext>
              </a:extLst>
            </p:cNvPr>
            <p:cNvSpPr>
              <a:spLocks/>
            </p:cNvSpPr>
            <p:nvPr userDrawn="1"/>
          </p:nvSpPr>
          <p:spPr bwMode="auto">
            <a:xfrm>
              <a:off x="2448" y="716"/>
              <a:ext cx="1152" cy="65"/>
            </a:xfrm>
            <a:custGeom>
              <a:avLst/>
              <a:gdLst>
                <a:gd name="T0" fmla="*/ 551 w 2378"/>
                <a:gd name="T1" fmla="*/ 129 h 133"/>
                <a:gd name="T2" fmla="*/ 270 w 2378"/>
                <a:gd name="T3" fmla="*/ 117 h 133"/>
                <a:gd name="T4" fmla="*/ 0 w 2378"/>
                <a:gd name="T5" fmla="*/ 105 h 133"/>
                <a:gd name="T6" fmla="*/ 0 w 2378"/>
                <a:gd name="T7" fmla="*/ 97 h 133"/>
                <a:gd name="T8" fmla="*/ 270 w 2378"/>
                <a:gd name="T9" fmla="*/ 109 h 133"/>
                <a:gd name="T10" fmla="*/ 692 w 2378"/>
                <a:gd name="T11" fmla="*/ 115 h 133"/>
                <a:gd name="T12" fmla="*/ 924 w 2378"/>
                <a:gd name="T13" fmla="*/ 59 h 133"/>
                <a:gd name="T14" fmla="*/ 1188 w 2378"/>
                <a:gd name="T15" fmla="*/ 2 h 133"/>
                <a:gd name="T16" fmla="*/ 1464 w 2378"/>
                <a:gd name="T17" fmla="*/ 57 h 133"/>
                <a:gd name="T18" fmla="*/ 1688 w 2378"/>
                <a:gd name="T19" fmla="*/ 109 h 133"/>
                <a:gd name="T20" fmla="*/ 2118 w 2378"/>
                <a:gd name="T21" fmla="*/ 107 h 133"/>
                <a:gd name="T22" fmla="*/ 2378 w 2378"/>
                <a:gd name="T23" fmla="*/ 97 h 133"/>
                <a:gd name="T24" fmla="*/ 2378 w 2378"/>
                <a:gd name="T25" fmla="*/ 105 h 133"/>
                <a:gd name="T26" fmla="*/ 2120 w 2378"/>
                <a:gd name="T27" fmla="*/ 115 h 133"/>
                <a:gd name="T28" fmla="*/ 1688 w 2378"/>
                <a:gd name="T29" fmla="*/ 117 h 133"/>
                <a:gd name="T30" fmla="*/ 1462 w 2378"/>
                <a:gd name="T31" fmla="*/ 65 h 133"/>
                <a:gd name="T32" fmla="*/ 1190 w 2378"/>
                <a:gd name="T33" fmla="*/ 12 h 133"/>
                <a:gd name="T34" fmla="*/ 928 w 2378"/>
                <a:gd name="T35" fmla="*/ 69 h 133"/>
                <a:gd name="T36" fmla="*/ 694 w 2378"/>
                <a:gd name="T37" fmla="*/ 125 h 133"/>
                <a:gd name="T38" fmla="*/ 551 w 2378"/>
                <a:gd name="T39"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78" h="133">
                  <a:moveTo>
                    <a:pt x="551" y="129"/>
                  </a:moveTo>
                  <a:cubicBezTo>
                    <a:pt x="458" y="129"/>
                    <a:pt x="363" y="123"/>
                    <a:pt x="270" y="117"/>
                  </a:cubicBezTo>
                  <a:cubicBezTo>
                    <a:pt x="180" y="111"/>
                    <a:pt x="87" y="105"/>
                    <a:pt x="0" y="105"/>
                  </a:cubicBezTo>
                  <a:cubicBezTo>
                    <a:pt x="0" y="97"/>
                    <a:pt x="0" y="97"/>
                    <a:pt x="0" y="97"/>
                  </a:cubicBezTo>
                  <a:cubicBezTo>
                    <a:pt x="87" y="97"/>
                    <a:pt x="180" y="103"/>
                    <a:pt x="270" y="109"/>
                  </a:cubicBezTo>
                  <a:cubicBezTo>
                    <a:pt x="412" y="119"/>
                    <a:pt x="559" y="129"/>
                    <a:pt x="692" y="115"/>
                  </a:cubicBezTo>
                  <a:cubicBezTo>
                    <a:pt x="775" y="107"/>
                    <a:pt x="849" y="83"/>
                    <a:pt x="924" y="59"/>
                  </a:cubicBezTo>
                  <a:cubicBezTo>
                    <a:pt x="1013" y="31"/>
                    <a:pt x="1095" y="4"/>
                    <a:pt x="1188" y="2"/>
                  </a:cubicBezTo>
                  <a:cubicBezTo>
                    <a:pt x="1283" y="0"/>
                    <a:pt x="1370" y="29"/>
                    <a:pt x="1464" y="57"/>
                  </a:cubicBezTo>
                  <a:cubicBezTo>
                    <a:pt x="1537" y="79"/>
                    <a:pt x="1612" y="101"/>
                    <a:pt x="1688" y="109"/>
                  </a:cubicBezTo>
                  <a:cubicBezTo>
                    <a:pt x="1827" y="123"/>
                    <a:pt x="1975" y="115"/>
                    <a:pt x="2118" y="107"/>
                  </a:cubicBezTo>
                  <a:cubicBezTo>
                    <a:pt x="2202" y="101"/>
                    <a:pt x="2291" y="97"/>
                    <a:pt x="2378" y="97"/>
                  </a:cubicBezTo>
                  <a:cubicBezTo>
                    <a:pt x="2378" y="105"/>
                    <a:pt x="2378" y="105"/>
                    <a:pt x="2378" y="105"/>
                  </a:cubicBezTo>
                  <a:cubicBezTo>
                    <a:pt x="2293" y="105"/>
                    <a:pt x="2204" y="111"/>
                    <a:pt x="2120" y="115"/>
                  </a:cubicBezTo>
                  <a:cubicBezTo>
                    <a:pt x="1977" y="123"/>
                    <a:pt x="1829" y="133"/>
                    <a:pt x="1688" y="117"/>
                  </a:cubicBezTo>
                  <a:cubicBezTo>
                    <a:pt x="1610" y="109"/>
                    <a:pt x="1535" y="87"/>
                    <a:pt x="1462" y="65"/>
                  </a:cubicBezTo>
                  <a:cubicBezTo>
                    <a:pt x="1370" y="37"/>
                    <a:pt x="1283" y="10"/>
                    <a:pt x="1190" y="12"/>
                  </a:cubicBezTo>
                  <a:cubicBezTo>
                    <a:pt x="1099" y="12"/>
                    <a:pt x="1017" y="41"/>
                    <a:pt x="928" y="69"/>
                  </a:cubicBezTo>
                  <a:cubicBezTo>
                    <a:pt x="853" y="93"/>
                    <a:pt x="777" y="117"/>
                    <a:pt x="694" y="125"/>
                  </a:cubicBezTo>
                  <a:cubicBezTo>
                    <a:pt x="647" y="127"/>
                    <a:pt x="599" y="129"/>
                    <a:pt x="551"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32">
              <a:extLst>
                <a:ext uri="{FF2B5EF4-FFF2-40B4-BE49-F238E27FC236}">
                  <a16:creationId xmlns:a16="http://schemas.microsoft.com/office/drawing/2014/main" id="{63F4C5E5-657A-A712-92FE-570D8833BB01}"/>
                </a:ext>
              </a:extLst>
            </p:cNvPr>
            <p:cNvSpPr>
              <a:spLocks/>
            </p:cNvSpPr>
            <p:nvPr userDrawn="1"/>
          </p:nvSpPr>
          <p:spPr bwMode="auto">
            <a:xfrm>
              <a:off x="2442" y="723"/>
              <a:ext cx="1166" cy="74"/>
            </a:xfrm>
            <a:custGeom>
              <a:avLst/>
              <a:gdLst>
                <a:gd name="T0" fmla="*/ 518 w 2408"/>
                <a:gd name="T1" fmla="*/ 146 h 150"/>
                <a:gd name="T2" fmla="*/ 252 w 2408"/>
                <a:gd name="T3" fmla="*/ 136 h 150"/>
                <a:gd name="T4" fmla="*/ 0 w 2408"/>
                <a:gd name="T5" fmla="*/ 125 h 150"/>
                <a:gd name="T6" fmla="*/ 0 w 2408"/>
                <a:gd name="T7" fmla="*/ 117 h 150"/>
                <a:gd name="T8" fmla="*/ 252 w 2408"/>
                <a:gd name="T9" fmla="*/ 127 h 150"/>
                <a:gd name="T10" fmla="*/ 700 w 2408"/>
                <a:gd name="T11" fmla="*/ 127 h 150"/>
                <a:gd name="T12" fmla="*/ 938 w 2408"/>
                <a:gd name="T13" fmla="*/ 63 h 150"/>
                <a:gd name="T14" fmla="*/ 1204 w 2408"/>
                <a:gd name="T15" fmla="*/ 0 h 150"/>
                <a:gd name="T16" fmla="*/ 1210 w 2408"/>
                <a:gd name="T17" fmla="*/ 0 h 150"/>
                <a:gd name="T18" fmla="*/ 1482 w 2408"/>
                <a:gd name="T19" fmla="*/ 63 h 150"/>
                <a:gd name="T20" fmla="*/ 1710 w 2408"/>
                <a:gd name="T21" fmla="*/ 123 h 150"/>
                <a:gd name="T22" fmla="*/ 2166 w 2408"/>
                <a:gd name="T23" fmla="*/ 127 h 150"/>
                <a:gd name="T24" fmla="*/ 2408 w 2408"/>
                <a:gd name="T25" fmla="*/ 119 h 150"/>
                <a:gd name="T26" fmla="*/ 2408 w 2408"/>
                <a:gd name="T27" fmla="*/ 127 h 150"/>
                <a:gd name="T28" fmla="*/ 2166 w 2408"/>
                <a:gd name="T29" fmla="*/ 136 h 150"/>
                <a:gd name="T30" fmla="*/ 1708 w 2408"/>
                <a:gd name="T31" fmla="*/ 132 h 150"/>
                <a:gd name="T32" fmla="*/ 1478 w 2408"/>
                <a:gd name="T33" fmla="*/ 71 h 150"/>
                <a:gd name="T34" fmla="*/ 1204 w 2408"/>
                <a:gd name="T35" fmla="*/ 11 h 150"/>
                <a:gd name="T36" fmla="*/ 942 w 2408"/>
                <a:gd name="T37" fmla="*/ 73 h 150"/>
                <a:gd name="T38" fmla="*/ 704 w 2408"/>
                <a:gd name="T39" fmla="*/ 138 h 150"/>
                <a:gd name="T40" fmla="*/ 518 w 2408"/>
                <a:gd name="T41"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08" h="150">
                  <a:moveTo>
                    <a:pt x="518" y="146"/>
                  </a:moveTo>
                  <a:cubicBezTo>
                    <a:pt x="430" y="146"/>
                    <a:pt x="341" y="142"/>
                    <a:pt x="252" y="136"/>
                  </a:cubicBezTo>
                  <a:cubicBezTo>
                    <a:pt x="163" y="132"/>
                    <a:pt x="81" y="125"/>
                    <a:pt x="0" y="125"/>
                  </a:cubicBezTo>
                  <a:cubicBezTo>
                    <a:pt x="0" y="117"/>
                    <a:pt x="0" y="117"/>
                    <a:pt x="0" y="117"/>
                  </a:cubicBezTo>
                  <a:cubicBezTo>
                    <a:pt x="81" y="117"/>
                    <a:pt x="163" y="121"/>
                    <a:pt x="252" y="127"/>
                  </a:cubicBezTo>
                  <a:cubicBezTo>
                    <a:pt x="403" y="136"/>
                    <a:pt x="559" y="144"/>
                    <a:pt x="700" y="127"/>
                  </a:cubicBezTo>
                  <a:cubicBezTo>
                    <a:pt x="785" y="117"/>
                    <a:pt x="863" y="89"/>
                    <a:pt x="938" y="63"/>
                  </a:cubicBezTo>
                  <a:cubicBezTo>
                    <a:pt x="1027" y="31"/>
                    <a:pt x="1109" y="0"/>
                    <a:pt x="1204" y="0"/>
                  </a:cubicBezTo>
                  <a:cubicBezTo>
                    <a:pt x="1206" y="0"/>
                    <a:pt x="1208" y="0"/>
                    <a:pt x="1210" y="0"/>
                  </a:cubicBezTo>
                  <a:cubicBezTo>
                    <a:pt x="1303" y="0"/>
                    <a:pt x="1390" y="31"/>
                    <a:pt x="1482" y="63"/>
                  </a:cubicBezTo>
                  <a:cubicBezTo>
                    <a:pt x="1555" y="89"/>
                    <a:pt x="1632" y="113"/>
                    <a:pt x="1710" y="123"/>
                  </a:cubicBezTo>
                  <a:cubicBezTo>
                    <a:pt x="1857" y="142"/>
                    <a:pt x="2015" y="134"/>
                    <a:pt x="2166" y="127"/>
                  </a:cubicBezTo>
                  <a:cubicBezTo>
                    <a:pt x="2247" y="123"/>
                    <a:pt x="2329" y="119"/>
                    <a:pt x="2408" y="119"/>
                  </a:cubicBezTo>
                  <a:cubicBezTo>
                    <a:pt x="2408" y="127"/>
                    <a:pt x="2408" y="127"/>
                    <a:pt x="2408" y="127"/>
                  </a:cubicBezTo>
                  <a:cubicBezTo>
                    <a:pt x="2329" y="127"/>
                    <a:pt x="2247" y="132"/>
                    <a:pt x="2166" y="136"/>
                  </a:cubicBezTo>
                  <a:cubicBezTo>
                    <a:pt x="2013" y="144"/>
                    <a:pt x="1855" y="150"/>
                    <a:pt x="1708" y="132"/>
                  </a:cubicBezTo>
                  <a:cubicBezTo>
                    <a:pt x="1628" y="121"/>
                    <a:pt x="1553" y="95"/>
                    <a:pt x="1478" y="71"/>
                  </a:cubicBezTo>
                  <a:cubicBezTo>
                    <a:pt x="1386" y="39"/>
                    <a:pt x="1297" y="9"/>
                    <a:pt x="1204" y="11"/>
                  </a:cubicBezTo>
                  <a:cubicBezTo>
                    <a:pt x="1111" y="13"/>
                    <a:pt x="1029" y="41"/>
                    <a:pt x="942" y="73"/>
                  </a:cubicBezTo>
                  <a:cubicBezTo>
                    <a:pt x="867" y="99"/>
                    <a:pt x="789" y="127"/>
                    <a:pt x="704" y="138"/>
                  </a:cubicBezTo>
                  <a:cubicBezTo>
                    <a:pt x="643" y="142"/>
                    <a:pt x="581" y="146"/>
                    <a:pt x="518"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33">
              <a:extLst>
                <a:ext uri="{FF2B5EF4-FFF2-40B4-BE49-F238E27FC236}">
                  <a16:creationId xmlns:a16="http://schemas.microsoft.com/office/drawing/2014/main" id="{7D0820F5-2902-8733-00E4-1EA9D9D025E3}"/>
                </a:ext>
              </a:extLst>
            </p:cNvPr>
            <p:cNvSpPr>
              <a:spLocks/>
            </p:cNvSpPr>
            <p:nvPr userDrawn="1"/>
          </p:nvSpPr>
          <p:spPr bwMode="auto">
            <a:xfrm>
              <a:off x="2434" y="735"/>
              <a:ext cx="1181" cy="80"/>
            </a:xfrm>
            <a:custGeom>
              <a:avLst/>
              <a:gdLst>
                <a:gd name="T0" fmla="*/ 490 w 2438"/>
                <a:gd name="T1" fmla="*/ 157 h 165"/>
                <a:gd name="T2" fmla="*/ 236 w 2438"/>
                <a:gd name="T3" fmla="*/ 151 h 165"/>
                <a:gd name="T4" fmla="*/ 0 w 2438"/>
                <a:gd name="T5" fmla="*/ 145 h 165"/>
                <a:gd name="T6" fmla="*/ 0 w 2438"/>
                <a:gd name="T7" fmla="*/ 137 h 165"/>
                <a:gd name="T8" fmla="*/ 236 w 2438"/>
                <a:gd name="T9" fmla="*/ 143 h 165"/>
                <a:gd name="T10" fmla="*/ 708 w 2438"/>
                <a:gd name="T11" fmla="*/ 139 h 165"/>
                <a:gd name="T12" fmla="*/ 950 w 2438"/>
                <a:gd name="T13" fmla="*/ 68 h 165"/>
                <a:gd name="T14" fmla="*/ 1218 w 2438"/>
                <a:gd name="T15" fmla="*/ 0 h 165"/>
                <a:gd name="T16" fmla="*/ 1224 w 2438"/>
                <a:gd name="T17" fmla="*/ 0 h 165"/>
                <a:gd name="T18" fmla="*/ 1498 w 2438"/>
                <a:gd name="T19" fmla="*/ 68 h 165"/>
                <a:gd name="T20" fmla="*/ 1730 w 2438"/>
                <a:gd name="T21" fmla="*/ 135 h 165"/>
                <a:gd name="T22" fmla="*/ 2210 w 2438"/>
                <a:gd name="T23" fmla="*/ 143 h 165"/>
                <a:gd name="T24" fmla="*/ 2438 w 2438"/>
                <a:gd name="T25" fmla="*/ 137 h 165"/>
                <a:gd name="T26" fmla="*/ 2438 w 2438"/>
                <a:gd name="T27" fmla="*/ 145 h 165"/>
                <a:gd name="T28" fmla="*/ 2210 w 2438"/>
                <a:gd name="T29" fmla="*/ 151 h 165"/>
                <a:gd name="T30" fmla="*/ 1730 w 2438"/>
                <a:gd name="T31" fmla="*/ 143 h 165"/>
                <a:gd name="T32" fmla="*/ 1496 w 2438"/>
                <a:gd name="T33" fmla="*/ 74 h 165"/>
                <a:gd name="T34" fmla="*/ 1220 w 2438"/>
                <a:gd name="T35" fmla="*/ 8 h 165"/>
                <a:gd name="T36" fmla="*/ 956 w 2438"/>
                <a:gd name="T37" fmla="*/ 76 h 165"/>
                <a:gd name="T38" fmla="*/ 712 w 2438"/>
                <a:gd name="T39" fmla="*/ 147 h 165"/>
                <a:gd name="T40" fmla="*/ 490 w 2438"/>
                <a:gd name="T41" fmla="*/ 15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38" h="165">
                  <a:moveTo>
                    <a:pt x="490" y="157"/>
                  </a:moveTo>
                  <a:cubicBezTo>
                    <a:pt x="405" y="157"/>
                    <a:pt x="321" y="153"/>
                    <a:pt x="236" y="151"/>
                  </a:cubicBezTo>
                  <a:cubicBezTo>
                    <a:pt x="153" y="147"/>
                    <a:pt x="74" y="145"/>
                    <a:pt x="0" y="145"/>
                  </a:cubicBezTo>
                  <a:cubicBezTo>
                    <a:pt x="0" y="137"/>
                    <a:pt x="0" y="137"/>
                    <a:pt x="0" y="137"/>
                  </a:cubicBezTo>
                  <a:cubicBezTo>
                    <a:pt x="74" y="137"/>
                    <a:pt x="153" y="141"/>
                    <a:pt x="236" y="143"/>
                  </a:cubicBezTo>
                  <a:cubicBezTo>
                    <a:pt x="395" y="149"/>
                    <a:pt x="561" y="157"/>
                    <a:pt x="708" y="139"/>
                  </a:cubicBezTo>
                  <a:cubicBezTo>
                    <a:pt x="796" y="129"/>
                    <a:pt x="875" y="98"/>
                    <a:pt x="950" y="68"/>
                  </a:cubicBezTo>
                  <a:cubicBezTo>
                    <a:pt x="1039" y="34"/>
                    <a:pt x="1121" y="2"/>
                    <a:pt x="1218" y="0"/>
                  </a:cubicBezTo>
                  <a:cubicBezTo>
                    <a:pt x="1220" y="0"/>
                    <a:pt x="1222" y="0"/>
                    <a:pt x="1224" y="0"/>
                  </a:cubicBezTo>
                  <a:cubicBezTo>
                    <a:pt x="1317" y="0"/>
                    <a:pt x="1406" y="32"/>
                    <a:pt x="1498" y="68"/>
                  </a:cubicBezTo>
                  <a:cubicBezTo>
                    <a:pt x="1573" y="96"/>
                    <a:pt x="1650" y="125"/>
                    <a:pt x="1730" y="135"/>
                  </a:cubicBezTo>
                  <a:cubicBezTo>
                    <a:pt x="1884" y="155"/>
                    <a:pt x="2049" y="149"/>
                    <a:pt x="2210" y="143"/>
                  </a:cubicBezTo>
                  <a:cubicBezTo>
                    <a:pt x="2287" y="139"/>
                    <a:pt x="2366" y="137"/>
                    <a:pt x="2438" y="137"/>
                  </a:cubicBezTo>
                  <a:cubicBezTo>
                    <a:pt x="2438" y="145"/>
                    <a:pt x="2438" y="145"/>
                    <a:pt x="2438" y="145"/>
                  </a:cubicBezTo>
                  <a:cubicBezTo>
                    <a:pt x="2364" y="145"/>
                    <a:pt x="2285" y="149"/>
                    <a:pt x="2210" y="151"/>
                  </a:cubicBezTo>
                  <a:cubicBezTo>
                    <a:pt x="2051" y="157"/>
                    <a:pt x="1884" y="165"/>
                    <a:pt x="1730" y="143"/>
                  </a:cubicBezTo>
                  <a:cubicBezTo>
                    <a:pt x="1650" y="133"/>
                    <a:pt x="1571" y="102"/>
                    <a:pt x="1496" y="74"/>
                  </a:cubicBezTo>
                  <a:cubicBezTo>
                    <a:pt x="1402" y="40"/>
                    <a:pt x="1313" y="6"/>
                    <a:pt x="1220" y="8"/>
                  </a:cubicBezTo>
                  <a:cubicBezTo>
                    <a:pt x="1125" y="10"/>
                    <a:pt x="1043" y="42"/>
                    <a:pt x="956" y="76"/>
                  </a:cubicBezTo>
                  <a:cubicBezTo>
                    <a:pt x="879" y="106"/>
                    <a:pt x="801" y="137"/>
                    <a:pt x="712" y="147"/>
                  </a:cubicBezTo>
                  <a:cubicBezTo>
                    <a:pt x="639" y="153"/>
                    <a:pt x="567" y="157"/>
                    <a:pt x="490" y="1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34">
              <a:extLst>
                <a:ext uri="{FF2B5EF4-FFF2-40B4-BE49-F238E27FC236}">
                  <a16:creationId xmlns:a16="http://schemas.microsoft.com/office/drawing/2014/main" id="{E664ADED-9832-3BC5-57B8-C11A5FD79398}"/>
                </a:ext>
              </a:extLst>
            </p:cNvPr>
            <p:cNvSpPr>
              <a:spLocks/>
            </p:cNvSpPr>
            <p:nvPr userDrawn="1"/>
          </p:nvSpPr>
          <p:spPr bwMode="auto">
            <a:xfrm>
              <a:off x="2427" y="750"/>
              <a:ext cx="1196" cy="83"/>
            </a:xfrm>
            <a:custGeom>
              <a:avLst/>
              <a:gdLst>
                <a:gd name="T0" fmla="*/ 478 w 2470"/>
                <a:gd name="T1" fmla="*/ 163 h 169"/>
                <a:gd name="T2" fmla="*/ 230 w 2470"/>
                <a:gd name="T3" fmla="*/ 157 h 169"/>
                <a:gd name="T4" fmla="*/ 0 w 2470"/>
                <a:gd name="T5" fmla="*/ 151 h 169"/>
                <a:gd name="T6" fmla="*/ 0 w 2470"/>
                <a:gd name="T7" fmla="*/ 143 h 169"/>
                <a:gd name="T8" fmla="*/ 232 w 2470"/>
                <a:gd name="T9" fmla="*/ 149 h 169"/>
                <a:gd name="T10" fmla="*/ 718 w 2470"/>
                <a:gd name="T11" fmla="*/ 143 h 169"/>
                <a:gd name="T12" fmla="*/ 964 w 2470"/>
                <a:gd name="T13" fmla="*/ 70 h 169"/>
                <a:gd name="T14" fmla="*/ 1236 w 2470"/>
                <a:gd name="T15" fmla="*/ 2 h 169"/>
                <a:gd name="T16" fmla="*/ 1518 w 2470"/>
                <a:gd name="T17" fmla="*/ 70 h 169"/>
                <a:gd name="T18" fmla="*/ 1752 w 2470"/>
                <a:gd name="T19" fmla="*/ 139 h 169"/>
                <a:gd name="T20" fmla="*/ 2244 w 2470"/>
                <a:gd name="T21" fmla="*/ 149 h 169"/>
                <a:gd name="T22" fmla="*/ 2470 w 2470"/>
                <a:gd name="T23" fmla="*/ 143 h 169"/>
                <a:gd name="T24" fmla="*/ 2470 w 2470"/>
                <a:gd name="T25" fmla="*/ 151 h 169"/>
                <a:gd name="T26" fmla="*/ 2244 w 2470"/>
                <a:gd name="T27" fmla="*/ 157 h 169"/>
                <a:gd name="T28" fmla="*/ 1750 w 2470"/>
                <a:gd name="T29" fmla="*/ 147 h 169"/>
                <a:gd name="T30" fmla="*/ 1514 w 2470"/>
                <a:gd name="T31" fmla="*/ 79 h 169"/>
                <a:gd name="T32" fmla="*/ 1234 w 2470"/>
                <a:gd name="T33" fmla="*/ 10 h 169"/>
                <a:gd name="T34" fmla="*/ 966 w 2470"/>
                <a:gd name="T35" fmla="*/ 79 h 169"/>
                <a:gd name="T36" fmla="*/ 718 w 2470"/>
                <a:gd name="T37" fmla="*/ 151 h 169"/>
                <a:gd name="T38" fmla="*/ 478 w 2470"/>
                <a:gd name="T39" fmla="*/ 16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70" h="169">
                  <a:moveTo>
                    <a:pt x="478" y="163"/>
                  </a:moveTo>
                  <a:cubicBezTo>
                    <a:pt x="395" y="163"/>
                    <a:pt x="310" y="159"/>
                    <a:pt x="230" y="157"/>
                  </a:cubicBezTo>
                  <a:cubicBezTo>
                    <a:pt x="149" y="155"/>
                    <a:pt x="72" y="151"/>
                    <a:pt x="0" y="151"/>
                  </a:cubicBezTo>
                  <a:cubicBezTo>
                    <a:pt x="0" y="143"/>
                    <a:pt x="0" y="143"/>
                    <a:pt x="0" y="143"/>
                  </a:cubicBezTo>
                  <a:cubicBezTo>
                    <a:pt x="74" y="143"/>
                    <a:pt x="149" y="145"/>
                    <a:pt x="232" y="149"/>
                  </a:cubicBezTo>
                  <a:cubicBezTo>
                    <a:pt x="397" y="155"/>
                    <a:pt x="566" y="161"/>
                    <a:pt x="718" y="143"/>
                  </a:cubicBezTo>
                  <a:cubicBezTo>
                    <a:pt x="808" y="133"/>
                    <a:pt x="887" y="101"/>
                    <a:pt x="964" y="70"/>
                  </a:cubicBezTo>
                  <a:cubicBezTo>
                    <a:pt x="1053" y="36"/>
                    <a:pt x="1137" y="2"/>
                    <a:pt x="1236" y="2"/>
                  </a:cubicBezTo>
                  <a:cubicBezTo>
                    <a:pt x="1331" y="0"/>
                    <a:pt x="1422" y="34"/>
                    <a:pt x="1518" y="70"/>
                  </a:cubicBezTo>
                  <a:cubicBezTo>
                    <a:pt x="1593" y="99"/>
                    <a:pt x="1672" y="129"/>
                    <a:pt x="1752" y="139"/>
                  </a:cubicBezTo>
                  <a:cubicBezTo>
                    <a:pt x="1910" y="161"/>
                    <a:pt x="2079" y="155"/>
                    <a:pt x="2244" y="149"/>
                  </a:cubicBezTo>
                  <a:cubicBezTo>
                    <a:pt x="2319" y="147"/>
                    <a:pt x="2398" y="143"/>
                    <a:pt x="2470" y="143"/>
                  </a:cubicBezTo>
                  <a:cubicBezTo>
                    <a:pt x="2470" y="151"/>
                    <a:pt x="2470" y="151"/>
                    <a:pt x="2470" y="151"/>
                  </a:cubicBezTo>
                  <a:cubicBezTo>
                    <a:pt x="2398" y="151"/>
                    <a:pt x="2319" y="153"/>
                    <a:pt x="2244" y="157"/>
                  </a:cubicBezTo>
                  <a:cubicBezTo>
                    <a:pt x="2079" y="163"/>
                    <a:pt x="1910" y="169"/>
                    <a:pt x="1750" y="147"/>
                  </a:cubicBezTo>
                  <a:cubicBezTo>
                    <a:pt x="1668" y="135"/>
                    <a:pt x="1589" y="107"/>
                    <a:pt x="1514" y="79"/>
                  </a:cubicBezTo>
                  <a:cubicBezTo>
                    <a:pt x="1420" y="42"/>
                    <a:pt x="1329" y="8"/>
                    <a:pt x="1234" y="10"/>
                  </a:cubicBezTo>
                  <a:cubicBezTo>
                    <a:pt x="1139" y="12"/>
                    <a:pt x="1055" y="44"/>
                    <a:pt x="966" y="79"/>
                  </a:cubicBezTo>
                  <a:cubicBezTo>
                    <a:pt x="889" y="109"/>
                    <a:pt x="808" y="139"/>
                    <a:pt x="718" y="151"/>
                  </a:cubicBezTo>
                  <a:cubicBezTo>
                    <a:pt x="641" y="159"/>
                    <a:pt x="560" y="163"/>
                    <a:pt x="478" y="1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35">
              <a:extLst>
                <a:ext uri="{FF2B5EF4-FFF2-40B4-BE49-F238E27FC236}">
                  <a16:creationId xmlns:a16="http://schemas.microsoft.com/office/drawing/2014/main" id="{9FA1A2E5-41F8-18D6-F3ED-8C367E0D7D2B}"/>
                </a:ext>
              </a:extLst>
            </p:cNvPr>
            <p:cNvSpPr>
              <a:spLocks/>
            </p:cNvSpPr>
            <p:nvPr userDrawn="1"/>
          </p:nvSpPr>
          <p:spPr bwMode="auto">
            <a:xfrm>
              <a:off x="2410" y="779"/>
              <a:ext cx="1226" cy="71"/>
            </a:xfrm>
            <a:custGeom>
              <a:avLst/>
              <a:gdLst>
                <a:gd name="T0" fmla="*/ 2086 w 2532"/>
                <a:gd name="T1" fmla="*/ 141 h 146"/>
                <a:gd name="T2" fmla="*/ 1791 w 2532"/>
                <a:gd name="T3" fmla="*/ 127 h 146"/>
                <a:gd name="T4" fmla="*/ 1555 w 2532"/>
                <a:gd name="T5" fmla="*/ 69 h 146"/>
                <a:gd name="T6" fmla="*/ 1269 w 2532"/>
                <a:gd name="T7" fmla="*/ 10 h 146"/>
                <a:gd name="T8" fmla="*/ 993 w 2532"/>
                <a:gd name="T9" fmla="*/ 69 h 146"/>
                <a:gd name="T10" fmla="*/ 747 w 2532"/>
                <a:gd name="T11" fmla="*/ 127 h 146"/>
                <a:gd name="T12" fmla="*/ 216 w 2532"/>
                <a:gd name="T13" fmla="*/ 137 h 146"/>
                <a:gd name="T14" fmla="*/ 0 w 2532"/>
                <a:gd name="T15" fmla="*/ 133 h 146"/>
                <a:gd name="T16" fmla="*/ 0 w 2532"/>
                <a:gd name="T17" fmla="*/ 125 h 146"/>
                <a:gd name="T18" fmla="*/ 216 w 2532"/>
                <a:gd name="T19" fmla="*/ 129 h 146"/>
                <a:gd name="T20" fmla="*/ 747 w 2532"/>
                <a:gd name="T21" fmla="*/ 119 h 146"/>
                <a:gd name="T22" fmla="*/ 991 w 2532"/>
                <a:gd name="T23" fmla="*/ 61 h 146"/>
                <a:gd name="T24" fmla="*/ 1269 w 2532"/>
                <a:gd name="T25" fmla="*/ 2 h 146"/>
                <a:gd name="T26" fmla="*/ 1557 w 2532"/>
                <a:gd name="T27" fmla="*/ 61 h 146"/>
                <a:gd name="T28" fmla="*/ 1791 w 2532"/>
                <a:gd name="T29" fmla="*/ 119 h 146"/>
                <a:gd name="T30" fmla="*/ 2312 w 2532"/>
                <a:gd name="T31" fmla="*/ 129 h 146"/>
                <a:gd name="T32" fmla="*/ 2532 w 2532"/>
                <a:gd name="T33" fmla="*/ 125 h 146"/>
                <a:gd name="T34" fmla="*/ 2532 w 2532"/>
                <a:gd name="T35" fmla="*/ 133 h 146"/>
                <a:gd name="T36" fmla="*/ 2312 w 2532"/>
                <a:gd name="T37" fmla="*/ 137 h 146"/>
                <a:gd name="T38" fmla="*/ 2086 w 2532"/>
                <a:gd name="T39" fmla="*/ 14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32" h="146">
                  <a:moveTo>
                    <a:pt x="2086" y="141"/>
                  </a:moveTo>
                  <a:cubicBezTo>
                    <a:pt x="1987" y="141"/>
                    <a:pt x="1888" y="137"/>
                    <a:pt x="1791" y="127"/>
                  </a:cubicBezTo>
                  <a:cubicBezTo>
                    <a:pt x="1711" y="117"/>
                    <a:pt x="1632" y="93"/>
                    <a:pt x="1555" y="69"/>
                  </a:cubicBezTo>
                  <a:cubicBezTo>
                    <a:pt x="1457" y="39"/>
                    <a:pt x="1364" y="8"/>
                    <a:pt x="1269" y="10"/>
                  </a:cubicBezTo>
                  <a:cubicBezTo>
                    <a:pt x="1172" y="12"/>
                    <a:pt x="1085" y="39"/>
                    <a:pt x="993" y="69"/>
                  </a:cubicBezTo>
                  <a:cubicBezTo>
                    <a:pt x="914" y="93"/>
                    <a:pt x="835" y="119"/>
                    <a:pt x="747" y="127"/>
                  </a:cubicBezTo>
                  <a:cubicBezTo>
                    <a:pt x="577" y="146"/>
                    <a:pt x="394" y="141"/>
                    <a:pt x="216" y="137"/>
                  </a:cubicBezTo>
                  <a:cubicBezTo>
                    <a:pt x="142" y="135"/>
                    <a:pt x="69" y="133"/>
                    <a:pt x="0" y="133"/>
                  </a:cubicBezTo>
                  <a:cubicBezTo>
                    <a:pt x="0" y="125"/>
                    <a:pt x="0" y="125"/>
                    <a:pt x="0" y="125"/>
                  </a:cubicBezTo>
                  <a:cubicBezTo>
                    <a:pt x="71" y="125"/>
                    <a:pt x="142" y="127"/>
                    <a:pt x="216" y="129"/>
                  </a:cubicBezTo>
                  <a:cubicBezTo>
                    <a:pt x="394" y="133"/>
                    <a:pt x="579" y="137"/>
                    <a:pt x="747" y="119"/>
                  </a:cubicBezTo>
                  <a:cubicBezTo>
                    <a:pt x="833" y="109"/>
                    <a:pt x="914" y="85"/>
                    <a:pt x="991" y="61"/>
                  </a:cubicBezTo>
                  <a:cubicBezTo>
                    <a:pt x="1083" y="31"/>
                    <a:pt x="1172" y="4"/>
                    <a:pt x="1269" y="2"/>
                  </a:cubicBezTo>
                  <a:cubicBezTo>
                    <a:pt x="1366" y="0"/>
                    <a:pt x="1459" y="31"/>
                    <a:pt x="1557" y="61"/>
                  </a:cubicBezTo>
                  <a:cubicBezTo>
                    <a:pt x="1634" y="85"/>
                    <a:pt x="1713" y="109"/>
                    <a:pt x="1791" y="119"/>
                  </a:cubicBezTo>
                  <a:cubicBezTo>
                    <a:pt x="1959" y="139"/>
                    <a:pt x="2138" y="135"/>
                    <a:pt x="2312" y="129"/>
                  </a:cubicBezTo>
                  <a:cubicBezTo>
                    <a:pt x="2384" y="127"/>
                    <a:pt x="2459" y="125"/>
                    <a:pt x="2532" y="125"/>
                  </a:cubicBezTo>
                  <a:cubicBezTo>
                    <a:pt x="2532" y="133"/>
                    <a:pt x="2532" y="133"/>
                    <a:pt x="2532" y="133"/>
                  </a:cubicBezTo>
                  <a:cubicBezTo>
                    <a:pt x="2459" y="133"/>
                    <a:pt x="2384" y="135"/>
                    <a:pt x="2312" y="137"/>
                  </a:cubicBezTo>
                  <a:cubicBezTo>
                    <a:pt x="2237" y="139"/>
                    <a:pt x="2160" y="141"/>
                    <a:pt x="2086"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36">
              <a:extLst>
                <a:ext uri="{FF2B5EF4-FFF2-40B4-BE49-F238E27FC236}">
                  <a16:creationId xmlns:a16="http://schemas.microsoft.com/office/drawing/2014/main" id="{526D2643-862C-A926-02B1-9B0552C78061}"/>
                </a:ext>
              </a:extLst>
            </p:cNvPr>
            <p:cNvSpPr>
              <a:spLocks/>
            </p:cNvSpPr>
            <p:nvPr userDrawn="1"/>
          </p:nvSpPr>
          <p:spPr bwMode="auto">
            <a:xfrm>
              <a:off x="2384" y="797"/>
              <a:ext cx="1272" cy="68"/>
            </a:xfrm>
            <a:custGeom>
              <a:avLst/>
              <a:gdLst>
                <a:gd name="T0" fmla="*/ 2475 w 2626"/>
                <a:gd name="T1" fmla="*/ 139 h 139"/>
                <a:gd name="T2" fmla="*/ 1908 w 2626"/>
                <a:gd name="T3" fmla="*/ 125 h 139"/>
                <a:gd name="T4" fmla="*/ 1634 w 2626"/>
                <a:gd name="T5" fmla="*/ 68 h 139"/>
                <a:gd name="T6" fmla="*/ 1321 w 2626"/>
                <a:gd name="T7" fmla="*/ 12 h 139"/>
                <a:gd name="T8" fmla="*/ 1047 w 2626"/>
                <a:gd name="T9" fmla="*/ 62 h 139"/>
                <a:gd name="T10" fmla="*/ 736 w 2626"/>
                <a:gd name="T11" fmla="*/ 117 h 139"/>
                <a:gd name="T12" fmla="*/ 480 w 2626"/>
                <a:gd name="T13" fmla="*/ 127 h 139"/>
                <a:gd name="T14" fmla="*/ 0 w 2626"/>
                <a:gd name="T15" fmla="*/ 139 h 139"/>
                <a:gd name="T16" fmla="*/ 0 w 2626"/>
                <a:gd name="T17" fmla="*/ 131 h 139"/>
                <a:gd name="T18" fmla="*/ 480 w 2626"/>
                <a:gd name="T19" fmla="*/ 119 h 139"/>
                <a:gd name="T20" fmla="*/ 736 w 2626"/>
                <a:gd name="T21" fmla="*/ 109 h 139"/>
                <a:gd name="T22" fmla="*/ 1045 w 2626"/>
                <a:gd name="T23" fmla="*/ 54 h 139"/>
                <a:gd name="T24" fmla="*/ 1321 w 2626"/>
                <a:gd name="T25" fmla="*/ 4 h 139"/>
                <a:gd name="T26" fmla="*/ 1636 w 2626"/>
                <a:gd name="T27" fmla="*/ 60 h 139"/>
                <a:gd name="T28" fmla="*/ 1908 w 2626"/>
                <a:gd name="T29" fmla="*/ 117 h 139"/>
                <a:gd name="T30" fmla="*/ 2549 w 2626"/>
                <a:gd name="T31" fmla="*/ 131 h 139"/>
                <a:gd name="T32" fmla="*/ 2626 w 2626"/>
                <a:gd name="T33" fmla="*/ 131 h 139"/>
                <a:gd name="T34" fmla="*/ 2626 w 2626"/>
                <a:gd name="T35" fmla="*/ 139 h 139"/>
                <a:gd name="T36" fmla="*/ 2549 w 2626"/>
                <a:gd name="T37" fmla="*/ 139 h 139"/>
                <a:gd name="T38" fmla="*/ 2475 w 2626"/>
                <a:gd name="T3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26" h="139">
                  <a:moveTo>
                    <a:pt x="2475" y="139"/>
                  </a:moveTo>
                  <a:cubicBezTo>
                    <a:pt x="2287" y="139"/>
                    <a:pt x="2095" y="137"/>
                    <a:pt x="1908" y="125"/>
                  </a:cubicBezTo>
                  <a:cubicBezTo>
                    <a:pt x="1825" y="119"/>
                    <a:pt x="1728" y="94"/>
                    <a:pt x="1634" y="68"/>
                  </a:cubicBezTo>
                  <a:cubicBezTo>
                    <a:pt x="1523" y="38"/>
                    <a:pt x="1410" y="8"/>
                    <a:pt x="1321" y="12"/>
                  </a:cubicBezTo>
                  <a:cubicBezTo>
                    <a:pt x="1230" y="16"/>
                    <a:pt x="1142" y="38"/>
                    <a:pt x="1047" y="62"/>
                  </a:cubicBezTo>
                  <a:cubicBezTo>
                    <a:pt x="946" y="86"/>
                    <a:pt x="843" y="113"/>
                    <a:pt x="736" y="117"/>
                  </a:cubicBezTo>
                  <a:cubicBezTo>
                    <a:pt x="649" y="119"/>
                    <a:pt x="565" y="123"/>
                    <a:pt x="480" y="127"/>
                  </a:cubicBezTo>
                  <a:cubicBezTo>
                    <a:pt x="323" y="133"/>
                    <a:pt x="161" y="139"/>
                    <a:pt x="0" y="139"/>
                  </a:cubicBezTo>
                  <a:cubicBezTo>
                    <a:pt x="0" y="131"/>
                    <a:pt x="0" y="131"/>
                    <a:pt x="0" y="131"/>
                  </a:cubicBezTo>
                  <a:cubicBezTo>
                    <a:pt x="161" y="131"/>
                    <a:pt x="323" y="125"/>
                    <a:pt x="480" y="119"/>
                  </a:cubicBezTo>
                  <a:cubicBezTo>
                    <a:pt x="565" y="115"/>
                    <a:pt x="649" y="113"/>
                    <a:pt x="736" y="109"/>
                  </a:cubicBezTo>
                  <a:cubicBezTo>
                    <a:pt x="843" y="104"/>
                    <a:pt x="946" y="80"/>
                    <a:pt x="1045" y="54"/>
                  </a:cubicBezTo>
                  <a:cubicBezTo>
                    <a:pt x="1139" y="30"/>
                    <a:pt x="1230" y="8"/>
                    <a:pt x="1321" y="4"/>
                  </a:cubicBezTo>
                  <a:cubicBezTo>
                    <a:pt x="1410" y="0"/>
                    <a:pt x="1525" y="30"/>
                    <a:pt x="1636" y="60"/>
                  </a:cubicBezTo>
                  <a:cubicBezTo>
                    <a:pt x="1730" y="84"/>
                    <a:pt x="1827" y="111"/>
                    <a:pt x="1908" y="117"/>
                  </a:cubicBezTo>
                  <a:cubicBezTo>
                    <a:pt x="2122" y="131"/>
                    <a:pt x="2337" y="131"/>
                    <a:pt x="2549" y="131"/>
                  </a:cubicBezTo>
                  <a:cubicBezTo>
                    <a:pt x="2626" y="131"/>
                    <a:pt x="2626" y="131"/>
                    <a:pt x="2626" y="131"/>
                  </a:cubicBezTo>
                  <a:cubicBezTo>
                    <a:pt x="2626" y="139"/>
                    <a:pt x="2626" y="139"/>
                    <a:pt x="2626" y="139"/>
                  </a:cubicBezTo>
                  <a:cubicBezTo>
                    <a:pt x="2549" y="139"/>
                    <a:pt x="2549" y="139"/>
                    <a:pt x="2549" y="139"/>
                  </a:cubicBezTo>
                  <a:cubicBezTo>
                    <a:pt x="2525" y="139"/>
                    <a:pt x="2499" y="139"/>
                    <a:pt x="2475" y="1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37">
              <a:extLst>
                <a:ext uri="{FF2B5EF4-FFF2-40B4-BE49-F238E27FC236}">
                  <a16:creationId xmlns:a16="http://schemas.microsoft.com/office/drawing/2014/main" id="{185759DA-0899-D20E-FD4F-801DE11EA393}"/>
                </a:ext>
              </a:extLst>
            </p:cNvPr>
            <p:cNvSpPr>
              <a:spLocks/>
            </p:cNvSpPr>
            <p:nvPr userDrawn="1"/>
          </p:nvSpPr>
          <p:spPr bwMode="auto">
            <a:xfrm>
              <a:off x="2354" y="843"/>
              <a:ext cx="1323" cy="43"/>
            </a:xfrm>
            <a:custGeom>
              <a:avLst/>
              <a:gdLst>
                <a:gd name="T0" fmla="*/ 2731 w 2731"/>
                <a:gd name="T1" fmla="*/ 89 h 89"/>
                <a:gd name="T2" fmla="*/ 2161 w 2731"/>
                <a:gd name="T3" fmla="*/ 75 h 89"/>
                <a:gd name="T4" fmla="*/ 1975 w 2731"/>
                <a:gd name="T5" fmla="*/ 67 h 89"/>
                <a:gd name="T6" fmla="*/ 1711 w 2731"/>
                <a:gd name="T7" fmla="*/ 39 h 89"/>
                <a:gd name="T8" fmla="*/ 1382 w 2731"/>
                <a:gd name="T9" fmla="*/ 10 h 89"/>
                <a:gd name="T10" fmla="*/ 769 w 2731"/>
                <a:gd name="T11" fmla="*/ 49 h 89"/>
                <a:gd name="T12" fmla="*/ 0 w 2731"/>
                <a:gd name="T13" fmla="*/ 89 h 89"/>
                <a:gd name="T14" fmla="*/ 0 w 2731"/>
                <a:gd name="T15" fmla="*/ 81 h 89"/>
                <a:gd name="T16" fmla="*/ 769 w 2731"/>
                <a:gd name="T17" fmla="*/ 41 h 89"/>
                <a:gd name="T18" fmla="*/ 1382 w 2731"/>
                <a:gd name="T19" fmla="*/ 2 h 89"/>
                <a:gd name="T20" fmla="*/ 1713 w 2731"/>
                <a:gd name="T21" fmla="*/ 31 h 89"/>
                <a:gd name="T22" fmla="*/ 1977 w 2731"/>
                <a:gd name="T23" fmla="*/ 57 h 89"/>
                <a:gd name="T24" fmla="*/ 2163 w 2731"/>
                <a:gd name="T25" fmla="*/ 65 h 89"/>
                <a:gd name="T26" fmla="*/ 2731 w 2731"/>
                <a:gd name="T27" fmla="*/ 79 h 89"/>
                <a:gd name="T28" fmla="*/ 2731 w 2731"/>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31" h="89">
                  <a:moveTo>
                    <a:pt x="2731" y="89"/>
                  </a:moveTo>
                  <a:cubicBezTo>
                    <a:pt x="2540" y="89"/>
                    <a:pt x="2348" y="81"/>
                    <a:pt x="2161" y="75"/>
                  </a:cubicBezTo>
                  <a:cubicBezTo>
                    <a:pt x="2098" y="73"/>
                    <a:pt x="2037" y="71"/>
                    <a:pt x="1975" y="67"/>
                  </a:cubicBezTo>
                  <a:cubicBezTo>
                    <a:pt x="1890" y="65"/>
                    <a:pt x="1799" y="51"/>
                    <a:pt x="1711" y="39"/>
                  </a:cubicBezTo>
                  <a:cubicBezTo>
                    <a:pt x="1600" y="25"/>
                    <a:pt x="1483" y="8"/>
                    <a:pt x="1382" y="10"/>
                  </a:cubicBezTo>
                  <a:cubicBezTo>
                    <a:pt x="1178" y="17"/>
                    <a:pt x="971" y="33"/>
                    <a:pt x="769" y="49"/>
                  </a:cubicBezTo>
                  <a:cubicBezTo>
                    <a:pt x="519" y="69"/>
                    <a:pt x="259" y="89"/>
                    <a:pt x="0" y="89"/>
                  </a:cubicBezTo>
                  <a:cubicBezTo>
                    <a:pt x="0" y="81"/>
                    <a:pt x="0" y="81"/>
                    <a:pt x="0" y="81"/>
                  </a:cubicBezTo>
                  <a:cubicBezTo>
                    <a:pt x="259" y="81"/>
                    <a:pt x="517" y="61"/>
                    <a:pt x="769" y="41"/>
                  </a:cubicBezTo>
                  <a:cubicBezTo>
                    <a:pt x="971" y="25"/>
                    <a:pt x="1180" y="8"/>
                    <a:pt x="1382" y="2"/>
                  </a:cubicBezTo>
                  <a:cubicBezTo>
                    <a:pt x="1485" y="0"/>
                    <a:pt x="1600" y="15"/>
                    <a:pt x="1713" y="31"/>
                  </a:cubicBezTo>
                  <a:cubicBezTo>
                    <a:pt x="1802" y="43"/>
                    <a:pt x="1892" y="55"/>
                    <a:pt x="1977" y="57"/>
                  </a:cubicBezTo>
                  <a:cubicBezTo>
                    <a:pt x="2039" y="59"/>
                    <a:pt x="2100" y="61"/>
                    <a:pt x="2163" y="65"/>
                  </a:cubicBezTo>
                  <a:cubicBezTo>
                    <a:pt x="2348" y="73"/>
                    <a:pt x="2542" y="79"/>
                    <a:pt x="2731" y="79"/>
                  </a:cubicBezTo>
                  <a:lnTo>
                    <a:pt x="273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Freeform 38">
              <a:extLst>
                <a:ext uri="{FF2B5EF4-FFF2-40B4-BE49-F238E27FC236}">
                  <a16:creationId xmlns:a16="http://schemas.microsoft.com/office/drawing/2014/main" id="{0D7C8D18-1608-8876-22B5-9FE4874E2C48}"/>
                </a:ext>
              </a:extLst>
            </p:cNvPr>
            <p:cNvSpPr>
              <a:spLocks/>
            </p:cNvSpPr>
            <p:nvPr userDrawn="1"/>
          </p:nvSpPr>
          <p:spPr bwMode="auto">
            <a:xfrm>
              <a:off x="2328" y="889"/>
              <a:ext cx="1371" cy="19"/>
            </a:xfrm>
            <a:custGeom>
              <a:avLst/>
              <a:gdLst>
                <a:gd name="T0" fmla="*/ 2830 w 2830"/>
                <a:gd name="T1" fmla="*/ 38 h 38"/>
                <a:gd name="T2" fmla="*/ 2152 w 2830"/>
                <a:gd name="T3" fmla="*/ 24 h 38"/>
                <a:gd name="T4" fmla="*/ 1438 w 2830"/>
                <a:gd name="T5" fmla="*/ 8 h 38"/>
                <a:gd name="T6" fmla="*/ 750 w 2830"/>
                <a:gd name="T7" fmla="*/ 22 h 38"/>
                <a:gd name="T8" fmla="*/ 0 w 2830"/>
                <a:gd name="T9" fmla="*/ 36 h 38"/>
                <a:gd name="T10" fmla="*/ 0 w 2830"/>
                <a:gd name="T11" fmla="*/ 28 h 38"/>
                <a:gd name="T12" fmla="*/ 750 w 2830"/>
                <a:gd name="T13" fmla="*/ 14 h 38"/>
                <a:gd name="T14" fmla="*/ 1438 w 2830"/>
                <a:gd name="T15" fmla="*/ 0 h 38"/>
                <a:gd name="T16" fmla="*/ 2152 w 2830"/>
                <a:gd name="T17" fmla="*/ 14 h 38"/>
                <a:gd name="T18" fmla="*/ 2830 w 2830"/>
                <a:gd name="T19" fmla="*/ 28 h 38"/>
                <a:gd name="T20" fmla="*/ 2830 w 2830"/>
                <a:gd name="T21"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30" h="38">
                  <a:moveTo>
                    <a:pt x="2830" y="38"/>
                  </a:moveTo>
                  <a:cubicBezTo>
                    <a:pt x="2604" y="38"/>
                    <a:pt x="2374" y="30"/>
                    <a:pt x="2152" y="24"/>
                  </a:cubicBezTo>
                  <a:cubicBezTo>
                    <a:pt x="1918" y="16"/>
                    <a:pt x="1676" y="8"/>
                    <a:pt x="1438" y="8"/>
                  </a:cubicBezTo>
                  <a:cubicBezTo>
                    <a:pt x="1206" y="8"/>
                    <a:pt x="974" y="16"/>
                    <a:pt x="750" y="22"/>
                  </a:cubicBezTo>
                  <a:cubicBezTo>
                    <a:pt x="506" y="30"/>
                    <a:pt x="254" y="36"/>
                    <a:pt x="0" y="36"/>
                  </a:cubicBezTo>
                  <a:cubicBezTo>
                    <a:pt x="0" y="28"/>
                    <a:pt x="0" y="28"/>
                    <a:pt x="0" y="28"/>
                  </a:cubicBezTo>
                  <a:cubicBezTo>
                    <a:pt x="254" y="28"/>
                    <a:pt x="506" y="20"/>
                    <a:pt x="750" y="14"/>
                  </a:cubicBezTo>
                  <a:cubicBezTo>
                    <a:pt x="974" y="8"/>
                    <a:pt x="1206" y="0"/>
                    <a:pt x="1438" y="0"/>
                  </a:cubicBezTo>
                  <a:cubicBezTo>
                    <a:pt x="1676" y="0"/>
                    <a:pt x="1918" y="6"/>
                    <a:pt x="2152" y="14"/>
                  </a:cubicBezTo>
                  <a:cubicBezTo>
                    <a:pt x="2374" y="22"/>
                    <a:pt x="2602" y="28"/>
                    <a:pt x="2830" y="28"/>
                  </a:cubicBezTo>
                  <a:lnTo>
                    <a:pt x="283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Freeform 39">
              <a:extLst>
                <a:ext uri="{FF2B5EF4-FFF2-40B4-BE49-F238E27FC236}">
                  <a16:creationId xmlns:a16="http://schemas.microsoft.com/office/drawing/2014/main" id="{79660D11-918A-8DEF-9282-47FEEF851630}"/>
                </a:ext>
              </a:extLst>
            </p:cNvPr>
            <p:cNvSpPr>
              <a:spLocks/>
            </p:cNvSpPr>
            <p:nvPr userDrawn="1"/>
          </p:nvSpPr>
          <p:spPr bwMode="auto">
            <a:xfrm>
              <a:off x="2309" y="892"/>
              <a:ext cx="1408" cy="39"/>
            </a:xfrm>
            <a:custGeom>
              <a:avLst/>
              <a:gdLst>
                <a:gd name="T0" fmla="*/ 2904 w 2908"/>
                <a:gd name="T1" fmla="*/ 77 h 79"/>
                <a:gd name="T2" fmla="*/ 2212 w 2908"/>
                <a:gd name="T3" fmla="*/ 75 h 79"/>
                <a:gd name="T4" fmla="*/ 1478 w 2908"/>
                <a:gd name="T5" fmla="*/ 73 h 79"/>
                <a:gd name="T6" fmla="*/ 1131 w 2908"/>
                <a:gd name="T7" fmla="*/ 41 h 79"/>
                <a:gd name="T8" fmla="*/ 821 w 2908"/>
                <a:gd name="T9" fmla="*/ 10 h 79"/>
                <a:gd name="T10" fmla="*/ 401 w 2908"/>
                <a:gd name="T11" fmla="*/ 45 h 79"/>
                <a:gd name="T12" fmla="*/ 0 w 2908"/>
                <a:gd name="T13" fmla="*/ 79 h 79"/>
                <a:gd name="T14" fmla="*/ 0 w 2908"/>
                <a:gd name="T15" fmla="*/ 71 h 79"/>
                <a:gd name="T16" fmla="*/ 401 w 2908"/>
                <a:gd name="T17" fmla="*/ 36 h 79"/>
                <a:gd name="T18" fmla="*/ 823 w 2908"/>
                <a:gd name="T19" fmla="*/ 2 h 79"/>
                <a:gd name="T20" fmla="*/ 1135 w 2908"/>
                <a:gd name="T21" fmla="*/ 32 h 79"/>
                <a:gd name="T22" fmla="*/ 1482 w 2908"/>
                <a:gd name="T23" fmla="*/ 65 h 79"/>
                <a:gd name="T24" fmla="*/ 2216 w 2908"/>
                <a:gd name="T25" fmla="*/ 67 h 79"/>
                <a:gd name="T26" fmla="*/ 2908 w 2908"/>
                <a:gd name="T27" fmla="*/ 69 h 79"/>
                <a:gd name="T28" fmla="*/ 2908 w 2908"/>
                <a:gd name="T29" fmla="*/ 77 h 79"/>
                <a:gd name="T30" fmla="*/ 2904 w 2908"/>
                <a:gd name="T31" fmla="*/ 7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08" h="79">
                  <a:moveTo>
                    <a:pt x="2904" y="77"/>
                  </a:moveTo>
                  <a:cubicBezTo>
                    <a:pt x="2672" y="77"/>
                    <a:pt x="2438" y="75"/>
                    <a:pt x="2212" y="75"/>
                  </a:cubicBezTo>
                  <a:cubicBezTo>
                    <a:pt x="1972" y="73"/>
                    <a:pt x="1724" y="73"/>
                    <a:pt x="1478" y="73"/>
                  </a:cubicBezTo>
                  <a:cubicBezTo>
                    <a:pt x="1361" y="73"/>
                    <a:pt x="1244" y="57"/>
                    <a:pt x="1131" y="41"/>
                  </a:cubicBezTo>
                  <a:cubicBezTo>
                    <a:pt x="1028" y="26"/>
                    <a:pt x="923" y="12"/>
                    <a:pt x="821" y="10"/>
                  </a:cubicBezTo>
                  <a:cubicBezTo>
                    <a:pt x="685" y="8"/>
                    <a:pt x="540" y="26"/>
                    <a:pt x="401" y="45"/>
                  </a:cubicBezTo>
                  <a:cubicBezTo>
                    <a:pt x="268" y="61"/>
                    <a:pt x="131" y="79"/>
                    <a:pt x="0" y="79"/>
                  </a:cubicBezTo>
                  <a:cubicBezTo>
                    <a:pt x="0" y="71"/>
                    <a:pt x="0" y="71"/>
                    <a:pt x="0" y="71"/>
                  </a:cubicBezTo>
                  <a:cubicBezTo>
                    <a:pt x="131" y="71"/>
                    <a:pt x="268" y="53"/>
                    <a:pt x="401" y="36"/>
                  </a:cubicBezTo>
                  <a:cubicBezTo>
                    <a:pt x="542" y="18"/>
                    <a:pt x="687" y="0"/>
                    <a:pt x="823" y="2"/>
                  </a:cubicBezTo>
                  <a:cubicBezTo>
                    <a:pt x="927" y="4"/>
                    <a:pt x="1032" y="18"/>
                    <a:pt x="1135" y="32"/>
                  </a:cubicBezTo>
                  <a:cubicBezTo>
                    <a:pt x="1248" y="49"/>
                    <a:pt x="1365" y="65"/>
                    <a:pt x="1482" y="65"/>
                  </a:cubicBezTo>
                  <a:cubicBezTo>
                    <a:pt x="1728" y="65"/>
                    <a:pt x="1976" y="67"/>
                    <a:pt x="2216" y="67"/>
                  </a:cubicBezTo>
                  <a:cubicBezTo>
                    <a:pt x="2442" y="69"/>
                    <a:pt x="2676" y="69"/>
                    <a:pt x="2908" y="69"/>
                  </a:cubicBezTo>
                  <a:cubicBezTo>
                    <a:pt x="2908" y="77"/>
                    <a:pt x="2908" y="77"/>
                    <a:pt x="2908" y="77"/>
                  </a:cubicBezTo>
                  <a:lnTo>
                    <a:pt x="2904"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Freeform 40">
              <a:extLst>
                <a:ext uri="{FF2B5EF4-FFF2-40B4-BE49-F238E27FC236}">
                  <a16:creationId xmlns:a16="http://schemas.microsoft.com/office/drawing/2014/main" id="{B1403D55-92F5-845A-A8A6-A978257C3743}"/>
                </a:ext>
              </a:extLst>
            </p:cNvPr>
            <p:cNvSpPr>
              <a:spLocks/>
            </p:cNvSpPr>
            <p:nvPr userDrawn="1"/>
          </p:nvSpPr>
          <p:spPr bwMode="auto">
            <a:xfrm>
              <a:off x="2298" y="913"/>
              <a:ext cx="1427" cy="40"/>
            </a:xfrm>
            <a:custGeom>
              <a:avLst/>
              <a:gdLst>
                <a:gd name="T0" fmla="*/ 1501 w 2947"/>
                <a:gd name="T1" fmla="*/ 82 h 82"/>
                <a:gd name="T2" fmla="*/ 1150 w 2947"/>
                <a:gd name="T3" fmla="*/ 46 h 82"/>
                <a:gd name="T4" fmla="*/ 833 w 2947"/>
                <a:gd name="T5" fmla="*/ 12 h 82"/>
                <a:gd name="T6" fmla="*/ 410 w 2947"/>
                <a:gd name="T7" fmla="*/ 46 h 82"/>
                <a:gd name="T8" fmla="*/ 0 w 2947"/>
                <a:gd name="T9" fmla="*/ 82 h 82"/>
                <a:gd name="T10" fmla="*/ 0 w 2947"/>
                <a:gd name="T11" fmla="*/ 74 h 82"/>
                <a:gd name="T12" fmla="*/ 410 w 2947"/>
                <a:gd name="T13" fmla="*/ 38 h 82"/>
                <a:gd name="T14" fmla="*/ 835 w 2947"/>
                <a:gd name="T15" fmla="*/ 2 h 82"/>
                <a:gd name="T16" fmla="*/ 1154 w 2947"/>
                <a:gd name="T17" fmla="*/ 36 h 82"/>
                <a:gd name="T18" fmla="*/ 1503 w 2947"/>
                <a:gd name="T19" fmla="*/ 72 h 82"/>
                <a:gd name="T20" fmla="*/ 2947 w 2947"/>
                <a:gd name="T21" fmla="*/ 72 h 82"/>
                <a:gd name="T22" fmla="*/ 2947 w 2947"/>
                <a:gd name="T23" fmla="*/ 80 h 82"/>
                <a:gd name="T24" fmla="*/ 1501 w 2947"/>
                <a:gd name="T25"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47" h="82">
                  <a:moveTo>
                    <a:pt x="1501" y="82"/>
                  </a:moveTo>
                  <a:cubicBezTo>
                    <a:pt x="1382" y="82"/>
                    <a:pt x="1265" y="64"/>
                    <a:pt x="1150" y="46"/>
                  </a:cubicBezTo>
                  <a:cubicBezTo>
                    <a:pt x="1045" y="30"/>
                    <a:pt x="938" y="14"/>
                    <a:pt x="833" y="12"/>
                  </a:cubicBezTo>
                  <a:cubicBezTo>
                    <a:pt x="698" y="10"/>
                    <a:pt x="551" y="28"/>
                    <a:pt x="410" y="46"/>
                  </a:cubicBezTo>
                  <a:cubicBezTo>
                    <a:pt x="275" y="64"/>
                    <a:pt x="134" y="82"/>
                    <a:pt x="0" y="82"/>
                  </a:cubicBezTo>
                  <a:cubicBezTo>
                    <a:pt x="0" y="74"/>
                    <a:pt x="0" y="74"/>
                    <a:pt x="0" y="74"/>
                  </a:cubicBezTo>
                  <a:cubicBezTo>
                    <a:pt x="134" y="74"/>
                    <a:pt x="273" y="56"/>
                    <a:pt x="410" y="38"/>
                  </a:cubicBezTo>
                  <a:cubicBezTo>
                    <a:pt x="551" y="20"/>
                    <a:pt x="698" y="0"/>
                    <a:pt x="835" y="2"/>
                  </a:cubicBezTo>
                  <a:cubicBezTo>
                    <a:pt x="940" y="4"/>
                    <a:pt x="1049" y="20"/>
                    <a:pt x="1154" y="36"/>
                  </a:cubicBezTo>
                  <a:cubicBezTo>
                    <a:pt x="1269" y="54"/>
                    <a:pt x="1386" y="72"/>
                    <a:pt x="1503" y="72"/>
                  </a:cubicBezTo>
                  <a:cubicBezTo>
                    <a:pt x="2947" y="72"/>
                    <a:pt x="2947" y="72"/>
                    <a:pt x="2947" y="72"/>
                  </a:cubicBezTo>
                  <a:cubicBezTo>
                    <a:pt x="2947" y="80"/>
                    <a:pt x="2947" y="80"/>
                    <a:pt x="2947" y="80"/>
                  </a:cubicBezTo>
                  <a:lnTo>
                    <a:pt x="1501"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Freeform 41">
              <a:extLst>
                <a:ext uri="{FF2B5EF4-FFF2-40B4-BE49-F238E27FC236}">
                  <a16:creationId xmlns:a16="http://schemas.microsoft.com/office/drawing/2014/main" id="{7702A5A7-03C6-B770-675D-C19D874A29DA}"/>
                </a:ext>
              </a:extLst>
            </p:cNvPr>
            <p:cNvSpPr>
              <a:spLocks/>
            </p:cNvSpPr>
            <p:nvPr userDrawn="1"/>
          </p:nvSpPr>
          <p:spPr bwMode="auto">
            <a:xfrm>
              <a:off x="2299" y="931"/>
              <a:ext cx="1427" cy="46"/>
            </a:xfrm>
            <a:custGeom>
              <a:avLst/>
              <a:gdLst>
                <a:gd name="T0" fmla="*/ 2946 w 2946"/>
                <a:gd name="T1" fmla="*/ 95 h 95"/>
                <a:gd name="T2" fmla="*/ 2537 w 2946"/>
                <a:gd name="T3" fmla="*/ 70 h 95"/>
                <a:gd name="T4" fmla="*/ 2077 w 2946"/>
                <a:gd name="T5" fmla="*/ 48 h 95"/>
                <a:gd name="T6" fmla="*/ 1813 w 2946"/>
                <a:gd name="T7" fmla="*/ 70 h 95"/>
                <a:gd name="T8" fmla="*/ 1498 w 2946"/>
                <a:gd name="T9" fmla="*/ 93 h 95"/>
                <a:gd name="T10" fmla="*/ 1145 w 2946"/>
                <a:gd name="T11" fmla="*/ 50 h 95"/>
                <a:gd name="T12" fmla="*/ 822 w 2946"/>
                <a:gd name="T13" fmla="*/ 10 h 95"/>
                <a:gd name="T14" fmla="*/ 411 w 2946"/>
                <a:gd name="T15" fmla="*/ 50 h 95"/>
                <a:gd name="T16" fmla="*/ 0 w 2946"/>
                <a:gd name="T17" fmla="*/ 93 h 95"/>
                <a:gd name="T18" fmla="*/ 0 w 2946"/>
                <a:gd name="T19" fmla="*/ 84 h 95"/>
                <a:gd name="T20" fmla="*/ 409 w 2946"/>
                <a:gd name="T21" fmla="*/ 42 h 95"/>
                <a:gd name="T22" fmla="*/ 820 w 2946"/>
                <a:gd name="T23" fmla="*/ 2 h 95"/>
                <a:gd name="T24" fmla="*/ 1145 w 2946"/>
                <a:gd name="T25" fmla="*/ 42 h 95"/>
                <a:gd name="T26" fmla="*/ 1496 w 2946"/>
                <a:gd name="T27" fmla="*/ 84 h 95"/>
                <a:gd name="T28" fmla="*/ 1809 w 2946"/>
                <a:gd name="T29" fmla="*/ 62 h 95"/>
                <a:gd name="T30" fmla="*/ 2073 w 2946"/>
                <a:gd name="T31" fmla="*/ 40 h 95"/>
                <a:gd name="T32" fmla="*/ 2535 w 2946"/>
                <a:gd name="T33" fmla="*/ 62 h 95"/>
                <a:gd name="T34" fmla="*/ 2944 w 2946"/>
                <a:gd name="T35" fmla="*/ 86 h 95"/>
                <a:gd name="T36" fmla="*/ 2944 w 2946"/>
                <a:gd name="T37" fmla="*/ 95 h 95"/>
                <a:gd name="T38" fmla="*/ 2946 w 2946"/>
                <a:gd name="T3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6" h="95">
                  <a:moveTo>
                    <a:pt x="2946" y="95"/>
                  </a:moveTo>
                  <a:cubicBezTo>
                    <a:pt x="2809" y="95"/>
                    <a:pt x="2670" y="82"/>
                    <a:pt x="2537" y="70"/>
                  </a:cubicBezTo>
                  <a:cubicBezTo>
                    <a:pt x="2385" y="56"/>
                    <a:pt x="2228" y="44"/>
                    <a:pt x="2077" y="48"/>
                  </a:cubicBezTo>
                  <a:cubicBezTo>
                    <a:pt x="1990" y="50"/>
                    <a:pt x="1899" y="60"/>
                    <a:pt x="1813" y="70"/>
                  </a:cubicBezTo>
                  <a:cubicBezTo>
                    <a:pt x="1710" y="82"/>
                    <a:pt x="1605" y="93"/>
                    <a:pt x="1498" y="93"/>
                  </a:cubicBezTo>
                  <a:cubicBezTo>
                    <a:pt x="1379" y="93"/>
                    <a:pt x="1260" y="70"/>
                    <a:pt x="1145" y="50"/>
                  </a:cubicBezTo>
                  <a:cubicBezTo>
                    <a:pt x="1038" y="30"/>
                    <a:pt x="929" y="12"/>
                    <a:pt x="822" y="10"/>
                  </a:cubicBezTo>
                  <a:cubicBezTo>
                    <a:pt x="691" y="8"/>
                    <a:pt x="550" y="30"/>
                    <a:pt x="411" y="50"/>
                  </a:cubicBezTo>
                  <a:cubicBezTo>
                    <a:pt x="276" y="70"/>
                    <a:pt x="135" y="93"/>
                    <a:pt x="0" y="93"/>
                  </a:cubicBezTo>
                  <a:cubicBezTo>
                    <a:pt x="0" y="84"/>
                    <a:pt x="0" y="84"/>
                    <a:pt x="0" y="84"/>
                  </a:cubicBezTo>
                  <a:cubicBezTo>
                    <a:pt x="133" y="84"/>
                    <a:pt x="274" y="62"/>
                    <a:pt x="409" y="42"/>
                  </a:cubicBezTo>
                  <a:cubicBezTo>
                    <a:pt x="546" y="20"/>
                    <a:pt x="689" y="0"/>
                    <a:pt x="820" y="2"/>
                  </a:cubicBezTo>
                  <a:cubicBezTo>
                    <a:pt x="927" y="4"/>
                    <a:pt x="1038" y="24"/>
                    <a:pt x="1145" y="42"/>
                  </a:cubicBezTo>
                  <a:cubicBezTo>
                    <a:pt x="1260" y="62"/>
                    <a:pt x="1377" y="84"/>
                    <a:pt x="1496" y="84"/>
                  </a:cubicBezTo>
                  <a:cubicBezTo>
                    <a:pt x="1601" y="84"/>
                    <a:pt x="1708" y="72"/>
                    <a:pt x="1809" y="62"/>
                  </a:cubicBezTo>
                  <a:cubicBezTo>
                    <a:pt x="1895" y="52"/>
                    <a:pt x="1984" y="42"/>
                    <a:pt x="2073" y="40"/>
                  </a:cubicBezTo>
                  <a:cubicBezTo>
                    <a:pt x="2224" y="36"/>
                    <a:pt x="2381" y="50"/>
                    <a:pt x="2535" y="62"/>
                  </a:cubicBezTo>
                  <a:cubicBezTo>
                    <a:pt x="2670" y="74"/>
                    <a:pt x="2807" y="86"/>
                    <a:pt x="2944" y="86"/>
                  </a:cubicBezTo>
                  <a:cubicBezTo>
                    <a:pt x="2944" y="95"/>
                    <a:pt x="2944" y="95"/>
                    <a:pt x="2944" y="95"/>
                  </a:cubicBezTo>
                  <a:lnTo>
                    <a:pt x="2946"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Freeform 42">
              <a:extLst>
                <a:ext uri="{FF2B5EF4-FFF2-40B4-BE49-F238E27FC236}">
                  <a16:creationId xmlns:a16="http://schemas.microsoft.com/office/drawing/2014/main" id="{2423389C-3C8D-0507-BB60-413FD5BBAA30}"/>
                </a:ext>
              </a:extLst>
            </p:cNvPr>
            <p:cNvSpPr>
              <a:spLocks/>
            </p:cNvSpPr>
            <p:nvPr userDrawn="1"/>
          </p:nvSpPr>
          <p:spPr bwMode="auto">
            <a:xfrm>
              <a:off x="2310" y="942"/>
              <a:ext cx="1413" cy="58"/>
            </a:xfrm>
            <a:custGeom>
              <a:avLst/>
              <a:gdLst>
                <a:gd name="T0" fmla="*/ 2918 w 2918"/>
                <a:gd name="T1" fmla="*/ 119 h 119"/>
                <a:gd name="T2" fmla="*/ 2503 w 2918"/>
                <a:gd name="T3" fmla="*/ 81 h 119"/>
                <a:gd name="T4" fmla="*/ 2061 w 2918"/>
                <a:gd name="T5" fmla="*/ 44 h 119"/>
                <a:gd name="T6" fmla="*/ 1793 w 2918"/>
                <a:gd name="T7" fmla="*/ 79 h 119"/>
                <a:gd name="T8" fmla="*/ 1474 w 2918"/>
                <a:gd name="T9" fmla="*/ 115 h 119"/>
                <a:gd name="T10" fmla="*/ 1145 w 2918"/>
                <a:gd name="T11" fmla="*/ 63 h 119"/>
                <a:gd name="T12" fmla="*/ 794 w 2918"/>
                <a:gd name="T13" fmla="*/ 14 h 119"/>
                <a:gd name="T14" fmla="*/ 464 w 2918"/>
                <a:gd name="T15" fmla="*/ 65 h 119"/>
                <a:gd name="T16" fmla="*/ 0 w 2918"/>
                <a:gd name="T17" fmla="*/ 119 h 119"/>
                <a:gd name="T18" fmla="*/ 0 w 2918"/>
                <a:gd name="T19" fmla="*/ 111 h 119"/>
                <a:gd name="T20" fmla="*/ 462 w 2918"/>
                <a:gd name="T21" fmla="*/ 56 h 119"/>
                <a:gd name="T22" fmla="*/ 794 w 2918"/>
                <a:gd name="T23" fmla="*/ 8 h 119"/>
                <a:gd name="T24" fmla="*/ 1147 w 2918"/>
                <a:gd name="T25" fmla="*/ 56 h 119"/>
                <a:gd name="T26" fmla="*/ 1474 w 2918"/>
                <a:gd name="T27" fmla="*/ 109 h 119"/>
                <a:gd name="T28" fmla="*/ 1791 w 2918"/>
                <a:gd name="T29" fmla="*/ 73 h 119"/>
                <a:gd name="T30" fmla="*/ 2059 w 2918"/>
                <a:gd name="T31" fmla="*/ 38 h 119"/>
                <a:gd name="T32" fmla="*/ 2501 w 2918"/>
                <a:gd name="T33" fmla="*/ 75 h 119"/>
                <a:gd name="T34" fmla="*/ 2914 w 2918"/>
                <a:gd name="T35" fmla="*/ 113 h 119"/>
                <a:gd name="T36" fmla="*/ 2914 w 2918"/>
                <a:gd name="T37" fmla="*/ 119 h 119"/>
                <a:gd name="T38" fmla="*/ 2918 w 2918"/>
                <a:gd name="T39"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18" h="119">
                  <a:moveTo>
                    <a:pt x="2918" y="119"/>
                  </a:moveTo>
                  <a:cubicBezTo>
                    <a:pt x="2779" y="119"/>
                    <a:pt x="2638" y="99"/>
                    <a:pt x="2503" y="81"/>
                  </a:cubicBezTo>
                  <a:cubicBezTo>
                    <a:pt x="2349" y="58"/>
                    <a:pt x="2204" y="38"/>
                    <a:pt x="2061" y="44"/>
                  </a:cubicBezTo>
                  <a:cubicBezTo>
                    <a:pt x="1972" y="48"/>
                    <a:pt x="1881" y="65"/>
                    <a:pt x="1793" y="79"/>
                  </a:cubicBezTo>
                  <a:cubicBezTo>
                    <a:pt x="1690" y="97"/>
                    <a:pt x="1583" y="115"/>
                    <a:pt x="1474" y="115"/>
                  </a:cubicBezTo>
                  <a:cubicBezTo>
                    <a:pt x="1371" y="115"/>
                    <a:pt x="1256" y="89"/>
                    <a:pt x="1145" y="63"/>
                  </a:cubicBezTo>
                  <a:cubicBezTo>
                    <a:pt x="1018" y="32"/>
                    <a:pt x="899" y="6"/>
                    <a:pt x="794" y="14"/>
                  </a:cubicBezTo>
                  <a:cubicBezTo>
                    <a:pt x="681" y="24"/>
                    <a:pt x="570" y="44"/>
                    <a:pt x="464" y="65"/>
                  </a:cubicBezTo>
                  <a:cubicBezTo>
                    <a:pt x="316" y="91"/>
                    <a:pt x="165" y="119"/>
                    <a:pt x="0" y="119"/>
                  </a:cubicBezTo>
                  <a:cubicBezTo>
                    <a:pt x="0" y="111"/>
                    <a:pt x="0" y="111"/>
                    <a:pt x="0" y="111"/>
                  </a:cubicBezTo>
                  <a:cubicBezTo>
                    <a:pt x="165" y="111"/>
                    <a:pt x="316" y="83"/>
                    <a:pt x="462" y="56"/>
                  </a:cubicBezTo>
                  <a:cubicBezTo>
                    <a:pt x="568" y="36"/>
                    <a:pt x="681" y="16"/>
                    <a:pt x="794" y="8"/>
                  </a:cubicBezTo>
                  <a:cubicBezTo>
                    <a:pt x="901" y="0"/>
                    <a:pt x="1020" y="28"/>
                    <a:pt x="1147" y="56"/>
                  </a:cubicBezTo>
                  <a:cubicBezTo>
                    <a:pt x="1258" y="83"/>
                    <a:pt x="1371" y="109"/>
                    <a:pt x="1474" y="109"/>
                  </a:cubicBezTo>
                  <a:cubicBezTo>
                    <a:pt x="1581" y="109"/>
                    <a:pt x="1688" y="91"/>
                    <a:pt x="1791" y="73"/>
                  </a:cubicBezTo>
                  <a:cubicBezTo>
                    <a:pt x="1879" y="56"/>
                    <a:pt x="1970" y="42"/>
                    <a:pt x="2059" y="38"/>
                  </a:cubicBezTo>
                  <a:cubicBezTo>
                    <a:pt x="2202" y="32"/>
                    <a:pt x="2347" y="52"/>
                    <a:pt x="2501" y="75"/>
                  </a:cubicBezTo>
                  <a:cubicBezTo>
                    <a:pt x="2636" y="93"/>
                    <a:pt x="2777" y="113"/>
                    <a:pt x="2914" y="113"/>
                  </a:cubicBezTo>
                  <a:cubicBezTo>
                    <a:pt x="2914" y="119"/>
                    <a:pt x="2914" y="119"/>
                    <a:pt x="2914" y="119"/>
                  </a:cubicBezTo>
                  <a:lnTo>
                    <a:pt x="2918"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Freeform 43">
              <a:extLst>
                <a:ext uri="{FF2B5EF4-FFF2-40B4-BE49-F238E27FC236}">
                  <a16:creationId xmlns:a16="http://schemas.microsoft.com/office/drawing/2014/main" id="{4CEAEBE0-3446-4DC1-F6D0-09BC4F9D42AC}"/>
                </a:ext>
              </a:extLst>
            </p:cNvPr>
            <p:cNvSpPr>
              <a:spLocks/>
            </p:cNvSpPr>
            <p:nvPr userDrawn="1"/>
          </p:nvSpPr>
          <p:spPr bwMode="auto">
            <a:xfrm>
              <a:off x="2320" y="955"/>
              <a:ext cx="1398" cy="71"/>
            </a:xfrm>
            <a:custGeom>
              <a:avLst/>
              <a:gdLst>
                <a:gd name="T0" fmla="*/ 2886 w 2886"/>
                <a:gd name="T1" fmla="*/ 145 h 145"/>
                <a:gd name="T2" fmla="*/ 2466 w 2886"/>
                <a:gd name="T3" fmla="*/ 89 h 145"/>
                <a:gd name="T4" fmla="*/ 2047 w 2886"/>
                <a:gd name="T5" fmla="*/ 39 h 145"/>
                <a:gd name="T6" fmla="*/ 1779 w 2886"/>
                <a:gd name="T7" fmla="*/ 87 h 145"/>
                <a:gd name="T8" fmla="*/ 1454 w 2886"/>
                <a:gd name="T9" fmla="*/ 139 h 145"/>
                <a:gd name="T10" fmla="*/ 1119 w 2886"/>
                <a:gd name="T11" fmla="*/ 77 h 145"/>
                <a:gd name="T12" fmla="*/ 768 w 2886"/>
                <a:gd name="T13" fmla="*/ 18 h 145"/>
                <a:gd name="T14" fmla="*/ 446 w 2886"/>
                <a:gd name="T15" fmla="*/ 79 h 145"/>
                <a:gd name="T16" fmla="*/ 0 w 2886"/>
                <a:gd name="T17" fmla="*/ 145 h 145"/>
                <a:gd name="T18" fmla="*/ 0 w 2886"/>
                <a:gd name="T19" fmla="*/ 137 h 145"/>
                <a:gd name="T20" fmla="*/ 444 w 2886"/>
                <a:gd name="T21" fmla="*/ 71 h 145"/>
                <a:gd name="T22" fmla="*/ 766 w 2886"/>
                <a:gd name="T23" fmla="*/ 10 h 145"/>
                <a:gd name="T24" fmla="*/ 1119 w 2886"/>
                <a:gd name="T25" fmla="*/ 69 h 145"/>
                <a:gd name="T26" fmla="*/ 1452 w 2886"/>
                <a:gd name="T27" fmla="*/ 131 h 145"/>
                <a:gd name="T28" fmla="*/ 1777 w 2886"/>
                <a:gd name="T29" fmla="*/ 79 h 145"/>
                <a:gd name="T30" fmla="*/ 2045 w 2886"/>
                <a:gd name="T31" fmla="*/ 30 h 145"/>
                <a:gd name="T32" fmla="*/ 2466 w 2886"/>
                <a:gd name="T33" fmla="*/ 81 h 145"/>
                <a:gd name="T34" fmla="*/ 2884 w 2886"/>
                <a:gd name="T35" fmla="*/ 137 h 145"/>
                <a:gd name="T36" fmla="*/ 2884 w 2886"/>
                <a:gd name="T37" fmla="*/ 145 h 145"/>
                <a:gd name="T38" fmla="*/ 2886 w 2886"/>
                <a:gd name="T39"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86" h="145">
                  <a:moveTo>
                    <a:pt x="2886" y="145"/>
                  </a:moveTo>
                  <a:cubicBezTo>
                    <a:pt x="2743" y="145"/>
                    <a:pt x="2602" y="117"/>
                    <a:pt x="2466" y="89"/>
                  </a:cubicBezTo>
                  <a:cubicBezTo>
                    <a:pt x="2319" y="59"/>
                    <a:pt x="2182" y="30"/>
                    <a:pt x="2047" y="39"/>
                  </a:cubicBezTo>
                  <a:cubicBezTo>
                    <a:pt x="1958" y="45"/>
                    <a:pt x="1872" y="65"/>
                    <a:pt x="1779" y="87"/>
                  </a:cubicBezTo>
                  <a:cubicBezTo>
                    <a:pt x="1674" y="113"/>
                    <a:pt x="1567" y="139"/>
                    <a:pt x="1454" y="139"/>
                  </a:cubicBezTo>
                  <a:cubicBezTo>
                    <a:pt x="1349" y="139"/>
                    <a:pt x="1232" y="107"/>
                    <a:pt x="1119" y="77"/>
                  </a:cubicBezTo>
                  <a:cubicBezTo>
                    <a:pt x="992" y="43"/>
                    <a:pt x="871" y="8"/>
                    <a:pt x="768" y="18"/>
                  </a:cubicBezTo>
                  <a:cubicBezTo>
                    <a:pt x="657" y="28"/>
                    <a:pt x="550" y="55"/>
                    <a:pt x="446" y="79"/>
                  </a:cubicBezTo>
                  <a:cubicBezTo>
                    <a:pt x="306" y="111"/>
                    <a:pt x="161" y="145"/>
                    <a:pt x="0" y="145"/>
                  </a:cubicBezTo>
                  <a:cubicBezTo>
                    <a:pt x="0" y="137"/>
                    <a:pt x="0" y="137"/>
                    <a:pt x="0" y="137"/>
                  </a:cubicBezTo>
                  <a:cubicBezTo>
                    <a:pt x="161" y="137"/>
                    <a:pt x="304" y="103"/>
                    <a:pt x="444" y="71"/>
                  </a:cubicBezTo>
                  <a:cubicBezTo>
                    <a:pt x="546" y="47"/>
                    <a:pt x="655" y="20"/>
                    <a:pt x="766" y="10"/>
                  </a:cubicBezTo>
                  <a:cubicBezTo>
                    <a:pt x="869" y="0"/>
                    <a:pt x="990" y="34"/>
                    <a:pt x="1119" y="69"/>
                  </a:cubicBezTo>
                  <a:cubicBezTo>
                    <a:pt x="1232" y="99"/>
                    <a:pt x="1349" y="131"/>
                    <a:pt x="1452" y="131"/>
                  </a:cubicBezTo>
                  <a:cubicBezTo>
                    <a:pt x="1563" y="131"/>
                    <a:pt x="1672" y="105"/>
                    <a:pt x="1777" y="79"/>
                  </a:cubicBezTo>
                  <a:cubicBezTo>
                    <a:pt x="1865" y="57"/>
                    <a:pt x="1956" y="34"/>
                    <a:pt x="2045" y="30"/>
                  </a:cubicBezTo>
                  <a:cubicBezTo>
                    <a:pt x="2180" y="22"/>
                    <a:pt x="2319" y="51"/>
                    <a:pt x="2466" y="81"/>
                  </a:cubicBezTo>
                  <a:cubicBezTo>
                    <a:pt x="2602" y="109"/>
                    <a:pt x="2743" y="137"/>
                    <a:pt x="2884" y="137"/>
                  </a:cubicBezTo>
                  <a:cubicBezTo>
                    <a:pt x="2884" y="145"/>
                    <a:pt x="2884" y="145"/>
                    <a:pt x="2884" y="145"/>
                  </a:cubicBezTo>
                  <a:lnTo>
                    <a:pt x="2886" y="1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Freeform 44">
              <a:extLst>
                <a:ext uri="{FF2B5EF4-FFF2-40B4-BE49-F238E27FC236}">
                  <a16:creationId xmlns:a16="http://schemas.microsoft.com/office/drawing/2014/main" id="{4F412B7C-5150-F7F9-088C-BDDDD1874939}"/>
                </a:ext>
              </a:extLst>
            </p:cNvPr>
            <p:cNvSpPr>
              <a:spLocks/>
            </p:cNvSpPr>
            <p:nvPr userDrawn="1"/>
          </p:nvSpPr>
          <p:spPr bwMode="auto">
            <a:xfrm>
              <a:off x="2328" y="972"/>
              <a:ext cx="1388" cy="80"/>
            </a:xfrm>
            <a:custGeom>
              <a:avLst/>
              <a:gdLst>
                <a:gd name="T0" fmla="*/ 2866 w 2866"/>
                <a:gd name="T1" fmla="*/ 164 h 164"/>
                <a:gd name="T2" fmla="*/ 2442 w 2866"/>
                <a:gd name="T3" fmla="*/ 93 h 164"/>
                <a:gd name="T4" fmla="*/ 2041 w 2866"/>
                <a:gd name="T5" fmla="*/ 33 h 164"/>
                <a:gd name="T6" fmla="*/ 1773 w 2866"/>
                <a:gd name="T7" fmla="*/ 93 h 164"/>
                <a:gd name="T8" fmla="*/ 1438 w 2866"/>
                <a:gd name="T9" fmla="*/ 158 h 164"/>
                <a:gd name="T10" fmla="*/ 1097 w 2866"/>
                <a:gd name="T11" fmla="*/ 85 h 164"/>
                <a:gd name="T12" fmla="*/ 746 w 2866"/>
                <a:gd name="T13" fmla="*/ 19 h 164"/>
                <a:gd name="T14" fmla="*/ 432 w 2866"/>
                <a:gd name="T15" fmla="*/ 87 h 164"/>
                <a:gd name="T16" fmla="*/ 0 w 2866"/>
                <a:gd name="T17" fmla="*/ 164 h 164"/>
                <a:gd name="T18" fmla="*/ 0 w 2866"/>
                <a:gd name="T19" fmla="*/ 156 h 164"/>
                <a:gd name="T20" fmla="*/ 430 w 2866"/>
                <a:gd name="T21" fmla="*/ 79 h 164"/>
                <a:gd name="T22" fmla="*/ 744 w 2866"/>
                <a:gd name="T23" fmla="*/ 11 h 164"/>
                <a:gd name="T24" fmla="*/ 1097 w 2866"/>
                <a:gd name="T25" fmla="*/ 77 h 164"/>
                <a:gd name="T26" fmla="*/ 1436 w 2866"/>
                <a:gd name="T27" fmla="*/ 150 h 164"/>
                <a:gd name="T28" fmla="*/ 1769 w 2866"/>
                <a:gd name="T29" fmla="*/ 85 h 164"/>
                <a:gd name="T30" fmla="*/ 2039 w 2866"/>
                <a:gd name="T31" fmla="*/ 25 h 164"/>
                <a:gd name="T32" fmla="*/ 2442 w 2866"/>
                <a:gd name="T33" fmla="*/ 85 h 164"/>
                <a:gd name="T34" fmla="*/ 2864 w 2866"/>
                <a:gd name="T35" fmla="*/ 156 h 164"/>
                <a:gd name="T36" fmla="*/ 2864 w 2866"/>
                <a:gd name="T37" fmla="*/ 164 h 164"/>
                <a:gd name="T38" fmla="*/ 2866 w 2866"/>
                <a:gd name="T39"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6" h="164">
                  <a:moveTo>
                    <a:pt x="2866" y="164"/>
                  </a:moveTo>
                  <a:cubicBezTo>
                    <a:pt x="2719" y="164"/>
                    <a:pt x="2578" y="127"/>
                    <a:pt x="2442" y="93"/>
                  </a:cubicBezTo>
                  <a:cubicBezTo>
                    <a:pt x="2301" y="57"/>
                    <a:pt x="2168" y="23"/>
                    <a:pt x="2041" y="33"/>
                  </a:cubicBezTo>
                  <a:cubicBezTo>
                    <a:pt x="1952" y="39"/>
                    <a:pt x="1866" y="65"/>
                    <a:pt x="1773" y="93"/>
                  </a:cubicBezTo>
                  <a:cubicBezTo>
                    <a:pt x="1666" y="125"/>
                    <a:pt x="1555" y="158"/>
                    <a:pt x="1438" y="158"/>
                  </a:cubicBezTo>
                  <a:cubicBezTo>
                    <a:pt x="1333" y="158"/>
                    <a:pt x="1212" y="121"/>
                    <a:pt x="1097" y="85"/>
                  </a:cubicBezTo>
                  <a:cubicBezTo>
                    <a:pt x="968" y="45"/>
                    <a:pt x="847" y="9"/>
                    <a:pt x="746" y="19"/>
                  </a:cubicBezTo>
                  <a:cubicBezTo>
                    <a:pt x="635" y="29"/>
                    <a:pt x="532" y="59"/>
                    <a:pt x="432" y="87"/>
                  </a:cubicBezTo>
                  <a:cubicBezTo>
                    <a:pt x="299" y="125"/>
                    <a:pt x="161" y="164"/>
                    <a:pt x="0" y="164"/>
                  </a:cubicBezTo>
                  <a:cubicBezTo>
                    <a:pt x="0" y="156"/>
                    <a:pt x="0" y="156"/>
                    <a:pt x="0" y="156"/>
                  </a:cubicBezTo>
                  <a:cubicBezTo>
                    <a:pt x="159" y="156"/>
                    <a:pt x="296" y="117"/>
                    <a:pt x="430" y="79"/>
                  </a:cubicBezTo>
                  <a:cubicBezTo>
                    <a:pt x="530" y="51"/>
                    <a:pt x="633" y="21"/>
                    <a:pt x="744" y="11"/>
                  </a:cubicBezTo>
                  <a:cubicBezTo>
                    <a:pt x="845" y="0"/>
                    <a:pt x="968" y="39"/>
                    <a:pt x="1097" y="77"/>
                  </a:cubicBezTo>
                  <a:cubicBezTo>
                    <a:pt x="1212" y="113"/>
                    <a:pt x="1333" y="150"/>
                    <a:pt x="1436" y="150"/>
                  </a:cubicBezTo>
                  <a:cubicBezTo>
                    <a:pt x="1553" y="150"/>
                    <a:pt x="1662" y="117"/>
                    <a:pt x="1769" y="85"/>
                  </a:cubicBezTo>
                  <a:cubicBezTo>
                    <a:pt x="1862" y="57"/>
                    <a:pt x="1948" y="31"/>
                    <a:pt x="2039" y="25"/>
                  </a:cubicBezTo>
                  <a:cubicBezTo>
                    <a:pt x="2168" y="15"/>
                    <a:pt x="2301" y="49"/>
                    <a:pt x="2442" y="85"/>
                  </a:cubicBezTo>
                  <a:cubicBezTo>
                    <a:pt x="2578" y="119"/>
                    <a:pt x="2717" y="156"/>
                    <a:pt x="2864" y="156"/>
                  </a:cubicBezTo>
                  <a:cubicBezTo>
                    <a:pt x="2864" y="164"/>
                    <a:pt x="2864" y="164"/>
                    <a:pt x="2864" y="164"/>
                  </a:cubicBezTo>
                  <a:lnTo>
                    <a:pt x="2866"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Freeform 45">
              <a:extLst>
                <a:ext uri="{FF2B5EF4-FFF2-40B4-BE49-F238E27FC236}">
                  <a16:creationId xmlns:a16="http://schemas.microsoft.com/office/drawing/2014/main" id="{755C2015-D0EC-209C-021F-A4926D53457A}"/>
                </a:ext>
              </a:extLst>
            </p:cNvPr>
            <p:cNvSpPr>
              <a:spLocks/>
            </p:cNvSpPr>
            <p:nvPr userDrawn="1"/>
          </p:nvSpPr>
          <p:spPr bwMode="auto">
            <a:xfrm>
              <a:off x="2328" y="992"/>
              <a:ext cx="1392" cy="85"/>
            </a:xfrm>
            <a:custGeom>
              <a:avLst/>
              <a:gdLst>
                <a:gd name="T0" fmla="*/ 2874 w 2874"/>
                <a:gd name="T1" fmla="*/ 175 h 175"/>
                <a:gd name="T2" fmla="*/ 2444 w 2874"/>
                <a:gd name="T3" fmla="*/ 95 h 175"/>
                <a:gd name="T4" fmla="*/ 2049 w 2874"/>
                <a:gd name="T5" fmla="*/ 28 h 175"/>
                <a:gd name="T6" fmla="*/ 1779 w 2874"/>
                <a:gd name="T7" fmla="*/ 95 h 175"/>
                <a:gd name="T8" fmla="*/ 1436 w 2874"/>
                <a:gd name="T9" fmla="*/ 167 h 175"/>
                <a:gd name="T10" fmla="*/ 1089 w 2874"/>
                <a:gd name="T11" fmla="*/ 89 h 175"/>
                <a:gd name="T12" fmla="*/ 736 w 2874"/>
                <a:gd name="T13" fmla="*/ 18 h 175"/>
                <a:gd name="T14" fmla="*/ 426 w 2874"/>
                <a:gd name="T15" fmla="*/ 93 h 175"/>
                <a:gd name="T16" fmla="*/ 0 w 2874"/>
                <a:gd name="T17" fmla="*/ 175 h 175"/>
                <a:gd name="T18" fmla="*/ 0 w 2874"/>
                <a:gd name="T19" fmla="*/ 167 h 175"/>
                <a:gd name="T20" fmla="*/ 424 w 2874"/>
                <a:gd name="T21" fmla="*/ 84 h 175"/>
                <a:gd name="T22" fmla="*/ 736 w 2874"/>
                <a:gd name="T23" fmla="*/ 10 h 175"/>
                <a:gd name="T24" fmla="*/ 1091 w 2874"/>
                <a:gd name="T25" fmla="*/ 82 h 175"/>
                <a:gd name="T26" fmla="*/ 1436 w 2874"/>
                <a:gd name="T27" fmla="*/ 159 h 175"/>
                <a:gd name="T28" fmla="*/ 1775 w 2874"/>
                <a:gd name="T29" fmla="*/ 86 h 175"/>
                <a:gd name="T30" fmla="*/ 2047 w 2874"/>
                <a:gd name="T31" fmla="*/ 20 h 175"/>
                <a:gd name="T32" fmla="*/ 2444 w 2874"/>
                <a:gd name="T33" fmla="*/ 86 h 175"/>
                <a:gd name="T34" fmla="*/ 2872 w 2874"/>
                <a:gd name="T35" fmla="*/ 167 h 175"/>
                <a:gd name="T36" fmla="*/ 2872 w 2874"/>
                <a:gd name="T37" fmla="*/ 175 h 175"/>
                <a:gd name="T38" fmla="*/ 2874 w 2874"/>
                <a:gd name="T39"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74" h="175">
                  <a:moveTo>
                    <a:pt x="2874" y="175"/>
                  </a:moveTo>
                  <a:cubicBezTo>
                    <a:pt x="2723" y="175"/>
                    <a:pt x="2582" y="135"/>
                    <a:pt x="2444" y="95"/>
                  </a:cubicBezTo>
                  <a:cubicBezTo>
                    <a:pt x="2307" y="54"/>
                    <a:pt x="2176" y="18"/>
                    <a:pt x="2049" y="28"/>
                  </a:cubicBezTo>
                  <a:cubicBezTo>
                    <a:pt x="1958" y="36"/>
                    <a:pt x="1872" y="64"/>
                    <a:pt x="1779" y="95"/>
                  </a:cubicBezTo>
                  <a:cubicBezTo>
                    <a:pt x="1670" y="131"/>
                    <a:pt x="1557" y="167"/>
                    <a:pt x="1436" y="167"/>
                  </a:cubicBezTo>
                  <a:cubicBezTo>
                    <a:pt x="1329" y="167"/>
                    <a:pt x="1208" y="127"/>
                    <a:pt x="1089" y="89"/>
                  </a:cubicBezTo>
                  <a:cubicBezTo>
                    <a:pt x="958" y="46"/>
                    <a:pt x="835" y="6"/>
                    <a:pt x="736" y="18"/>
                  </a:cubicBezTo>
                  <a:cubicBezTo>
                    <a:pt x="627" y="30"/>
                    <a:pt x="528" y="60"/>
                    <a:pt x="426" y="93"/>
                  </a:cubicBezTo>
                  <a:cubicBezTo>
                    <a:pt x="294" y="133"/>
                    <a:pt x="159" y="175"/>
                    <a:pt x="0" y="175"/>
                  </a:cubicBezTo>
                  <a:cubicBezTo>
                    <a:pt x="0" y="167"/>
                    <a:pt x="0" y="167"/>
                    <a:pt x="0" y="167"/>
                  </a:cubicBezTo>
                  <a:cubicBezTo>
                    <a:pt x="157" y="167"/>
                    <a:pt x="292" y="125"/>
                    <a:pt x="424" y="84"/>
                  </a:cubicBezTo>
                  <a:cubicBezTo>
                    <a:pt x="522" y="54"/>
                    <a:pt x="625" y="22"/>
                    <a:pt x="736" y="10"/>
                  </a:cubicBezTo>
                  <a:cubicBezTo>
                    <a:pt x="837" y="0"/>
                    <a:pt x="960" y="40"/>
                    <a:pt x="1091" y="82"/>
                  </a:cubicBezTo>
                  <a:cubicBezTo>
                    <a:pt x="1208" y="121"/>
                    <a:pt x="1331" y="159"/>
                    <a:pt x="1436" y="159"/>
                  </a:cubicBezTo>
                  <a:cubicBezTo>
                    <a:pt x="1555" y="159"/>
                    <a:pt x="1668" y="123"/>
                    <a:pt x="1775" y="86"/>
                  </a:cubicBezTo>
                  <a:cubicBezTo>
                    <a:pt x="1868" y="56"/>
                    <a:pt x="1954" y="28"/>
                    <a:pt x="2047" y="20"/>
                  </a:cubicBezTo>
                  <a:cubicBezTo>
                    <a:pt x="2174" y="10"/>
                    <a:pt x="2305" y="48"/>
                    <a:pt x="2444" y="86"/>
                  </a:cubicBezTo>
                  <a:cubicBezTo>
                    <a:pt x="2580" y="125"/>
                    <a:pt x="2721" y="167"/>
                    <a:pt x="2872" y="167"/>
                  </a:cubicBezTo>
                  <a:cubicBezTo>
                    <a:pt x="2872" y="175"/>
                    <a:pt x="2872" y="175"/>
                    <a:pt x="2872" y="175"/>
                  </a:cubicBezTo>
                  <a:lnTo>
                    <a:pt x="2874"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46">
              <a:extLst>
                <a:ext uri="{FF2B5EF4-FFF2-40B4-BE49-F238E27FC236}">
                  <a16:creationId xmlns:a16="http://schemas.microsoft.com/office/drawing/2014/main" id="{D1111889-3E1B-A1F2-F412-BBAD4CE14DB0}"/>
                </a:ext>
              </a:extLst>
            </p:cNvPr>
            <p:cNvSpPr>
              <a:spLocks/>
            </p:cNvSpPr>
            <p:nvPr userDrawn="1"/>
          </p:nvSpPr>
          <p:spPr bwMode="auto">
            <a:xfrm>
              <a:off x="2320" y="1023"/>
              <a:ext cx="1412" cy="83"/>
            </a:xfrm>
            <a:custGeom>
              <a:avLst/>
              <a:gdLst>
                <a:gd name="T0" fmla="*/ 2916 w 2916"/>
                <a:gd name="T1" fmla="*/ 168 h 170"/>
                <a:gd name="T2" fmla="*/ 2483 w 2916"/>
                <a:gd name="T3" fmla="*/ 91 h 170"/>
                <a:gd name="T4" fmla="*/ 2077 w 2916"/>
                <a:gd name="T5" fmla="*/ 25 h 170"/>
                <a:gd name="T6" fmla="*/ 1803 w 2916"/>
                <a:gd name="T7" fmla="*/ 89 h 170"/>
                <a:gd name="T8" fmla="*/ 1458 w 2916"/>
                <a:gd name="T9" fmla="*/ 160 h 170"/>
                <a:gd name="T10" fmla="*/ 1109 w 2916"/>
                <a:gd name="T11" fmla="*/ 85 h 170"/>
                <a:gd name="T12" fmla="*/ 748 w 2916"/>
                <a:gd name="T13" fmla="*/ 16 h 170"/>
                <a:gd name="T14" fmla="*/ 431 w 2916"/>
                <a:gd name="T15" fmla="*/ 89 h 170"/>
                <a:gd name="T16" fmla="*/ 0 w 2916"/>
                <a:gd name="T17" fmla="*/ 170 h 170"/>
                <a:gd name="T18" fmla="*/ 0 w 2916"/>
                <a:gd name="T19" fmla="*/ 162 h 170"/>
                <a:gd name="T20" fmla="*/ 429 w 2916"/>
                <a:gd name="T21" fmla="*/ 83 h 170"/>
                <a:gd name="T22" fmla="*/ 748 w 2916"/>
                <a:gd name="T23" fmla="*/ 10 h 170"/>
                <a:gd name="T24" fmla="*/ 1111 w 2916"/>
                <a:gd name="T25" fmla="*/ 79 h 170"/>
                <a:gd name="T26" fmla="*/ 1458 w 2916"/>
                <a:gd name="T27" fmla="*/ 154 h 170"/>
                <a:gd name="T28" fmla="*/ 1801 w 2916"/>
                <a:gd name="T29" fmla="*/ 83 h 170"/>
                <a:gd name="T30" fmla="*/ 2077 w 2916"/>
                <a:gd name="T31" fmla="*/ 18 h 170"/>
                <a:gd name="T32" fmla="*/ 2485 w 2916"/>
                <a:gd name="T33" fmla="*/ 85 h 170"/>
                <a:gd name="T34" fmla="*/ 2916 w 2916"/>
                <a:gd name="T35" fmla="*/ 162 h 170"/>
                <a:gd name="T36" fmla="*/ 2916 w 2916"/>
                <a:gd name="T37" fmla="*/ 16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16" h="170">
                  <a:moveTo>
                    <a:pt x="2916" y="168"/>
                  </a:moveTo>
                  <a:cubicBezTo>
                    <a:pt x="2763" y="168"/>
                    <a:pt x="2620" y="129"/>
                    <a:pt x="2483" y="91"/>
                  </a:cubicBezTo>
                  <a:cubicBezTo>
                    <a:pt x="2341" y="53"/>
                    <a:pt x="2206" y="16"/>
                    <a:pt x="2077" y="25"/>
                  </a:cubicBezTo>
                  <a:cubicBezTo>
                    <a:pt x="1984" y="33"/>
                    <a:pt x="1896" y="59"/>
                    <a:pt x="1803" y="89"/>
                  </a:cubicBezTo>
                  <a:cubicBezTo>
                    <a:pt x="1692" y="123"/>
                    <a:pt x="1579" y="160"/>
                    <a:pt x="1458" y="160"/>
                  </a:cubicBezTo>
                  <a:cubicBezTo>
                    <a:pt x="1351" y="160"/>
                    <a:pt x="1228" y="121"/>
                    <a:pt x="1109" y="85"/>
                  </a:cubicBezTo>
                  <a:cubicBezTo>
                    <a:pt x="976" y="45"/>
                    <a:pt x="851" y="6"/>
                    <a:pt x="748" y="16"/>
                  </a:cubicBezTo>
                  <a:cubicBezTo>
                    <a:pt x="637" y="29"/>
                    <a:pt x="532" y="59"/>
                    <a:pt x="431" y="89"/>
                  </a:cubicBezTo>
                  <a:cubicBezTo>
                    <a:pt x="298" y="127"/>
                    <a:pt x="159" y="170"/>
                    <a:pt x="0" y="170"/>
                  </a:cubicBezTo>
                  <a:cubicBezTo>
                    <a:pt x="0" y="162"/>
                    <a:pt x="0" y="162"/>
                    <a:pt x="0" y="162"/>
                  </a:cubicBezTo>
                  <a:cubicBezTo>
                    <a:pt x="159" y="162"/>
                    <a:pt x="296" y="121"/>
                    <a:pt x="429" y="83"/>
                  </a:cubicBezTo>
                  <a:cubicBezTo>
                    <a:pt x="530" y="53"/>
                    <a:pt x="637" y="22"/>
                    <a:pt x="748" y="10"/>
                  </a:cubicBezTo>
                  <a:cubicBezTo>
                    <a:pt x="853" y="0"/>
                    <a:pt x="978" y="39"/>
                    <a:pt x="1111" y="79"/>
                  </a:cubicBezTo>
                  <a:cubicBezTo>
                    <a:pt x="1230" y="115"/>
                    <a:pt x="1353" y="154"/>
                    <a:pt x="1458" y="154"/>
                  </a:cubicBezTo>
                  <a:cubicBezTo>
                    <a:pt x="1579" y="154"/>
                    <a:pt x="1692" y="117"/>
                    <a:pt x="1801" y="83"/>
                  </a:cubicBezTo>
                  <a:cubicBezTo>
                    <a:pt x="1896" y="53"/>
                    <a:pt x="1984" y="25"/>
                    <a:pt x="2077" y="18"/>
                  </a:cubicBezTo>
                  <a:cubicBezTo>
                    <a:pt x="2208" y="8"/>
                    <a:pt x="2343" y="45"/>
                    <a:pt x="2485" y="85"/>
                  </a:cubicBezTo>
                  <a:cubicBezTo>
                    <a:pt x="2622" y="123"/>
                    <a:pt x="2765" y="162"/>
                    <a:pt x="2916" y="162"/>
                  </a:cubicBezTo>
                  <a:lnTo>
                    <a:pt x="2916"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47">
              <a:extLst>
                <a:ext uri="{FF2B5EF4-FFF2-40B4-BE49-F238E27FC236}">
                  <a16:creationId xmlns:a16="http://schemas.microsoft.com/office/drawing/2014/main" id="{C345F8F2-5B7C-018C-20BA-304FCC48AB9C}"/>
                </a:ext>
              </a:extLst>
            </p:cNvPr>
            <p:cNvSpPr>
              <a:spLocks/>
            </p:cNvSpPr>
            <p:nvPr userDrawn="1"/>
          </p:nvSpPr>
          <p:spPr bwMode="auto">
            <a:xfrm>
              <a:off x="2299" y="1064"/>
              <a:ext cx="1453" cy="70"/>
            </a:xfrm>
            <a:custGeom>
              <a:avLst/>
              <a:gdLst>
                <a:gd name="T0" fmla="*/ 2997 w 2999"/>
                <a:gd name="T1" fmla="*/ 143 h 145"/>
                <a:gd name="T2" fmla="*/ 2559 w 2999"/>
                <a:gd name="T3" fmla="*/ 81 h 145"/>
                <a:gd name="T4" fmla="*/ 2127 w 2999"/>
                <a:gd name="T5" fmla="*/ 24 h 145"/>
                <a:gd name="T6" fmla="*/ 1843 w 2999"/>
                <a:gd name="T7" fmla="*/ 79 h 145"/>
                <a:gd name="T8" fmla="*/ 1498 w 2999"/>
                <a:gd name="T9" fmla="*/ 137 h 145"/>
                <a:gd name="T10" fmla="*/ 1149 w 2999"/>
                <a:gd name="T11" fmla="*/ 77 h 145"/>
                <a:gd name="T12" fmla="*/ 774 w 2999"/>
                <a:gd name="T13" fmla="*/ 20 h 145"/>
                <a:gd name="T14" fmla="*/ 447 w 2999"/>
                <a:gd name="T15" fmla="*/ 79 h 145"/>
                <a:gd name="T16" fmla="*/ 0 w 2999"/>
                <a:gd name="T17" fmla="*/ 145 h 145"/>
                <a:gd name="T18" fmla="*/ 0 w 2999"/>
                <a:gd name="T19" fmla="*/ 137 h 145"/>
                <a:gd name="T20" fmla="*/ 445 w 2999"/>
                <a:gd name="T21" fmla="*/ 71 h 145"/>
                <a:gd name="T22" fmla="*/ 774 w 2999"/>
                <a:gd name="T23" fmla="*/ 10 h 145"/>
                <a:gd name="T24" fmla="*/ 1153 w 2999"/>
                <a:gd name="T25" fmla="*/ 69 h 145"/>
                <a:gd name="T26" fmla="*/ 1500 w 2999"/>
                <a:gd name="T27" fmla="*/ 129 h 145"/>
                <a:gd name="T28" fmla="*/ 1843 w 2999"/>
                <a:gd name="T29" fmla="*/ 73 h 145"/>
                <a:gd name="T30" fmla="*/ 2129 w 2999"/>
                <a:gd name="T31" fmla="*/ 18 h 145"/>
                <a:gd name="T32" fmla="*/ 2563 w 2999"/>
                <a:gd name="T33" fmla="*/ 75 h 145"/>
                <a:gd name="T34" fmla="*/ 2999 w 2999"/>
                <a:gd name="T35" fmla="*/ 137 h 145"/>
                <a:gd name="T36" fmla="*/ 2999 w 2999"/>
                <a:gd name="T37" fmla="*/ 143 h 145"/>
                <a:gd name="T38" fmla="*/ 2997 w 2999"/>
                <a:gd name="T39" fmla="*/ 143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99" h="145">
                  <a:moveTo>
                    <a:pt x="2997" y="143"/>
                  </a:moveTo>
                  <a:cubicBezTo>
                    <a:pt x="2845" y="143"/>
                    <a:pt x="2700" y="111"/>
                    <a:pt x="2559" y="81"/>
                  </a:cubicBezTo>
                  <a:cubicBezTo>
                    <a:pt x="2408" y="48"/>
                    <a:pt x="2266" y="16"/>
                    <a:pt x="2127" y="24"/>
                  </a:cubicBezTo>
                  <a:cubicBezTo>
                    <a:pt x="2032" y="30"/>
                    <a:pt x="1940" y="52"/>
                    <a:pt x="1843" y="79"/>
                  </a:cubicBezTo>
                  <a:cubicBezTo>
                    <a:pt x="1732" y="107"/>
                    <a:pt x="1617" y="137"/>
                    <a:pt x="1498" y="137"/>
                  </a:cubicBezTo>
                  <a:cubicBezTo>
                    <a:pt x="1389" y="137"/>
                    <a:pt x="1266" y="107"/>
                    <a:pt x="1149" y="77"/>
                  </a:cubicBezTo>
                  <a:cubicBezTo>
                    <a:pt x="1020" y="44"/>
                    <a:pt x="885" y="10"/>
                    <a:pt x="774" y="20"/>
                  </a:cubicBezTo>
                  <a:cubicBezTo>
                    <a:pt x="661" y="30"/>
                    <a:pt x="552" y="54"/>
                    <a:pt x="447" y="79"/>
                  </a:cubicBezTo>
                  <a:cubicBezTo>
                    <a:pt x="306" y="111"/>
                    <a:pt x="161" y="145"/>
                    <a:pt x="0" y="145"/>
                  </a:cubicBezTo>
                  <a:cubicBezTo>
                    <a:pt x="0" y="137"/>
                    <a:pt x="0" y="137"/>
                    <a:pt x="0" y="137"/>
                  </a:cubicBezTo>
                  <a:cubicBezTo>
                    <a:pt x="161" y="137"/>
                    <a:pt x="304" y="103"/>
                    <a:pt x="445" y="71"/>
                  </a:cubicBezTo>
                  <a:cubicBezTo>
                    <a:pt x="550" y="46"/>
                    <a:pt x="661" y="20"/>
                    <a:pt x="774" y="10"/>
                  </a:cubicBezTo>
                  <a:cubicBezTo>
                    <a:pt x="889" y="0"/>
                    <a:pt x="1022" y="34"/>
                    <a:pt x="1153" y="69"/>
                  </a:cubicBezTo>
                  <a:cubicBezTo>
                    <a:pt x="1270" y="99"/>
                    <a:pt x="1391" y="129"/>
                    <a:pt x="1500" y="129"/>
                  </a:cubicBezTo>
                  <a:cubicBezTo>
                    <a:pt x="1617" y="129"/>
                    <a:pt x="1732" y="101"/>
                    <a:pt x="1843" y="73"/>
                  </a:cubicBezTo>
                  <a:cubicBezTo>
                    <a:pt x="1936" y="48"/>
                    <a:pt x="2035" y="24"/>
                    <a:pt x="2129" y="18"/>
                  </a:cubicBezTo>
                  <a:cubicBezTo>
                    <a:pt x="2268" y="10"/>
                    <a:pt x="2412" y="40"/>
                    <a:pt x="2563" y="75"/>
                  </a:cubicBezTo>
                  <a:cubicBezTo>
                    <a:pt x="2704" y="105"/>
                    <a:pt x="2849" y="137"/>
                    <a:pt x="2999" y="137"/>
                  </a:cubicBezTo>
                  <a:cubicBezTo>
                    <a:pt x="2999" y="143"/>
                    <a:pt x="2999" y="143"/>
                    <a:pt x="2999" y="143"/>
                  </a:cubicBezTo>
                  <a:lnTo>
                    <a:pt x="2997" y="1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48">
              <a:extLst>
                <a:ext uri="{FF2B5EF4-FFF2-40B4-BE49-F238E27FC236}">
                  <a16:creationId xmlns:a16="http://schemas.microsoft.com/office/drawing/2014/main" id="{EFB0BBD6-138E-5008-AD39-2F1895C723DA}"/>
                </a:ext>
              </a:extLst>
            </p:cNvPr>
            <p:cNvSpPr>
              <a:spLocks/>
            </p:cNvSpPr>
            <p:nvPr userDrawn="1"/>
          </p:nvSpPr>
          <p:spPr bwMode="auto">
            <a:xfrm>
              <a:off x="2275" y="1115"/>
              <a:ext cx="1501" cy="47"/>
            </a:xfrm>
            <a:custGeom>
              <a:avLst/>
              <a:gdLst>
                <a:gd name="T0" fmla="*/ 1541 w 3098"/>
                <a:gd name="T1" fmla="*/ 97 h 97"/>
                <a:gd name="T2" fmla="*/ 1238 w 3098"/>
                <a:gd name="T3" fmla="*/ 64 h 97"/>
                <a:gd name="T4" fmla="*/ 962 w 3098"/>
                <a:gd name="T5" fmla="*/ 34 h 97"/>
                <a:gd name="T6" fmla="*/ 468 w 3098"/>
                <a:gd name="T7" fmla="*/ 64 h 97"/>
                <a:gd name="T8" fmla="*/ 0 w 3098"/>
                <a:gd name="T9" fmla="*/ 97 h 97"/>
                <a:gd name="T10" fmla="*/ 0 w 3098"/>
                <a:gd name="T11" fmla="*/ 88 h 97"/>
                <a:gd name="T12" fmla="*/ 468 w 3098"/>
                <a:gd name="T13" fmla="*/ 56 h 97"/>
                <a:gd name="T14" fmla="*/ 964 w 3098"/>
                <a:gd name="T15" fmla="*/ 26 h 97"/>
                <a:gd name="T16" fmla="*/ 1240 w 3098"/>
                <a:gd name="T17" fmla="*/ 56 h 97"/>
                <a:gd name="T18" fmla="*/ 1549 w 3098"/>
                <a:gd name="T19" fmla="*/ 88 h 97"/>
                <a:gd name="T20" fmla="*/ 1886 w 3098"/>
                <a:gd name="T21" fmla="*/ 48 h 97"/>
                <a:gd name="T22" fmla="*/ 2140 w 3098"/>
                <a:gd name="T23" fmla="*/ 12 h 97"/>
                <a:gd name="T24" fmla="*/ 2658 w 3098"/>
                <a:gd name="T25" fmla="*/ 46 h 97"/>
                <a:gd name="T26" fmla="*/ 3098 w 3098"/>
                <a:gd name="T27" fmla="*/ 86 h 97"/>
                <a:gd name="T28" fmla="*/ 3098 w 3098"/>
                <a:gd name="T29" fmla="*/ 95 h 97"/>
                <a:gd name="T30" fmla="*/ 2658 w 3098"/>
                <a:gd name="T31" fmla="*/ 54 h 97"/>
                <a:gd name="T32" fmla="*/ 2142 w 3098"/>
                <a:gd name="T33" fmla="*/ 20 h 97"/>
                <a:gd name="T34" fmla="*/ 1888 w 3098"/>
                <a:gd name="T35" fmla="*/ 56 h 97"/>
                <a:gd name="T36" fmla="*/ 1551 w 3098"/>
                <a:gd name="T37" fmla="*/ 97 h 97"/>
                <a:gd name="T38" fmla="*/ 1541 w 3098"/>
                <a:gd name="T39"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98" h="97">
                  <a:moveTo>
                    <a:pt x="1541" y="97"/>
                  </a:moveTo>
                  <a:cubicBezTo>
                    <a:pt x="1438" y="97"/>
                    <a:pt x="1337" y="80"/>
                    <a:pt x="1238" y="64"/>
                  </a:cubicBezTo>
                  <a:cubicBezTo>
                    <a:pt x="1148" y="50"/>
                    <a:pt x="1053" y="36"/>
                    <a:pt x="962" y="34"/>
                  </a:cubicBezTo>
                  <a:cubicBezTo>
                    <a:pt x="795" y="30"/>
                    <a:pt x="629" y="48"/>
                    <a:pt x="468" y="64"/>
                  </a:cubicBezTo>
                  <a:cubicBezTo>
                    <a:pt x="317" y="80"/>
                    <a:pt x="159" y="97"/>
                    <a:pt x="0" y="97"/>
                  </a:cubicBezTo>
                  <a:cubicBezTo>
                    <a:pt x="0" y="88"/>
                    <a:pt x="0" y="88"/>
                    <a:pt x="0" y="88"/>
                  </a:cubicBezTo>
                  <a:cubicBezTo>
                    <a:pt x="159" y="88"/>
                    <a:pt x="317" y="72"/>
                    <a:pt x="468" y="56"/>
                  </a:cubicBezTo>
                  <a:cubicBezTo>
                    <a:pt x="629" y="40"/>
                    <a:pt x="797" y="22"/>
                    <a:pt x="964" y="26"/>
                  </a:cubicBezTo>
                  <a:cubicBezTo>
                    <a:pt x="1057" y="28"/>
                    <a:pt x="1150" y="42"/>
                    <a:pt x="1240" y="56"/>
                  </a:cubicBezTo>
                  <a:cubicBezTo>
                    <a:pt x="1341" y="72"/>
                    <a:pt x="1444" y="88"/>
                    <a:pt x="1549" y="88"/>
                  </a:cubicBezTo>
                  <a:cubicBezTo>
                    <a:pt x="1666" y="88"/>
                    <a:pt x="1779" y="68"/>
                    <a:pt x="1886" y="48"/>
                  </a:cubicBezTo>
                  <a:cubicBezTo>
                    <a:pt x="1969" y="34"/>
                    <a:pt x="2053" y="18"/>
                    <a:pt x="2140" y="12"/>
                  </a:cubicBezTo>
                  <a:cubicBezTo>
                    <a:pt x="2315" y="0"/>
                    <a:pt x="2481" y="22"/>
                    <a:pt x="2658" y="46"/>
                  </a:cubicBezTo>
                  <a:cubicBezTo>
                    <a:pt x="2799" y="66"/>
                    <a:pt x="2947" y="86"/>
                    <a:pt x="3098" y="86"/>
                  </a:cubicBezTo>
                  <a:cubicBezTo>
                    <a:pt x="3098" y="95"/>
                    <a:pt x="3098" y="95"/>
                    <a:pt x="3098" y="95"/>
                  </a:cubicBezTo>
                  <a:cubicBezTo>
                    <a:pt x="2947" y="95"/>
                    <a:pt x="2799" y="74"/>
                    <a:pt x="2658" y="54"/>
                  </a:cubicBezTo>
                  <a:cubicBezTo>
                    <a:pt x="2483" y="30"/>
                    <a:pt x="2317" y="6"/>
                    <a:pt x="2142" y="20"/>
                  </a:cubicBezTo>
                  <a:cubicBezTo>
                    <a:pt x="2055" y="26"/>
                    <a:pt x="1971" y="42"/>
                    <a:pt x="1888" y="56"/>
                  </a:cubicBezTo>
                  <a:cubicBezTo>
                    <a:pt x="1781" y="74"/>
                    <a:pt x="1668" y="95"/>
                    <a:pt x="1551" y="97"/>
                  </a:cubicBezTo>
                  <a:cubicBezTo>
                    <a:pt x="1545" y="97"/>
                    <a:pt x="1543" y="97"/>
                    <a:pt x="1541"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49">
              <a:extLst>
                <a:ext uri="{FF2B5EF4-FFF2-40B4-BE49-F238E27FC236}">
                  <a16:creationId xmlns:a16="http://schemas.microsoft.com/office/drawing/2014/main" id="{CF7675E8-D433-CE5D-6A14-38474472FC7C}"/>
                </a:ext>
              </a:extLst>
            </p:cNvPr>
            <p:cNvSpPr>
              <a:spLocks/>
            </p:cNvSpPr>
            <p:nvPr userDrawn="1"/>
          </p:nvSpPr>
          <p:spPr bwMode="auto">
            <a:xfrm>
              <a:off x="2251" y="1163"/>
              <a:ext cx="1547" cy="29"/>
            </a:xfrm>
            <a:custGeom>
              <a:avLst/>
              <a:gdLst>
                <a:gd name="T0" fmla="*/ 1063 w 3194"/>
                <a:gd name="T1" fmla="*/ 58 h 58"/>
                <a:gd name="T2" fmla="*/ 534 w 3194"/>
                <a:gd name="T3" fmla="*/ 58 h 58"/>
                <a:gd name="T4" fmla="*/ 0 w 3194"/>
                <a:gd name="T5" fmla="*/ 58 h 58"/>
                <a:gd name="T6" fmla="*/ 0 w 3194"/>
                <a:gd name="T7" fmla="*/ 50 h 58"/>
                <a:gd name="T8" fmla="*/ 534 w 3194"/>
                <a:gd name="T9" fmla="*/ 50 h 58"/>
                <a:gd name="T10" fmla="*/ 1597 w 3194"/>
                <a:gd name="T11" fmla="*/ 50 h 58"/>
                <a:gd name="T12" fmla="*/ 1936 w 3194"/>
                <a:gd name="T13" fmla="*/ 28 h 58"/>
                <a:gd name="T14" fmla="*/ 2198 w 3194"/>
                <a:gd name="T15" fmla="*/ 8 h 58"/>
                <a:gd name="T16" fmla="*/ 2745 w 3194"/>
                <a:gd name="T17" fmla="*/ 28 h 58"/>
                <a:gd name="T18" fmla="*/ 3194 w 3194"/>
                <a:gd name="T19" fmla="*/ 50 h 58"/>
                <a:gd name="T20" fmla="*/ 3194 w 3194"/>
                <a:gd name="T21" fmla="*/ 58 h 58"/>
                <a:gd name="T22" fmla="*/ 2745 w 3194"/>
                <a:gd name="T23" fmla="*/ 36 h 58"/>
                <a:gd name="T24" fmla="*/ 2198 w 3194"/>
                <a:gd name="T25" fmla="*/ 16 h 58"/>
                <a:gd name="T26" fmla="*/ 1936 w 3194"/>
                <a:gd name="T27" fmla="*/ 36 h 58"/>
                <a:gd name="T28" fmla="*/ 1597 w 3194"/>
                <a:gd name="T29" fmla="*/ 58 h 58"/>
                <a:gd name="T30" fmla="*/ 1063 w 3194"/>
                <a:gd name="T31"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4" h="58">
                  <a:moveTo>
                    <a:pt x="1063" y="58"/>
                  </a:moveTo>
                  <a:cubicBezTo>
                    <a:pt x="885" y="58"/>
                    <a:pt x="708" y="58"/>
                    <a:pt x="534" y="58"/>
                  </a:cubicBezTo>
                  <a:cubicBezTo>
                    <a:pt x="357" y="58"/>
                    <a:pt x="179" y="58"/>
                    <a:pt x="0" y="58"/>
                  </a:cubicBezTo>
                  <a:cubicBezTo>
                    <a:pt x="0" y="50"/>
                    <a:pt x="0" y="50"/>
                    <a:pt x="0" y="50"/>
                  </a:cubicBezTo>
                  <a:cubicBezTo>
                    <a:pt x="179" y="50"/>
                    <a:pt x="357" y="50"/>
                    <a:pt x="534" y="50"/>
                  </a:cubicBezTo>
                  <a:cubicBezTo>
                    <a:pt x="881" y="50"/>
                    <a:pt x="1240" y="50"/>
                    <a:pt x="1597" y="50"/>
                  </a:cubicBezTo>
                  <a:cubicBezTo>
                    <a:pt x="1712" y="50"/>
                    <a:pt x="1825" y="40"/>
                    <a:pt x="1936" y="28"/>
                  </a:cubicBezTo>
                  <a:cubicBezTo>
                    <a:pt x="2021" y="20"/>
                    <a:pt x="2109" y="12"/>
                    <a:pt x="2198" y="8"/>
                  </a:cubicBezTo>
                  <a:cubicBezTo>
                    <a:pt x="2382" y="0"/>
                    <a:pt x="2567" y="14"/>
                    <a:pt x="2745" y="28"/>
                  </a:cubicBezTo>
                  <a:cubicBezTo>
                    <a:pt x="2892" y="38"/>
                    <a:pt x="3043" y="50"/>
                    <a:pt x="3194" y="50"/>
                  </a:cubicBezTo>
                  <a:cubicBezTo>
                    <a:pt x="3194" y="58"/>
                    <a:pt x="3194" y="58"/>
                    <a:pt x="3194" y="58"/>
                  </a:cubicBezTo>
                  <a:cubicBezTo>
                    <a:pt x="3043" y="58"/>
                    <a:pt x="2892" y="48"/>
                    <a:pt x="2745" y="36"/>
                  </a:cubicBezTo>
                  <a:cubicBezTo>
                    <a:pt x="2565" y="24"/>
                    <a:pt x="2382" y="10"/>
                    <a:pt x="2198" y="16"/>
                  </a:cubicBezTo>
                  <a:cubicBezTo>
                    <a:pt x="2109" y="20"/>
                    <a:pt x="2023" y="28"/>
                    <a:pt x="1936" y="36"/>
                  </a:cubicBezTo>
                  <a:cubicBezTo>
                    <a:pt x="1825" y="46"/>
                    <a:pt x="1712" y="56"/>
                    <a:pt x="1597" y="58"/>
                  </a:cubicBezTo>
                  <a:cubicBezTo>
                    <a:pt x="1420" y="58"/>
                    <a:pt x="1240" y="58"/>
                    <a:pt x="1063"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50">
              <a:extLst>
                <a:ext uri="{FF2B5EF4-FFF2-40B4-BE49-F238E27FC236}">
                  <a16:creationId xmlns:a16="http://schemas.microsoft.com/office/drawing/2014/main" id="{C86986BA-03E6-C90B-5EE1-E57CB77B73B8}"/>
                </a:ext>
              </a:extLst>
            </p:cNvPr>
            <p:cNvSpPr>
              <a:spLocks/>
            </p:cNvSpPr>
            <p:nvPr userDrawn="1"/>
          </p:nvSpPr>
          <p:spPr bwMode="auto">
            <a:xfrm>
              <a:off x="2228" y="1219"/>
              <a:ext cx="1592" cy="20"/>
            </a:xfrm>
            <a:custGeom>
              <a:avLst/>
              <a:gdLst>
                <a:gd name="T0" fmla="*/ 823 w 3286"/>
                <a:gd name="T1" fmla="*/ 41 h 41"/>
                <a:gd name="T2" fmla="*/ 412 w 3286"/>
                <a:gd name="T3" fmla="*/ 25 h 41"/>
                <a:gd name="T4" fmla="*/ 0 w 3286"/>
                <a:gd name="T5" fmla="*/ 9 h 41"/>
                <a:gd name="T6" fmla="*/ 0 w 3286"/>
                <a:gd name="T7" fmla="*/ 0 h 41"/>
                <a:gd name="T8" fmla="*/ 412 w 3286"/>
                <a:gd name="T9" fmla="*/ 17 h 41"/>
                <a:gd name="T10" fmla="*/ 823 w 3286"/>
                <a:gd name="T11" fmla="*/ 33 h 41"/>
                <a:gd name="T12" fmla="*/ 1251 w 3286"/>
                <a:gd name="T13" fmla="*/ 19 h 41"/>
                <a:gd name="T14" fmla="*/ 1680 w 3286"/>
                <a:gd name="T15" fmla="*/ 5 h 41"/>
                <a:gd name="T16" fmla="*/ 2094 w 3286"/>
                <a:gd name="T17" fmla="*/ 9 h 41"/>
                <a:gd name="T18" fmla="*/ 2507 w 3286"/>
                <a:gd name="T19" fmla="*/ 13 h 41"/>
                <a:gd name="T20" fmla="*/ 2896 w 3286"/>
                <a:gd name="T21" fmla="*/ 7 h 41"/>
                <a:gd name="T22" fmla="*/ 3286 w 3286"/>
                <a:gd name="T23" fmla="*/ 0 h 41"/>
                <a:gd name="T24" fmla="*/ 3286 w 3286"/>
                <a:gd name="T25" fmla="*/ 9 h 41"/>
                <a:gd name="T26" fmla="*/ 2896 w 3286"/>
                <a:gd name="T27" fmla="*/ 15 h 41"/>
                <a:gd name="T28" fmla="*/ 2507 w 3286"/>
                <a:gd name="T29" fmla="*/ 21 h 41"/>
                <a:gd name="T30" fmla="*/ 2094 w 3286"/>
                <a:gd name="T31" fmla="*/ 17 h 41"/>
                <a:gd name="T32" fmla="*/ 1680 w 3286"/>
                <a:gd name="T33" fmla="*/ 13 h 41"/>
                <a:gd name="T34" fmla="*/ 1253 w 3286"/>
                <a:gd name="T35" fmla="*/ 27 h 41"/>
                <a:gd name="T36" fmla="*/ 823 w 3286"/>
                <a:gd name="T3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86" h="41">
                  <a:moveTo>
                    <a:pt x="823" y="41"/>
                  </a:moveTo>
                  <a:cubicBezTo>
                    <a:pt x="686" y="41"/>
                    <a:pt x="547" y="33"/>
                    <a:pt x="412" y="25"/>
                  </a:cubicBezTo>
                  <a:cubicBezTo>
                    <a:pt x="277" y="17"/>
                    <a:pt x="137" y="9"/>
                    <a:pt x="0" y="9"/>
                  </a:cubicBezTo>
                  <a:cubicBezTo>
                    <a:pt x="0" y="0"/>
                    <a:pt x="0" y="0"/>
                    <a:pt x="0" y="0"/>
                  </a:cubicBezTo>
                  <a:cubicBezTo>
                    <a:pt x="137" y="0"/>
                    <a:pt x="277" y="9"/>
                    <a:pt x="412" y="17"/>
                  </a:cubicBezTo>
                  <a:cubicBezTo>
                    <a:pt x="547" y="25"/>
                    <a:pt x="686" y="33"/>
                    <a:pt x="823" y="33"/>
                  </a:cubicBezTo>
                  <a:cubicBezTo>
                    <a:pt x="966" y="33"/>
                    <a:pt x="1112" y="27"/>
                    <a:pt x="1251" y="19"/>
                  </a:cubicBezTo>
                  <a:cubicBezTo>
                    <a:pt x="1392" y="13"/>
                    <a:pt x="1537" y="5"/>
                    <a:pt x="1680" y="5"/>
                  </a:cubicBezTo>
                  <a:cubicBezTo>
                    <a:pt x="1817" y="5"/>
                    <a:pt x="1959" y="7"/>
                    <a:pt x="2094" y="9"/>
                  </a:cubicBezTo>
                  <a:cubicBezTo>
                    <a:pt x="2229" y="11"/>
                    <a:pt x="2370" y="13"/>
                    <a:pt x="2507" y="13"/>
                  </a:cubicBezTo>
                  <a:cubicBezTo>
                    <a:pt x="2636" y="13"/>
                    <a:pt x="2769" y="9"/>
                    <a:pt x="2896" y="7"/>
                  </a:cubicBezTo>
                  <a:cubicBezTo>
                    <a:pt x="3024" y="3"/>
                    <a:pt x="3157" y="0"/>
                    <a:pt x="3286" y="0"/>
                  </a:cubicBezTo>
                  <a:cubicBezTo>
                    <a:pt x="3286" y="9"/>
                    <a:pt x="3286" y="9"/>
                    <a:pt x="3286" y="9"/>
                  </a:cubicBezTo>
                  <a:cubicBezTo>
                    <a:pt x="3157" y="9"/>
                    <a:pt x="3024" y="13"/>
                    <a:pt x="2896" y="15"/>
                  </a:cubicBezTo>
                  <a:cubicBezTo>
                    <a:pt x="2769" y="19"/>
                    <a:pt x="2636" y="21"/>
                    <a:pt x="2507" y="21"/>
                  </a:cubicBezTo>
                  <a:cubicBezTo>
                    <a:pt x="2370" y="21"/>
                    <a:pt x="2229" y="19"/>
                    <a:pt x="2094" y="17"/>
                  </a:cubicBezTo>
                  <a:cubicBezTo>
                    <a:pt x="1959" y="15"/>
                    <a:pt x="1817" y="13"/>
                    <a:pt x="1680" y="13"/>
                  </a:cubicBezTo>
                  <a:cubicBezTo>
                    <a:pt x="1537" y="13"/>
                    <a:pt x="1392" y="19"/>
                    <a:pt x="1253" y="27"/>
                  </a:cubicBezTo>
                  <a:cubicBezTo>
                    <a:pt x="1112" y="35"/>
                    <a:pt x="966" y="41"/>
                    <a:pt x="8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51">
              <a:extLst>
                <a:ext uri="{FF2B5EF4-FFF2-40B4-BE49-F238E27FC236}">
                  <a16:creationId xmlns:a16="http://schemas.microsoft.com/office/drawing/2014/main" id="{E26E86A1-0396-938A-59B6-46E3E9281DB0}"/>
                </a:ext>
              </a:extLst>
            </p:cNvPr>
            <p:cNvSpPr>
              <a:spLocks/>
            </p:cNvSpPr>
            <p:nvPr userDrawn="1"/>
          </p:nvSpPr>
          <p:spPr bwMode="auto">
            <a:xfrm>
              <a:off x="2212" y="1251"/>
              <a:ext cx="1623" cy="29"/>
            </a:xfrm>
            <a:custGeom>
              <a:avLst/>
              <a:gdLst>
                <a:gd name="T0" fmla="*/ 2477 w 3352"/>
                <a:gd name="T1" fmla="*/ 60 h 60"/>
                <a:gd name="T2" fmla="*/ 2075 w 3352"/>
                <a:gd name="T3" fmla="*/ 34 h 60"/>
                <a:gd name="T4" fmla="*/ 1676 w 3352"/>
                <a:gd name="T5" fmla="*/ 8 h 60"/>
                <a:gd name="T6" fmla="*/ 1250 w 3352"/>
                <a:gd name="T7" fmla="*/ 34 h 60"/>
                <a:gd name="T8" fmla="*/ 823 w 3352"/>
                <a:gd name="T9" fmla="*/ 60 h 60"/>
                <a:gd name="T10" fmla="*/ 411 w 3352"/>
                <a:gd name="T11" fmla="*/ 34 h 60"/>
                <a:gd name="T12" fmla="*/ 0 w 3352"/>
                <a:gd name="T13" fmla="*/ 8 h 60"/>
                <a:gd name="T14" fmla="*/ 0 w 3352"/>
                <a:gd name="T15" fmla="*/ 0 h 60"/>
                <a:gd name="T16" fmla="*/ 411 w 3352"/>
                <a:gd name="T17" fmla="*/ 26 h 60"/>
                <a:gd name="T18" fmla="*/ 823 w 3352"/>
                <a:gd name="T19" fmla="*/ 52 h 60"/>
                <a:gd name="T20" fmla="*/ 1248 w 3352"/>
                <a:gd name="T21" fmla="*/ 26 h 60"/>
                <a:gd name="T22" fmla="*/ 1676 w 3352"/>
                <a:gd name="T23" fmla="*/ 0 h 60"/>
                <a:gd name="T24" fmla="*/ 2077 w 3352"/>
                <a:gd name="T25" fmla="*/ 26 h 60"/>
                <a:gd name="T26" fmla="*/ 2477 w 3352"/>
                <a:gd name="T27" fmla="*/ 52 h 60"/>
                <a:gd name="T28" fmla="*/ 2914 w 3352"/>
                <a:gd name="T29" fmla="*/ 26 h 60"/>
                <a:gd name="T30" fmla="*/ 3352 w 3352"/>
                <a:gd name="T31" fmla="*/ 0 h 60"/>
                <a:gd name="T32" fmla="*/ 3352 w 3352"/>
                <a:gd name="T33" fmla="*/ 8 h 60"/>
                <a:gd name="T34" fmla="*/ 2914 w 3352"/>
                <a:gd name="T35" fmla="*/ 34 h 60"/>
                <a:gd name="T36" fmla="*/ 2477 w 3352"/>
                <a:gd name="T3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52" h="60">
                  <a:moveTo>
                    <a:pt x="2477" y="60"/>
                  </a:moveTo>
                  <a:cubicBezTo>
                    <a:pt x="2344" y="60"/>
                    <a:pt x="2208" y="46"/>
                    <a:pt x="2075" y="34"/>
                  </a:cubicBezTo>
                  <a:cubicBezTo>
                    <a:pt x="1944" y="22"/>
                    <a:pt x="1809" y="8"/>
                    <a:pt x="1676" y="8"/>
                  </a:cubicBezTo>
                  <a:cubicBezTo>
                    <a:pt x="1535" y="8"/>
                    <a:pt x="1390" y="22"/>
                    <a:pt x="1250" y="34"/>
                  </a:cubicBezTo>
                  <a:cubicBezTo>
                    <a:pt x="1111" y="46"/>
                    <a:pt x="966" y="60"/>
                    <a:pt x="823" y="60"/>
                  </a:cubicBezTo>
                  <a:cubicBezTo>
                    <a:pt x="686" y="60"/>
                    <a:pt x="547" y="46"/>
                    <a:pt x="411" y="34"/>
                  </a:cubicBezTo>
                  <a:cubicBezTo>
                    <a:pt x="276" y="20"/>
                    <a:pt x="137" y="8"/>
                    <a:pt x="0" y="8"/>
                  </a:cubicBezTo>
                  <a:cubicBezTo>
                    <a:pt x="0" y="0"/>
                    <a:pt x="0" y="0"/>
                    <a:pt x="0" y="0"/>
                  </a:cubicBezTo>
                  <a:cubicBezTo>
                    <a:pt x="137" y="0"/>
                    <a:pt x="276" y="14"/>
                    <a:pt x="411" y="26"/>
                  </a:cubicBezTo>
                  <a:cubicBezTo>
                    <a:pt x="547" y="38"/>
                    <a:pt x="686" y="52"/>
                    <a:pt x="823" y="52"/>
                  </a:cubicBezTo>
                  <a:cubicBezTo>
                    <a:pt x="964" y="52"/>
                    <a:pt x="1109" y="38"/>
                    <a:pt x="1248" y="26"/>
                  </a:cubicBezTo>
                  <a:cubicBezTo>
                    <a:pt x="1388" y="14"/>
                    <a:pt x="1533" y="0"/>
                    <a:pt x="1676" y="0"/>
                  </a:cubicBezTo>
                  <a:cubicBezTo>
                    <a:pt x="1809" y="0"/>
                    <a:pt x="1944" y="14"/>
                    <a:pt x="2077" y="26"/>
                  </a:cubicBezTo>
                  <a:cubicBezTo>
                    <a:pt x="2208" y="38"/>
                    <a:pt x="2344" y="52"/>
                    <a:pt x="2477" y="52"/>
                  </a:cubicBezTo>
                  <a:cubicBezTo>
                    <a:pt x="2622" y="52"/>
                    <a:pt x="2771" y="38"/>
                    <a:pt x="2914" y="26"/>
                  </a:cubicBezTo>
                  <a:cubicBezTo>
                    <a:pt x="3058" y="14"/>
                    <a:pt x="3207" y="0"/>
                    <a:pt x="3352" y="0"/>
                  </a:cubicBezTo>
                  <a:cubicBezTo>
                    <a:pt x="3352" y="8"/>
                    <a:pt x="3352" y="8"/>
                    <a:pt x="3352" y="8"/>
                  </a:cubicBezTo>
                  <a:cubicBezTo>
                    <a:pt x="3207" y="8"/>
                    <a:pt x="3058" y="22"/>
                    <a:pt x="2914" y="34"/>
                  </a:cubicBezTo>
                  <a:cubicBezTo>
                    <a:pt x="2773" y="46"/>
                    <a:pt x="2624" y="60"/>
                    <a:pt x="2477"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511850925"/>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Заголовок + 4 буллита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9" name="Текст 17">
            <a:extLst>
              <a:ext uri="{FF2B5EF4-FFF2-40B4-BE49-F238E27FC236}">
                <a16:creationId xmlns:a16="http://schemas.microsoft.com/office/drawing/2014/main" id="{2B2632E9-BCE7-4378-93DD-2AAF9499314F}"/>
              </a:ext>
            </a:extLst>
          </p:cNvPr>
          <p:cNvSpPr>
            <a:spLocks noGrp="1"/>
          </p:cNvSpPr>
          <p:nvPr>
            <p:ph type="body" sz="quarter" idx="20" hasCustomPrompt="1"/>
          </p:nvPr>
        </p:nvSpPr>
        <p:spPr>
          <a:xfrm>
            <a:off x="2123702" y="3704199"/>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10" name="Текст 17">
            <a:extLst>
              <a:ext uri="{FF2B5EF4-FFF2-40B4-BE49-F238E27FC236}">
                <a16:creationId xmlns:a16="http://schemas.microsoft.com/office/drawing/2014/main" id="{90395FE0-87B5-4C23-B8BB-1444274D2CDF}"/>
              </a:ext>
            </a:extLst>
          </p:cNvPr>
          <p:cNvSpPr>
            <a:spLocks noGrp="1"/>
          </p:cNvSpPr>
          <p:nvPr>
            <p:ph type="body" sz="quarter" idx="21" hasCustomPrompt="1"/>
          </p:nvPr>
        </p:nvSpPr>
        <p:spPr>
          <a:xfrm>
            <a:off x="2123702" y="5800141"/>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11" name="Текст 17">
            <a:extLst>
              <a:ext uri="{FF2B5EF4-FFF2-40B4-BE49-F238E27FC236}">
                <a16:creationId xmlns:a16="http://schemas.microsoft.com/office/drawing/2014/main" id="{47FF20BF-E3E1-4EC2-BC8D-867E196F61E5}"/>
              </a:ext>
            </a:extLst>
          </p:cNvPr>
          <p:cNvSpPr>
            <a:spLocks noGrp="1"/>
          </p:cNvSpPr>
          <p:nvPr>
            <p:ph type="body" sz="quarter" idx="22" hasCustomPrompt="1"/>
          </p:nvPr>
        </p:nvSpPr>
        <p:spPr>
          <a:xfrm>
            <a:off x="2123702" y="7880126"/>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12" name="Текст 17">
            <a:extLst>
              <a:ext uri="{FF2B5EF4-FFF2-40B4-BE49-F238E27FC236}">
                <a16:creationId xmlns:a16="http://schemas.microsoft.com/office/drawing/2014/main" id="{0BBE4AB8-649D-4770-A63D-53DEBF4C025B}"/>
              </a:ext>
            </a:extLst>
          </p:cNvPr>
          <p:cNvSpPr>
            <a:spLocks noGrp="1"/>
          </p:cNvSpPr>
          <p:nvPr>
            <p:ph type="body" sz="quarter" idx="23" hasCustomPrompt="1"/>
          </p:nvPr>
        </p:nvSpPr>
        <p:spPr>
          <a:xfrm>
            <a:off x="2123702" y="9955819"/>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pic>
        <p:nvPicPr>
          <p:cNvPr id="22" name="Рисунок 21">
            <a:extLst>
              <a:ext uri="{FF2B5EF4-FFF2-40B4-BE49-F238E27FC236}">
                <a16:creationId xmlns:a16="http://schemas.microsoft.com/office/drawing/2014/main" id="{8292EBF4-5365-7463-0480-397BACCA1AAE}"/>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3" name="Рисунок 22">
            <a:extLst>
              <a:ext uri="{FF2B5EF4-FFF2-40B4-BE49-F238E27FC236}">
                <a16:creationId xmlns:a16="http://schemas.microsoft.com/office/drawing/2014/main" id="{9D40B4F1-57AD-E5BB-2336-9E282875561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6" name="Группа 23">
            <a:extLst>
              <a:ext uri="{FF2B5EF4-FFF2-40B4-BE49-F238E27FC236}">
                <a16:creationId xmlns:a16="http://schemas.microsoft.com/office/drawing/2014/main" id="{78F0377D-237A-6170-6ED4-03806B32EFC9}"/>
              </a:ext>
            </a:extLst>
          </p:cNvPr>
          <p:cNvGrpSpPr/>
          <p:nvPr userDrawn="1"/>
        </p:nvGrpSpPr>
        <p:grpSpPr>
          <a:xfrm>
            <a:off x="899621" y="3750913"/>
            <a:ext cx="1018800" cy="1018800"/>
            <a:chOff x="3615925" y="8607972"/>
            <a:chExt cx="2714400" cy="2714400"/>
          </a:xfrm>
        </p:grpSpPr>
        <p:sp>
          <p:nvSpPr>
            <p:cNvPr id="27" name="Овал 16">
              <a:extLst>
                <a:ext uri="{FF2B5EF4-FFF2-40B4-BE49-F238E27FC236}">
                  <a16:creationId xmlns:a16="http://schemas.microsoft.com/office/drawing/2014/main" id="{B66037F5-DFA2-971C-CE81-26652AAF9741}"/>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27">
              <a:extLst>
                <a:ext uri="{FF2B5EF4-FFF2-40B4-BE49-F238E27FC236}">
                  <a16:creationId xmlns:a16="http://schemas.microsoft.com/office/drawing/2014/main" id="{8D6FD7BE-4A24-67A9-E5DC-A89577FFF5B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2DB6AE5B-84B9-FE94-C957-77F8EDFCC550}"/>
              </a:ext>
            </a:extLst>
          </p:cNvPr>
          <p:cNvGrpSpPr/>
          <p:nvPr userDrawn="1"/>
        </p:nvGrpSpPr>
        <p:grpSpPr>
          <a:xfrm>
            <a:off x="899621" y="5832702"/>
            <a:ext cx="1018800" cy="1018800"/>
            <a:chOff x="3615925" y="8607972"/>
            <a:chExt cx="2714400" cy="2714400"/>
          </a:xfrm>
        </p:grpSpPr>
        <p:sp>
          <p:nvSpPr>
            <p:cNvPr id="30" name="Овал 16">
              <a:extLst>
                <a:ext uri="{FF2B5EF4-FFF2-40B4-BE49-F238E27FC236}">
                  <a16:creationId xmlns:a16="http://schemas.microsoft.com/office/drawing/2014/main" id="{03BCD96E-6EBB-72FC-F174-5F092D45C25C}"/>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30">
              <a:extLst>
                <a:ext uri="{FF2B5EF4-FFF2-40B4-BE49-F238E27FC236}">
                  <a16:creationId xmlns:a16="http://schemas.microsoft.com/office/drawing/2014/main" id="{95AAD637-0E68-0042-71A4-BDB32C64FACB}"/>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2AC7E956-23DD-569C-5780-73ABE4D59AA5}"/>
              </a:ext>
            </a:extLst>
          </p:cNvPr>
          <p:cNvGrpSpPr/>
          <p:nvPr userDrawn="1"/>
        </p:nvGrpSpPr>
        <p:grpSpPr>
          <a:xfrm>
            <a:off x="899621" y="7914491"/>
            <a:ext cx="1018800" cy="1018800"/>
            <a:chOff x="3615925" y="8607972"/>
            <a:chExt cx="2714400" cy="2714400"/>
          </a:xfrm>
        </p:grpSpPr>
        <p:sp>
          <p:nvSpPr>
            <p:cNvPr id="33" name="Овал 16">
              <a:extLst>
                <a:ext uri="{FF2B5EF4-FFF2-40B4-BE49-F238E27FC236}">
                  <a16:creationId xmlns:a16="http://schemas.microsoft.com/office/drawing/2014/main" id="{15C51783-B00B-8016-36BD-C7862695328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33">
              <a:extLst>
                <a:ext uri="{FF2B5EF4-FFF2-40B4-BE49-F238E27FC236}">
                  <a16:creationId xmlns:a16="http://schemas.microsoft.com/office/drawing/2014/main" id="{D2D76932-B5DA-573F-21CA-901F02F82CB1}"/>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5" name="Группа 23">
            <a:extLst>
              <a:ext uri="{FF2B5EF4-FFF2-40B4-BE49-F238E27FC236}">
                <a16:creationId xmlns:a16="http://schemas.microsoft.com/office/drawing/2014/main" id="{53CBF32C-F4AF-A2AE-5FBA-915079509C87}"/>
              </a:ext>
            </a:extLst>
          </p:cNvPr>
          <p:cNvGrpSpPr/>
          <p:nvPr userDrawn="1"/>
        </p:nvGrpSpPr>
        <p:grpSpPr>
          <a:xfrm>
            <a:off x="899621" y="9996279"/>
            <a:ext cx="1018800" cy="1018800"/>
            <a:chOff x="3615925" y="8607972"/>
            <a:chExt cx="2714400" cy="2714400"/>
          </a:xfrm>
        </p:grpSpPr>
        <p:sp>
          <p:nvSpPr>
            <p:cNvPr id="36" name="Овал 16">
              <a:extLst>
                <a:ext uri="{FF2B5EF4-FFF2-40B4-BE49-F238E27FC236}">
                  <a16:creationId xmlns:a16="http://schemas.microsoft.com/office/drawing/2014/main" id="{65244A94-78E7-39E6-006F-2BC78CFC12DF}"/>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Овал 36">
              <a:extLst>
                <a:ext uri="{FF2B5EF4-FFF2-40B4-BE49-F238E27FC236}">
                  <a16:creationId xmlns:a16="http://schemas.microsoft.com/office/drawing/2014/main" id="{C3833FD5-6887-9E99-8D6F-A815EA488DA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42407392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Заголовок + 4 буллита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A8E36EF0-E34F-44BE-9CBE-EADFFA18123E}"/>
              </a:ext>
            </a:extLst>
          </p:cNvPr>
          <p:cNvSpPr>
            <a:spLocks noGrp="1"/>
          </p:cNvSpPr>
          <p:nvPr>
            <p:ph type="body" sz="quarter" idx="20" hasCustomPrompt="1"/>
          </p:nvPr>
        </p:nvSpPr>
        <p:spPr>
          <a:xfrm>
            <a:off x="2123702" y="3704199"/>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8" name="Текст 17">
            <a:extLst>
              <a:ext uri="{FF2B5EF4-FFF2-40B4-BE49-F238E27FC236}">
                <a16:creationId xmlns:a16="http://schemas.microsoft.com/office/drawing/2014/main" id="{1F0C85F0-9D59-4371-94D1-041110936DB2}"/>
              </a:ext>
            </a:extLst>
          </p:cNvPr>
          <p:cNvSpPr>
            <a:spLocks noGrp="1"/>
          </p:cNvSpPr>
          <p:nvPr>
            <p:ph type="body" sz="quarter" idx="21" hasCustomPrompt="1"/>
          </p:nvPr>
        </p:nvSpPr>
        <p:spPr>
          <a:xfrm>
            <a:off x="2123702" y="5800141"/>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5AB5BA0C-4AA4-42AE-8FA6-964F3FF72B47}"/>
              </a:ext>
            </a:extLst>
          </p:cNvPr>
          <p:cNvSpPr>
            <a:spLocks noGrp="1"/>
          </p:cNvSpPr>
          <p:nvPr>
            <p:ph type="body" sz="quarter" idx="22" hasCustomPrompt="1"/>
          </p:nvPr>
        </p:nvSpPr>
        <p:spPr>
          <a:xfrm>
            <a:off x="2123702" y="7880126"/>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0" name="Текст 17">
            <a:extLst>
              <a:ext uri="{FF2B5EF4-FFF2-40B4-BE49-F238E27FC236}">
                <a16:creationId xmlns:a16="http://schemas.microsoft.com/office/drawing/2014/main" id="{B43570AF-5FA7-4A0E-A077-6147B8647A43}"/>
              </a:ext>
            </a:extLst>
          </p:cNvPr>
          <p:cNvSpPr>
            <a:spLocks noGrp="1"/>
          </p:cNvSpPr>
          <p:nvPr>
            <p:ph type="body" sz="quarter" idx="23" hasCustomPrompt="1"/>
          </p:nvPr>
        </p:nvSpPr>
        <p:spPr>
          <a:xfrm>
            <a:off x="2123702" y="9955819"/>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grpSp>
        <p:nvGrpSpPr>
          <p:cNvPr id="11" name="Группа 44">
            <a:extLst>
              <a:ext uri="{FF2B5EF4-FFF2-40B4-BE49-F238E27FC236}">
                <a16:creationId xmlns:a16="http://schemas.microsoft.com/office/drawing/2014/main" id="{A630E81C-A389-4506-8268-5E10CC8998D1}"/>
              </a:ext>
            </a:extLst>
          </p:cNvPr>
          <p:cNvGrpSpPr/>
          <p:nvPr userDrawn="1"/>
        </p:nvGrpSpPr>
        <p:grpSpPr>
          <a:xfrm>
            <a:off x="900361" y="3750913"/>
            <a:ext cx="1018800" cy="1018800"/>
            <a:chOff x="6138991" y="8702566"/>
            <a:chExt cx="2714400" cy="2714400"/>
          </a:xfrm>
        </p:grpSpPr>
        <p:sp>
          <p:nvSpPr>
            <p:cNvPr id="12" name="Овал 45">
              <a:extLst>
                <a:ext uri="{FF2B5EF4-FFF2-40B4-BE49-F238E27FC236}">
                  <a16:creationId xmlns:a16="http://schemas.microsoft.com/office/drawing/2014/main" id="{73ECB7C0-D3CD-4C09-8A7C-7DB150528F69}"/>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46">
              <a:extLst>
                <a:ext uri="{FF2B5EF4-FFF2-40B4-BE49-F238E27FC236}">
                  <a16:creationId xmlns:a16="http://schemas.microsoft.com/office/drawing/2014/main" id="{F7A2AE4D-D04E-4162-818F-E05EBE9105B1}"/>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4" name="Группа 47">
            <a:extLst>
              <a:ext uri="{FF2B5EF4-FFF2-40B4-BE49-F238E27FC236}">
                <a16:creationId xmlns:a16="http://schemas.microsoft.com/office/drawing/2014/main" id="{B3A7BC19-2E87-4298-9319-97970D80B6BA}"/>
              </a:ext>
            </a:extLst>
          </p:cNvPr>
          <p:cNvGrpSpPr/>
          <p:nvPr userDrawn="1"/>
        </p:nvGrpSpPr>
        <p:grpSpPr>
          <a:xfrm>
            <a:off x="900361" y="5832702"/>
            <a:ext cx="1018800" cy="1018800"/>
            <a:chOff x="6138991" y="8702566"/>
            <a:chExt cx="2714400" cy="2714400"/>
          </a:xfrm>
        </p:grpSpPr>
        <p:sp>
          <p:nvSpPr>
            <p:cNvPr id="15" name="Овал 48">
              <a:extLst>
                <a:ext uri="{FF2B5EF4-FFF2-40B4-BE49-F238E27FC236}">
                  <a16:creationId xmlns:a16="http://schemas.microsoft.com/office/drawing/2014/main" id="{60E6DC1C-68DD-4DF5-A189-FFFCCD8EE0EB}"/>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49">
              <a:extLst>
                <a:ext uri="{FF2B5EF4-FFF2-40B4-BE49-F238E27FC236}">
                  <a16:creationId xmlns:a16="http://schemas.microsoft.com/office/drawing/2014/main" id="{2CA494FF-C870-49D4-B987-0C3C571DD4F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7" name="Группа 50">
            <a:extLst>
              <a:ext uri="{FF2B5EF4-FFF2-40B4-BE49-F238E27FC236}">
                <a16:creationId xmlns:a16="http://schemas.microsoft.com/office/drawing/2014/main" id="{ED8B3598-8A35-4B74-A314-A06A4A4980D9}"/>
              </a:ext>
            </a:extLst>
          </p:cNvPr>
          <p:cNvGrpSpPr/>
          <p:nvPr userDrawn="1"/>
        </p:nvGrpSpPr>
        <p:grpSpPr>
          <a:xfrm>
            <a:off x="900361" y="7914491"/>
            <a:ext cx="1018800" cy="1018800"/>
            <a:chOff x="6138991" y="8702566"/>
            <a:chExt cx="2714400" cy="2714400"/>
          </a:xfrm>
        </p:grpSpPr>
        <p:sp>
          <p:nvSpPr>
            <p:cNvPr id="18" name="Овал 51">
              <a:extLst>
                <a:ext uri="{FF2B5EF4-FFF2-40B4-BE49-F238E27FC236}">
                  <a16:creationId xmlns:a16="http://schemas.microsoft.com/office/drawing/2014/main" id="{038EFFFC-5477-4B1B-B91E-51682F15AB9A}"/>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52">
              <a:extLst>
                <a:ext uri="{FF2B5EF4-FFF2-40B4-BE49-F238E27FC236}">
                  <a16:creationId xmlns:a16="http://schemas.microsoft.com/office/drawing/2014/main" id="{7F218AB7-93DC-43CC-AE9D-27CCCE8C316C}"/>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0" name="Группа 53">
            <a:extLst>
              <a:ext uri="{FF2B5EF4-FFF2-40B4-BE49-F238E27FC236}">
                <a16:creationId xmlns:a16="http://schemas.microsoft.com/office/drawing/2014/main" id="{46279B7E-DE73-4FAE-8E21-BFF23F11D828}"/>
              </a:ext>
            </a:extLst>
          </p:cNvPr>
          <p:cNvGrpSpPr/>
          <p:nvPr userDrawn="1"/>
        </p:nvGrpSpPr>
        <p:grpSpPr>
          <a:xfrm>
            <a:off x="900361" y="9996279"/>
            <a:ext cx="1018800" cy="1018800"/>
            <a:chOff x="6138991" y="8702566"/>
            <a:chExt cx="2714400" cy="2714400"/>
          </a:xfrm>
        </p:grpSpPr>
        <p:sp>
          <p:nvSpPr>
            <p:cNvPr id="21" name="Овал 54">
              <a:extLst>
                <a:ext uri="{FF2B5EF4-FFF2-40B4-BE49-F238E27FC236}">
                  <a16:creationId xmlns:a16="http://schemas.microsoft.com/office/drawing/2014/main" id="{CBDD7F39-7421-4349-B14A-AFF699E0CC08}"/>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Овал 55">
              <a:extLst>
                <a:ext uri="{FF2B5EF4-FFF2-40B4-BE49-F238E27FC236}">
                  <a16:creationId xmlns:a16="http://schemas.microsoft.com/office/drawing/2014/main" id="{DD1EA817-CD21-409A-B3A0-77FD9EE968F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3" name="Рисунок 22">
            <a:extLst>
              <a:ext uri="{FF2B5EF4-FFF2-40B4-BE49-F238E27FC236}">
                <a16:creationId xmlns:a16="http://schemas.microsoft.com/office/drawing/2014/main" id="{AFECF052-4C05-2DC7-62DD-1DB3EE7044DB}"/>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29406047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Заголовок + 5 буллита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9A7B6AFE-3E4A-4A93-A025-E77FE5E75991}"/>
              </a:ext>
            </a:extLst>
          </p:cNvPr>
          <p:cNvSpPr>
            <a:spLocks noGrp="1"/>
          </p:cNvSpPr>
          <p:nvPr>
            <p:ph type="body" sz="quarter" idx="22" hasCustomPrompt="1"/>
          </p:nvPr>
        </p:nvSpPr>
        <p:spPr>
          <a:xfrm>
            <a:off x="2123702" y="5415201"/>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6" name="Текст 17">
            <a:extLst>
              <a:ext uri="{FF2B5EF4-FFF2-40B4-BE49-F238E27FC236}">
                <a16:creationId xmlns:a16="http://schemas.microsoft.com/office/drawing/2014/main" id="{D87DE7D5-EC69-4D30-AC04-90709EE641FB}"/>
              </a:ext>
            </a:extLst>
          </p:cNvPr>
          <p:cNvSpPr>
            <a:spLocks noGrp="1"/>
          </p:cNvSpPr>
          <p:nvPr>
            <p:ph type="body" sz="quarter" idx="23" hasCustomPrompt="1"/>
          </p:nvPr>
        </p:nvSpPr>
        <p:spPr>
          <a:xfrm>
            <a:off x="2123702" y="7117786"/>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7" name="Текст 17">
            <a:extLst>
              <a:ext uri="{FF2B5EF4-FFF2-40B4-BE49-F238E27FC236}">
                <a16:creationId xmlns:a16="http://schemas.microsoft.com/office/drawing/2014/main" id="{5F19A3D6-9183-4718-B13A-2AFC7BEBCBEB}"/>
              </a:ext>
            </a:extLst>
          </p:cNvPr>
          <p:cNvSpPr>
            <a:spLocks noGrp="1"/>
          </p:cNvSpPr>
          <p:nvPr>
            <p:ph type="body" sz="quarter" idx="24" hasCustomPrompt="1"/>
          </p:nvPr>
        </p:nvSpPr>
        <p:spPr>
          <a:xfrm>
            <a:off x="2123702" y="8816273"/>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8" name="Текст 17">
            <a:extLst>
              <a:ext uri="{FF2B5EF4-FFF2-40B4-BE49-F238E27FC236}">
                <a16:creationId xmlns:a16="http://schemas.microsoft.com/office/drawing/2014/main" id="{13549865-863D-497D-88AB-785966DDAF64}"/>
              </a:ext>
            </a:extLst>
          </p:cNvPr>
          <p:cNvSpPr>
            <a:spLocks noGrp="1"/>
          </p:cNvSpPr>
          <p:nvPr>
            <p:ph type="body" sz="quarter" idx="25" hasCustomPrompt="1"/>
          </p:nvPr>
        </p:nvSpPr>
        <p:spPr>
          <a:xfrm>
            <a:off x="2123702" y="10523374"/>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EFFD77CF-A85A-4421-AA33-928337446F1C}"/>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pic>
        <p:nvPicPr>
          <p:cNvPr id="41" name="Рисунок 40">
            <a:extLst>
              <a:ext uri="{FF2B5EF4-FFF2-40B4-BE49-F238E27FC236}">
                <a16:creationId xmlns:a16="http://schemas.microsoft.com/office/drawing/2014/main" id="{F2715DB8-E178-FB7E-E613-E330ED5A139A}"/>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42" name="Рисунок 41">
            <a:extLst>
              <a:ext uri="{FF2B5EF4-FFF2-40B4-BE49-F238E27FC236}">
                <a16:creationId xmlns:a16="http://schemas.microsoft.com/office/drawing/2014/main" id="{87B94B9F-B8B5-F124-E63A-5A6A41EE9F4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6" name="Группа 23">
            <a:extLst>
              <a:ext uri="{FF2B5EF4-FFF2-40B4-BE49-F238E27FC236}">
                <a16:creationId xmlns:a16="http://schemas.microsoft.com/office/drawing/2014/main" id="{CC2DF2D6-A4AE-45B7-16F9-E8CC97EA059E}"/>
              </a:ext>
            </a:extLst>
          </p:cNvPr>
          <p:cNvGrpSpPr/>
          <p:nvPr userDrawn="1"/>
        </p:nvGrpSpPr>
        <p:grpSpPr>
          <a:xfrm>
            <a:off x="899621" y="3750913"/>
            <a:ext cx="1018800" cy="1018800"/>
            <a:chOff x="3615925" y="8607972"/>
            <a:chExt cx="2714400" cy="2714400"/>
          </a:xfrm>
        </p:grpSpPr>
        <p:sp>
          <p:nvSpPr>
            <p:cNvPr id="27" name="Овал 16">
              <a:extLst>
                <a:ext uri="{FF2B5EF4-FFF2-40B4-BE49-F238E27FC236}">
                  <a16:creationId xmlns:a16="http://schemas.microsoft.com/office/drawing/2014/main" id="{256CC6B6-6F0B-E89C-AE74-AA7D2A8A5DF5}"/>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27">
              <a:extLst>
                <a:ext uri="{FF2B5EF4-FFF2-40B4-BE49-F238E27FC236}">
                  <a16:creationId xmlns:a16="http://schemas.microsoft.com/office/drawing/2014/main" id="{FFA46C98-5D58-C195-C4F5-FB8CA338C33F}"/>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C62C6CDC-B318-6894-C965-38FBF8B512A1}"/>
              </a:ext>
            </a:extLst>
          </p:cNvPr>
          <p:cNvGrpSpPr/>
          <p:nvPr userDrawn="1"/>
        </p:nvGrpSpPr>
        <p:grpSpPr>
          <a:xfrm>
            <a:off x="899621" y="5453171"/>
            <a:ext cx="1018800" cy="1018800"/>
            <a:chOff x="3615925" y="8607972"/>
            <a:chExt cx="2714400" cy="2714400"/>
          </a:xfrm>
        </p:grpSpPr>
        <p:sp>
          <p:nvSpPr>
            <p:cNvPr id="30" name="Овал 16">
              <a:extLst>
                <a:ext uri="{FF2B5EF4-FFF2-40B4-BE49-F238E27FC236}">
                  <a16:creationId xmlns:a16="http://schemas.microsoft.com/office/drawing/2014/main" id="{AB63D764-B62B-EA1D-5555-5707C6EE960C}"/>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30">
              <a:extLst>
                <a:ext uri="{FF2B5EF4-FFF2-40B4-BE49-F238E27FC236}">
                  <a16:creationId xmlns:a16="http://schemas.microsoft.com/office/drawing/2014/main" id="{D9156849-A081-5461-FD53-B1CEF453927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FBEFE854-D06D-EA98-6FA1-2A51AC67A03B}"/>
              </a:ext>
            </a:extLst>
          </p:cNvPr>
          <p:cNvGrpSpPr/>
          <p:nvPr userDrawn="1"/>
        </p:nvGrpSpPr>
        <p:grpSpPr>
          <a:xfrm>
            <a:off x="899621" y="7155430"/>
            <a:ext cx="1018800" cy="1018800"/>
            <a:chOff x="3615925" y="8607972"/>
            <a:chExt cx="2714400" cy="2714400"/>
          </a:xfrm>
        </p:grpSpPr>
        <p:sp>
          <p:nvSpPr>
            <p:cNvPr id="33" name="Овал 16">
              <a:extLst>
                <a:ext uri="{FF2B5EF4-FFF2-40B4-BE49-F238E27FC236}">
                  <a16:creationId xmlns:a16="http://schemas.microsoft.com/office/drawing/2014/main" id="{94057523-CAA0-2494-0DCD-1D8A869C07BC}"/>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33">
              <a:extLst>
                <a:ext uri="{FF2B5EF4-FFF2-40B4-BE49-F238E27FC236}">
                  <a16:creationId xmlns:a16="http://schemas.microsoft.com/office/drawing/2014/main" id="{AA732A0E-6F45-DC3D-105E-85EF9434CDB8}"/>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5" name="Группа 23">
            <a:extLst>
              <a:ext uri="{FF2B5EF4-FFF2-40B4-BE49-F238E27FC236}">
                <a16:creationId xmlns:a16="http://schemas.microsoft.com/office/drawing/2014/main" id="{14BC2DB6-E2F1-5BA3-1F8D-54E020F1FAF9}"/>
              </a:ext>
            </a:extLst>
          </p:cNvPr>
          <p:cNvGrpSpPr/>
          <p:nvPr userDrawn="1"/>
        </p:nvGrpSpPr>
        <p:grpSpPr>
          <a:xfrm>
            <a:off x="899621" y="8857689"/>
            <a:ext cx="1018800" cy="1018800"/>
            <a:chOff x="3615925" y="8607972"/>
            <a:chExt cx="2714400" cy="2714400"/>
          </a:xfrm>
        </p:grpSpPr>
        <p:sp>
          <p:nvSpPr>
            <p:cNvPr id="36" name="Овал 16">
              <a:extLst>
                <a:ext uri="{FF2B5EF4-FFF2-40B4-BE49-F238E27FC236}">
                  <a16:creationId xmlns:a16="http://schemas.microsoft.com/office/drawing/2014/main" id="{9CBC9C88-555A-E10D-5350-E4622A50622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Овал 36">
              <a:extLst>
                <a:ext uri="{FF2B5EF4-FFF2-40B4-BE49-F238E27FC236}">
                  <a16:creationId xmlns:a16="http://schemas.microsoft.com/office/drawing/2014/main" id="{02AACAF6-B436-45F1-786F-A4BD50CDA92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8" name="Группа 23">
            <a:extLst>
              <a:ext uri="{FF2B5EF4-FFF2-40B4-BE49-F238E27FC236}">
                <a16:creationId xmlns:a16="http://schemas.microsoft.com/office/drawing/2014/main" id="{681A1C84-3DF0-23D2-D60D-C2885071E8F7}"/>
              </a:ext>
            </a:extLst>
          </p:cNvPr>
          <p:cNvGrpSpPr/>
          <p:nvPr userDrawn="1"/>
        </p:nvGrpSpPr>
        <p:grpSpPr>
          <a:xfrm>
            <a:off x="899621" y="10559947"/>
            <a:ext cx="1018800" cy="1018800"/>
            <a:chOff x="3615925" y="8607972"/>
            <a:chExt cx="2714400" cy="2714400"/>
          </a:xfrm>
        </p:grpSpPr>
        <p:sp>
          <p:nvSpPr>
            <p:cNvPr id="39" name="Овал 16">
              <a:extLst>
                <a:ext uri="{FF2B5EF4-FFF2-40B4-BE49-F238E27FC236}">
                  <a16:creationId xmlns:a16="http://schemas.microsoft.com/office/drawing/2014/main" id="{4CF6DF21-351A-CA91-B44C-7AEA67B1B391}"/>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Овал 39">
              <a:extLst>
                <a:ext uri="{FF2B5EF4-FFF2-40B4-BE49-F238E27FC236}">
                  <a16:creationId xmlns:a16="http://schemas.microsoft.com/office/drawing/2014/main" id="{A47D1ECF-BEEF-F2CC-A861-FDA48BD6197B}"/>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0046868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Заголовок + 5 буллита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8" name="Текст 17">
            <a:extLst>
              <a:ext uri="{FF2B5EF4-FFF2-40B4-BE49-F238E27FC236}">
                <a16:creationId xmlns:a16="http://schemas.microsoft.com/office/drawing/2014/main" id="{C8DA29C1-C634-4F5F-8401-2BD85B051AE5}"/>
              </a:ext>
            </a:extLst>
          </p:cNvPr>
          <p:cNvSpPr>
            <a:spLocks noGrp="1"/>
          </p:cNvSpPr>
          <p:nvPr>
            <p:ph type="body" sz="quarter" idx="22" hasCustomPrompt="1"/>
          </p:nvPr>
        </p:nvSpPr>
        <p:spPr>
          <a:xfrm>
            <a:off x="2123702" y="5415201"/>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6726ED76-2B0C-458F-BF76-1456834878CD}"/>
              </a:ext>
            </a:extLst>
          </p:cNvPr>
          <p:cNvSpPr>
            <a:spLocks noGrp="1"/>
          </p:cNvSpPr>
          <p:nvPr>
            <p:ph type="body" sz="quarter" idx="23" hasCustomPrompt="1"/>
          </p:nvPr>
        </p:nvSpPr>
        <p:spPr>
          <a:xfrm>
            <a:off x="2123702" y="7117786"/>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0" name="Текст 17">
            <a:extLst>
              <a:ext uri="{FF2B5EF4-FFF2-40B4-BE49-F238E27FC236}">
                <a16:creationId xmlns:a16="http://schemas.microsoft.com/office/drawing/2014/main" id="{648A8EBF-3204-497F-B8AE-582B8597B904}"/>
              </a:ext>
            </a:extLst>
          </p:cNvPr>
          <p:cNvSpPr>
            <a:spLocks noGrp="1"/>
          </p:cNvSpPr>
          <p:nvPr>
            <p:ph type="body" sz="quarter" idx="24" hasCustomPrompt="1"/>
          </p:nvPr>
        </p:nvSpPr>
        <p:spPr>
          <a:xfrm>
            <a:off x="2123702" y="8816273"/>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1" name="Текст 17">
            <a:extLst>
              <a:ext uri="{FF2B5EF4-FFF2-40B4-BE49-F238E27FC236}">
                <a16:creationId xmlns:a16="http://schemas.microsoft.com/office/drawing/2014/main" id="{80B89DC5-E60D-4772-9B51-0E36929D6B49}"/>
              </a:ext>
            </a:extLst>
          </p:cNvPr>
          <p:cNvSpPr>
            <a:spLocks noGrp="1"/>
          </p:cNvSpPr>
          <p:nvPr>
            <p:ph type="body" sz="quarter" idx="25" hasCustomPrompt="1"/>
          </p:nvPr>
        </p:nvSpPr>
        <p:spPr>
          <a:xfrm>
            <a:off x="2123702" y="10523374"/>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2" name="Текст 17">
            <a:extLst>
              <a:ext uri="{FF2B5EF4-FFF2-40B4-BE49-F238E27FC236}">
                <a16:creationId xmlns:a16="http://schemas.microsoft.com/office/drawing/2014/main" id="{BEE12D31-3764-404D-8913-F43DA8AE845F}"/>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grpSp>
        <p:nvGrpSpPr>
          <p:cNvPr id="13" name="Группа 43">
            <a:extLst>
              <a:ext uri="{FF2B5EF4-FFF2-40B4-BE49-F238E27FC236}">
                <a16:creationId xmlns:a16="http://schemas.microsoft.com/office/drawing/2014/main" id="{77F05FFB-B5D4-4A4D-9CD5-F517E91EE25E}"/>
              </a:ext>
            </a:extLst>
          </p:cNvPr>
          <p:cNvGrpSpPr/>
          <p:nvPr userDrawn="1"/>
        </p:nvGrpSpPr>
        <p:grpSpPr>
          <a:xfrm>
            <a:off x="900361" y="3750913"/>
            <a:ext cx="1018800" cy="1018800"/>
            <a:chOff x="6138991" y="8702566"/>
            <a:chExt cx="2714400" cy="2714400"/>
          </a:xfrm>
        </p:grpSpPr>
        <p:sp>
          <p:nvSpPr>
            <p:cNvPr id="14" name="Овал 44">
              <a:extLst>
                <a:ext uri="{FF2B5EF4-FFF2-40B4-BE49-F238E27FC236}">
                  <a16:creationId xmlns:a16="http://schemas.microsoft.com/office/drawing/2014/main" id="{7159A8E1-E8BB-453C-9956-7CABF88F03BB}"/>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Овал 45">
              <a:extLst>
                <a:ext uri="{FF2B5EF4-FFF2-40B4-BE49-F238E27FC236}">
                  <a16:creationId xmlns:a16="http://schemas.microsoft.com/office/drawing/2014/main" id="{E63D9B14-39F2-429E-8551-0EB129B0EB1A}"/>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6" name="Группа 46">
            <a:extLst>
              <a:ext uri="{FF2B5EF4-FFF2-40B4-BE49-F238E27FC236}">
                <a16:creationId xmlns:a16="http://schemas.microsoft.com/office/drawing/2014/main" id="{D1C712BA-07DA-466A-8BEC-1802DE25522F}"/>
              </a:ext>
            </a:extLst>
          </p:cNvPr>
          <p:cNvGrpSpPr/>
          <p:nvPr userDrawn="1"/>
        </p:nvGrpSpPr>
        <p:grpSpPr>
          <a:xfrm>
            <a:off x="900361" y="10559947"/>
            <a:ext cx="1018800" cy="1018800"/>
            <a:chOff x="6138991" y="8702566"/>
            <a:chExt cx="2714400" cy="2714400"/>
          </a:xfrm>
        </p:grpSpPr>
        <p:sp>
          <p:nvSpPr>
            <p:cNvPr id="17" name="Овал 47">
              <a:extLst>
                <a:ext uri="{FF2B5EF4-FFF2-40B4-BE49-F238E27FC236}">
                  <a16:creationId xmlns:a16="http://schemas.microsoft.com/office/drawing/2014/main" id="{4974C375-8B10-434E-9766-1AE619FD4EB2}"/>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Овал 48">
              <a:extLst>
                <a:ext uri="{FF2B5EF4-FFF2-40B4-BE49-F238E27FC236}">
                  <a16:creationId xmlns:a16="http://schemas.microsoft.com/office/drawing/2014/main" id="{877FB51B-0742-4176-AB6B-53886EDD37BA}"/>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9" name="Группа 49">
            <a:extLst>
              <a:ext uri="{FF2B5EF4-FFF2-40B4-BE49-F238E27FC236}">
                <a16:creationId xmlns:a16="http://schemas.microsoft.com/office/drawing/2014/main" id="{8ABAC22E-CD04-4758-85AD-FFF55052C59F}"/>
              </a:ext>
            </a:extLst>
          </p:cNvPr>
          <p:cNvGrpSpPr/>
          <p:nvPr userDrawn="1"/>
        </p:nvGrpSpPr>
        <p:grpSpPr>
          <a:xfrm>
            <a:off x="900361" y="8857688"/>
            <a:ext cx="1018800" cy="1018800"/>
            <a:chOff x="6138991" y="8702566"/>
            <a:chExt cx="2714400" cy="2714400"/>
          </a:xfrm>
        </p:grpSpPr>
        <p:sp>
          <p:nvSpPr>
            <p:cNvPr id="20" name="Овал 50">
              <a:extLst>
                <a:ext uri="{FF2B5EF4-FFF2-40B4-BE49-F238E27FC236}">
                  <a16:creationId xmlns:a16="http://schemas.microsoft.com/office/drawing/2014/main" id="{3BAB2770-68E0-40A8-B202-0DF537CF4576}"/>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Овал 51">
              <a:extLst>
                <a:ext uri="{FF2B5EF4-FFF2-40B4-BE49-F238E27FC236}">
                  <a16:creationId xmlns:a16="http://schemas.microsoft.com/office/drawing/2014/main" id="{4D7299F5-6D5E-467C-B558-F0BE14243240}"/>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2" name="Группа 52">
            <a:extLst>
              <a:ext uri="{FF2B5EF4-FFF2-40B4-BE49-F238E27FC236}">
                <a16:creationId xmlns:a16="http://schemas.microsoft.com/office/drawing/2014/main" id="{494B5364-43EA-452F-AF22-CF5B2D9C88F4}"/>
              </a:ext>
            </a:extLst>
          </p:cNvPr>
          <p:cNvGrpSpPr/>
          <p:nvPr userDrawn="1"/>
        </p:nvGrpSpPr>
        <p:grpSpPr>
          <a:xfrm>
            <a:off x="900361" y="7155430"/>
            <a:ext cx="1018800" cy="1018800"/>
            <a:chOff x="6138991" y="8702566"/>
            <a:chExt cx="2714400" cy="2714400"/>
          </a:xfrm>
        </p:grpSpPr>
        <p:sp>
          <p:nvSpPr>
            <p:cNvPr id="23" name="Овал 53">
              <a:extLst>
                <a:ext uri="{FF2B5EF4-FFF2-40B4-BE49-F238E27FC236}">
                  <a16:creationId xmlns:a16="http://schemas.microsoft.com/office/drawing/2014/main" id="{9653219D-6079-4CA9-A584-357E4EB3CACD}"/>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54">
              <a:extLst>
                <a:ext uri="{FF2B5EF4-FFF2-40B4-BE49-F238E27FC236}">
                  <a16:creationId xmlns:a16="http://schemas.microsoft.com/office/drawing/2014/main" id="{75F1FF14-852B-452B-AAD5-56FC4A38C97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55">
            <a:extLst>
              <a:ext uri="{FF2B5EF4-FFF2-40B4-BE49-F238E27FC236}">
                <a16:creationId xmlns:a16="http://schemas.microsoft.com/office/drawing/2014/main" id="{B1BD6310-0445-4844-9FD0-EA4C4C1B014D}"/>
              </a:ext>
            </a:extLst>
          </p:cNvPr>
          <p:cNvGrpSpPr/>
          <p:nvPr userDrawn="1"/>
        </p:nvGrpSpPr>
        <p:grpSpPr>
          <a:xfrm>
            <a:off x="900361" y="5453172"/>
            <a:ext cx="1018800" cy="1018800"/>
            <a:chOff x="6138991" y="8702566"/>
            <a:chExt cx="2714400" cy="2714400"/>
          </a:xfrm>
        </p:grpSpPr>
        <p:sp>
          <p:nvSpPr>
            <p:cNvPr id="26" name="Овал 56">
              <a:extLst>
                <a:ext uri="{FF2B5EF4-FFF2-40B4-BE49-F238E27FC236}">
                  <a16:creationId xmlns:a16="http://schemas.microsoft.com/office/drawing/2014/main" id="{F1A66E47-43B4-4E99-A62C-6CB6B6C7937A}"/>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Овал 57">
              <a:extLst>
                <a:ext uri="{FF2B5EF4-FFF2-40B4-BE49-F238E27FC236}">
                  <a16:creationId xmlns:a16="http://schemas.microsoft.com/office/drawing/2014/main" id="{898E2A5A-9780-45F6-9A55-E3F0D4F7CA22}"/>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8" name="Рисунок 27">
            <a:extLst>
              <a:ext uri="{FF2B5EF4-FFF2-40B4-BE49-F238E27FC236}">
                <a16:creationId xmlns:a16="http://schemas.microsoft.com/office/drawing/2014/main" id="{BF4B0142-6519-EF2F-6749-EC5A7299AF05}"/>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60042334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Заголовок + 2 колонки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88A9CF63-F693-4A49-9B05-A551675D28F9}"/>
              </a:ext>
            </a:extLst>
          </p:cNvPr>
          <p:cNvCxnSpPr>
            <a:cxnSpLocks/>
          </p:cNvCxnSpPr>
          <p:nvPr userDrawn="1"/>
        </p:nvCxnSpPr>
        <p:spPr>
          <a:xfrm>
            <a:off x="814388" y="5432472"/>
            <a:ext cx="972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6F071A95-54CD-4377-B124-C3BFADCA580A}"/>
              </a:ext>
            </a:extLst>
          </p:cNvPr>
          <p:cNvCxnSpPr/>
          <p:nvPr userDrawn="1"/>
        </p:nvCxnSpPr>
        <p:spPr>
          <a:xfrm>
            <a:off x="12216063" y="5432472"/>
            <a:ext cx="972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7" name="Текст 6">
            <a:extLst>
              <a:ext uri="{FF2B5EF4-FFF2-40B4-BE49-F238E27FC236}">
                <a16:creationId xmlns:a16="http://schemas.microsoft.com/office/drawing/2014/main" id="{983E63CB-CE42-4D21-A5A5-D8ECB3EF37EF}"/>
              </a:ext>
            </a:extLst>
          </p:cNvPr>
          <p:cNvSpPr>
            <a:spLocks noGrp="1"/>
          </p:cNvSpPr>
          <p:nvPr>
            <p:ph type="body" sz="quarter" idx="11" hasCustomPrompt="1"/>
          </p:nvPr>
        </p:nvSpPr>
        <p:spPr>
          <a:xfrm>
            <a:off x="814388" y="3689648"/>
            <a:ext cx="9720000" cy="1597578"/>
          </a:xfrm>
        </p:spPr>
        <p:txBody>
          <a:bodyPr anchor="t">
            <a:spAutoFit/>
          </a:bodyPr>
          <a:lstStyle>
            <a:lvl1pPr marL="0" indent="0">
              <a:lnSpc>
                <a:spcPct val="90000"/>
              </a:lnSpc>
              <a:spcBef>
                <a:spcPts val="0"/>
              </a:spcBef>
              <a:buNone/>
              <a:defRPr b="1">
                <a:latin typeface="+mj-lt"/>
              </a:defRPr>
            </a:lvl1pPr>
          </a:lstStyle>
          <a:p>
            <a:pPr lvl="0"/>
            <a:r>
              <a:rPr lang="ru-RU" dirty="0"/>
              <a:t>Подзаголовок номер </a:t>
            </a:r>
            <a:br>
              <a:rPr lang="ru-RU" dirty="0"/>
            </a:br>
            <a:r>
              <a:rPr lang="ru-RU" dirty="0"/>
              <a:t>один</a:t>
            </a:r>
          </a:p>
        </p:txBody>
      </p:sp>
      <p:sp>
        <p:nvSpPr>
          <p:cNvPr id="8" name="Текст 6">
            <a:extLst>
              <a:ext uri="{FF2B5EF4-FFF2-40B4-BE49-F238E27FC236}">
                <a16:creationId xmlns:a16="http://schemas.microsoft.com/office/drawing/2014/main" id="{BD94567F-E4BB-4835-A16C-2A20C195106D}"/>
              </a:ext>
            </a:extLst>
          </p:cNvPr>
          <p:cNvSpPr>
            <a:spLocks noGrp="1"/>
          </p:cNvSpPr>
          <p:nvPr>
            <p:ph type="body" sz="quarter" idx="12" hasCustomPrompt="1"/>
          </p:nvPr>
        </p:nvSpPr>
        <p:spPr>
          <a:xfrm>
            <a:off x="12216063" y="3689648"/>
            <a:ext cx="9720000" cy="1597578"/>
          </a:xfrm>
        </p:spPr>
        <p:txBody>
          <a:bodyPr anchor="t">
            <a:spAutoFit/>
          </a:bodyPr>
          <a:lstStyle>
            <a:lvl1pPr marL="0" indent="0">
              <a:lnSpc>
                <a:spcPct val="90000"/>
              </a:lnSpc>
              <a:spcBef>
                <a:spcPts val="0"/>
              </a:spcBef>
              <a:buNone/>
              <a:defRPr b="1">
                <a:latin typeface="+mj-lt"/>
              </a:defRPr>
            </a:lvl1pPr>
          </a:lstStyle>
          <a:p>
            <a:pPr lvl="0"/>
            <a:r>
              <a:rPr lang="ru-RU" dirty="0"/>
              <a:t>Подзаголовок номер </a:t>
            </a:r>
            <a:br>
              <a:rPr lang="ru-RU" dirty="0"/>
            </a:br>
            <a:r>
              <a:rPr lang="ru-RU" dirty="0"/>
              <a:t>два</a:t>
            </a:r>
          </a:p>
        </p:txBody>
      </p:sp>
      <p:sp>
        <p:nvSpPr>
          <p:cNvPr id="9" name="Текст 6">
            <a:extLst>
              <a:ext uri="{FF2B5EF4-FFF2-40B4-BE49-F238E27FC236}">
                <a16:creationId xmlns:a16="http://schemas.microsoft.com/office/drawing/2014/main" id="{FA53612F-BBF0-46F4-997C-C3483876767E}"/>
              </a:ext>
            </a:extLst>
          </p:cNvPr>
          <p:cNvSpPr>
            <a:spLocks noGrp="1"/>
          </p:cNvSpPr>
          <p:nvPr>
            <p:ph type="body" sz="quarter" idx="13" hasCustomPrompt="1"/>
          </p:nvPr>
        </p:nvSpPr>
        <p:spPr>
          <a:xfrm>
            <a:off x="814386" y="5879312"/>
            <a:ext cx="10440000" cy="717338"/>
          </a:xfrm>
        </p:spPr>
        <p:txBody>
          <a:bodyPr anchor="t">
            <a:spAutoFit/>
          </a:bodyPr>
          <a:lstStyle>
            <a:lvl1pPr marL="0" indent="0">
              <a:lnSpc>
                <a:spcPct val="100000"/>
              </a:lnSpc>
              <a:spcBef>
                <a:spcPts val="0"/>
              </a:spcBef>
              <a:buNone/>
              <a:defRPr sz="4000">
                <a:latin typeface="+mn-lt"/>
              </a:defRPr>
            </a:lvl1pPr>
          </a:lstStyle>
          <a:p>
            <a:pPr lvl="0"/>
            <a:r>
              <a:rPr lang="ru-RU" dirty="0"/>
              <a:t>Текст</a:t>
            </a:r>
          </a:p>
        </p:txBody>
      </p:sp>
      <p:sp>
        <p:nvSpPr>
          <p:cNvPr id="10" name="Текст 6">
            <a:extLst>
              <a:ext uri="{FF2B5EF4-FFF2-40B4-BE49-F238E27FC236}">
                <a16:creationId xmlns:a16="http://schemas.microsoft.com/office/drawing/2014/main" id="{8060AB46-60FC-4E1B-8653-628590CFC398}"/>
              </a:ext>
            </a:extLst>
          </p:cNvPr>
          <p:cNvSpPr>
            <a:spLocks noGrp="1"/>
          </p:cNvSpPr>
          <p:nvPr>
            <p:ph type="body" sz="quarter" idx="14" hasCustomPrompt="1"/>
          </p:nvPr>
        </p:nvSpPr>
        <p:spPr>
          <a:xfrm>
            <a:off x="12216063" y="5879312"/>
            <a:ext cx="10440000" cy="717338"/>
          </a:xfrm>
        </p:spPr>
        <p:txBody>
          <a:bodyPr anchor="t">
            <a:spAutoFit/>
          </a:bodyPr>
          <a:lstStyle>
            <a:lvl1pPr marL="0" indent="0">
              <a:lnSpc>
                <a:spcPct val="100000"/>
              </a:lnSpc>
              <a:spcBef>
                <a:spcPts val="0"/>
              </a:spcBef>
              <a:buNone/>
              <a:defRPr sz="4000">
                <a:latin typeface="+mn-lt"/>
              </a:defRPr>
            </a:lvl1pPr>
          </a:lstStyle>
          <a:p>
            <a:pPr lvl="0"/>
            <a:r>
              <a:rPr lang="ru-RU" dirty="0"/>
              <a:t>Текст</a:t>
            </a:r>
          </a:p>
        </p:txBody>
      </p:sp>
      <p:pic>
        <p:nvPicPr>
          <p:cNvPr id="13" name="Рисунок 12">
            <a:extLst>
              <a:ext uri="{FF2B5EF4-FFF2-40B4-BE49-F238E27FC236}">
                <a16:creationId xmlns:a16="http://schemas.microsoft.com/office/drawing/2014/main" id="{8C4114CB-247D-193A-C964-80E4FB42DDE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EF08409B-A727-ADB1-5F8B-40160F85F04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30318859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Заголовок + 2 кол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6">
            <a:extLst>
              <a:ext uri="{FF2B5EF4-FFF2-40B4-BE49-F238E27FC236}">
                <a16:creationId xmlns:a16="http://schemas.microsoft.com/office/drawing/2014/main" id="{523CF7C5-AFB6-44A2-BFDE-D0BACF43902F}"/>
              </a:ext>
            </a:extLst>
          </p:cNvPr>
          <p:cNvCxnSpPr>
            <a:cxnSpLocks/>
          </p:cNvCxnSpPr>
          <p:nvPr userDrawn="1"/>
        </p:nvCxnSpPr>
        <p:spPr>
          <a:xfrm>
            <a:off x="814388" y="5432472"/>
            <a:ext cx="97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7">
            <a:extLst>
              <a:ext uri="{FF2B5EF4-FFF2-40B4-BE49-F238E27FC236}">
                <a16:creationId xmlns:a16="http://schemas.microsoft.com/office/drawing/2014/main" id="{3118979A-0DB5-4D5C-805E-F5107DA8EEA5}"/>
              </a:ext>
            </a:extLst>
          </p:cNvPr>
          <p:cNvCxnSpPr/>
          <p:nvPr userDrawn="1"/>
        </p:nvCxnSpPr>
        <p:spPr>
          <a:xfrm>
            <a:off x="12216063" y="5432472"/>
            <a:ext cx="97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8" name="Текст 6">
            <a:extLst>
              <a:ext uri="{FF2B5EF4-FFF2-40B4-BE49-F238E27FC236}">
                <a16:creationId xmlns:a16="http://schemas.microsoft.com/office/drawing/2014/main" id="{8765E941-8E39-4FDC-B928-F9C2EF0189BA}"/>
              </a:ext>
            </a:extLst>
          </p:cNvPr>
          <p:cNvSpPr>
            <a:spLocks noGrp="1"/>
          </p:cNvSpPr>
          <p:nvPr>
            <p:ph type="body" sz="quarter" idx="11" hasCustomPrompt="1"/>
          </p:nvPr>
        </p:nvSpPr>
        <p:spPr>
          <a:xfrm>
            <a:off x="814388" y="3689648"/>
            <a:ext cx="9720000" cy="1597578"/>
          </a:xfrm>
        </p:spPr>
        <p:txBody>
          <a:bodyPr anchor="t">
            <a:spAutoFit/>
          </a:bodyPr>
          <a:lstStyle>
            <a:lvl1pPr marL="0" indent="0">
              <a:lnSpc>
                <a:spcPct val="90000"/>
              </a:lnSpc>
              <a:spcBef>
                <a:spcPts val="0"/>
              </a:spcBef>
              <a:buNone/>
              <a:defRPr b="1">
                <a:solidFill>
                  <a:schemeClr val="bg1"/>
                </a:solidFill>
                <a:latin typeface="+mj-lt"/>
              </a:defRPr>
            </a:lvl1pPr>
          </a:lstStyle>
          <a:p>
            <a:pPr lvl="0"/>
            <a:r>
              <a:rPr lang="ru-RU" dirty="0"/>
              <a:t>Подзаголовок номер </a:t>
            </a:r>
            <a:br>
              <a:rPr lang="ru-RU" dirty="0"/>
            </a:br>
            <a:r>
              <a:rPr lang="ru-RU" dirty="0"/>
              <a:t>один</a:t>
            </a:r>
          </a:p>
        </p:txBody>
      </p:sp>
      <p:sp>
        <p:nvSpPr>
          <p:cNvPr id="9" name="Текст 6">
            <a:extLst>
              <a:ext uri="{FF2B5EF4-FFF2-40B4-BE49-F238E27FC236}">
                <a16:creationId xmlns:a16="http://schemas.microsoft.com/office/drawing/2014/main" id="{A9987FC6-2F42-477E-AF0C-8BEE1349A5B9}"/>
              </a:ext>
            </a:extLst>
          </p:cNvPr>
          <p:cNvSpPr>
            <a:spLocks noGrp="1"/>
          </p:cNvSpPr>
          <p:nvPr>
            <p:ph type="body" sz="quarter" idx="12" hasCustomPrompt="1"/>
          </p:nvPr>
        </p:nvSpPr>
        <p:spPr>
          <a:xfrm>
            <a:off x="12216063" y="3689648"/>
            <a:ext cx="9720000" cy="1597578"/>
          </a:xfrm>
        </p:spPr>
        <p:txBody>
          <a:bodyPr anchor="t">
            <a:spAutoFit/>
          </a:bodyPr>
          <a:lstStyle>
            <a:lvl1pPr marL="0" indent="0">
              <a:lnSpc>
                <a:spcPct val="90000"/>
              </a:lnSpc>
              <a:spcBef>
                <a:spcPts val="0"/>
              </a:spcBef>
              <a:buNone/>
              <a:defRPr b="1">
                <a:solidFill>
                  <a:schemeClr val="bg1"/>
                </a:solidFill>
                <a:latin typeface="+mj-lt"/>
              </a:defRPr>
            </a:lvl1pPr>
          </a:lstStyle>
          <a:p>
            <a:pPr lvl="0"/>
            <a:r>
              <a:rPr lang="ru-RU" dirty="0"/>
              <a:t>Подзаголовок номер </a:t>
            </a:r>
            <a:br>
              <a:rPr lang="ru-RU" dirty="0"/>
            </a:br>
            <a:r>
              <a:rPr lang="ru-RU" dirty="0"/>
              <a:t>два</a:t>
            </a:r>
          </a:p>
        </p:txBody>
      </p:sp>
      <p:sp>
        <p:nvSpPr>
          <p:cNvPr id="10" name="Текст 6">
            <a:extLst>
              <a:ext uri="{FF2B5EF4-FFF2-40B4-BE49-F238E27FC236}">
                <a16:creationId xmlns:a16="http://schemas.microsoft.com/office/drawing/2014/main" id="{9FCD4728-3BDC-4966-82A3-BA775B23A127}"/>
              </a:ext>
            </a:extLst>
          </p:cNvPr>
          <p:cNvSpPr>
            <a:spLocks noGrp="1"/>
          </p:cNvSpPr>
          <p:nvPr>
            <p:ph type="body" sz="quarter" idx="13" hasCustomPrompt="1"/>
          </p:nvPr>
        </p:nvSpPr>
        <p:spPr>
          <a:xfrm>
            <a:off x="814386" y="5879312"/>
            <a:ext cx="10440000" cy="717338"/>
          </a:xfrm>
        </p:spPr>
        <p:txBody>
          <a:bodyPr anchor="t">
            <a:spAutoFit/>
          </a:bodyPr>
          <a:lstStyle>
            <a:lvl1pPr marL="0" indent="0">
              <a:lnSpc>
                <a:spcPct val="100000"/>
              </a:lnSpc>
              <a:spcBef>
                <a:spcPts val="0"/>
              </a:spcBef>
              <a:buNone/>
              <a:defRPr sz="4000">
                <a:solidFill>
                  <a:schemeClr val="bg1"/>
                </a:solidFill>
                <a:latin typeface="+mn-lt"/>
              </a:defRPr>
            </a:lvl1pPr>
          </a:lstStyle>
          <a:p>
            <a:pPr lvl="0"/>
            <a:r>
              <a:rPr lang="ru-RU" dirty="0"/>
              <a:t>Текст</a:t>
            </a:r>
          </a:p>
        </p:txBody>
      </p:sp>
      <p:sp>
        <p:nvSpPr>
          <p:cNvPr id="11" name="Текст 6">
            <a:extLst>
              <a:ext uri="{FF2B5EF4-FFF2-40B4-BE49-F238E27FC236}">
                <a16:creationId xmlns:a16="http://schemas.microsoft.com/office/drawing/2014/main" id="{3D15C5B4-4DAE-4212-AEC2-F99090EB053E}"/>
              </a:ext>
            </a:extLst>
          </p:cNvPr>
          <p:cNvSpPr>
            <a:spLocks noGrp="1"/>
          </p:cNvSpPr>
          <p:nvPr>
            <p:ph type="body" sz="quarter" idx="14" hasCustomPrompt="1"/>
          </p:nvPr>
        </p:nvSpPr>
        <p:spPr>
          <a:xfrm>
            <a:off x="12216063" y="5879312"/>
            <a:ext cx="10440000" cy="717338"/>
          </a:xfrm>
        </p:spPr>
        <p:txBody>
          <a:bodyPr anchor="t">
            <a:spAutoFit/>
          </a:bodyPr>
          <a:lstStyle>
            <a:lvl1pPr marL="0" indent="0">
              <a:lnSpc>
                <a:spcPct val="100000"/>
              </a:lnSpc>
              <a:spcBef>
                <a:spcPts val="0"/>
              </a:spcBef>
              <a:buNone/>
              <a:defRPr sz="4000">
                <a:solidFill>
                  <a:schemeClr val="bg1"/>
                </a:solidFill>
                <a:latin typeface="+mn-lt"/>
              </a:defRPr>
            </a:lvl1pPr>
          </a:lstStyle>
          <a:p>
            <a:pPr lvl="0"/>
            <a:r>
              <a:rPr lang="ru-RU" dirty="0"/>
              <a:t>Текст</a:t>
            </a:r>
          </a:p>
        </p:txBody>
      </p:sp>
      <p:pic>
        <p:nvPicPr>
          <p:cNvPr id="12" name="Рисунок 11">
            <a:extLst>
              <a:ext uri="{FF2B5EF4-FFF2-40B4-BE49-F238E27FC236}">
                <a16:creationId xmlns:a16="http://schemas.microsoft.com/office/drawing/2014/main" id="{6D9928A6-FFBC-01F6-BB4E-21EDD85375C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43667190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Заголовок + 3 кол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DC6208FF-8C0C-418E-9622-AD3F8479811B}"/>
              </a:ext>
            </a:extLst>
          </p:cNvPr>
          <p:cNvCxnSpPr/>
          <p:nvPr userDrawn="1"/>
        </p:nvCxnSpPr>
        <p:spPr>
          <a:xfrm>
            <a:off x="814388" y="5421750"/>
            <a:ext cx="684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BC6B0565-E42C-42BF-8562-3DF66BD5FC5B}"/>
              </a:ext>
            </a:extLst>
          </p:cNvPr>
          <p:cNvCxnSpPr/>
          <p:nvPr userDrawn="1"/>
        </p:nvCxnSpPr>
        <p:spPr>
          <a:xfrm>
            <a:off x="8772088" y="5421750"/>
            <a:ext cx="684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8">
            <a:extLst>
              <a:ext uri="{FF2B5EF4-FFF2-40B4-BE49-F238E27FC236}">
                <a16:creationId xmlns:a16="http://schemas.microsoft.com/office/drawing/2014/main" id="{36DC058B-B064-43D8-B1F8-5CD8ECB3C8DB}"/>
              </a:ext>
            </a:extLst>
          </p:cNvPr>
          <p:cNvCxnSpPr/>
          <p:nvPr userDrawn="1"/>
        </p:nvCxnSpPr>
        <p:spPr>
          <a:xfrm>
            <a:off x="16729788" y="5421750"/>
            <a:ext cx="684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8" name="Текст 6">
            <a:extLst>
              <a:ext uri="{FF2B5EF4-FFF2-40B4-BE49-F238E27FC236}">
                <a16:creationId xmlns:a16="http://schemas.microsoft.com/office/drawing/2014/main" id="{DEC684D5-2910-4B56-9F59-588F84904666}"/>
              </a:ext>
            </a:extLst>
          </p:cNvPr>
          <p:cNvSpPr>
            <a:spLocks noGrp="1"/>
          </p:cNvSpPr>
          <p:nvPr>
            <p:ph type="body" sz="quarter" idx="11" hasCustomPrompt="1"/>
          </p:nvPr>
        </p:nvSpPr>
        <p:spPr>
          <a:xfrm>
            <a:off x="814388" y="3678926"/>
            <a:ext cx="6839999"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один</a:t>
            </a:r>
          </a:p>
        </p:txBody>
      </p:sp>
      <p:sp>
        <p:nvSpPr>
          <p:cNvPr id="9" name="Текст 6">
            <a:extLst>
              <a:ext uri="{FF2B5EF4-FFF2-40B4-BE49-F238E27FC236}">
                <a16:creationId xmlns:a16="http://schemas.microsoft.com/office/drawing/2014/main" id="{953FCD6E-A6FF-4B37-822A-EA46DE1CF037}"/>
              </a:ext>
            </a:extLst>
          </p:cNvPr>
          <p:cNvSpPr>
            <a:spLocks noGrp="1"/>
          </p:cNvSpPr>
          <p:nvPr>
            <p:ph type="body" sz="quarter" idx="12" hasCustomPrompt="1"/>
          </p:nvPr>
        </p:nvSpPr>
        <p:spPr>
          <a:xfrm>
            <a:off x="8772088" y="3678926"/>
            <a:ext cx="6839999"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два</a:t>
            </a:r>
          </a:p>
        </p:txBody>
      </p:sp>
      <p:sp>
        <p:nvSpPr>
          <p:cNvPr id="10" name="Текст 6">
            <a:extLst>
              <a:ext uri="{FF2B5EF4-FFF2-40B4-BE49-F238E27FC236}">
                <a16:creationId xmlns:a16="http://schemas.microsoft.com/office/drawing/2014/main" id="{DF7C4660-CA33-4DDC-BE81-58A3682B33E3}"/>
              </a:ext>
            </a:extLst>
          </p:cNvPr>
          <p:cNvSpPr>
            <a:spLocks noGrp="1"/>
          </p:cNvSpPr>
          <p:nvPr>
            <p:ph type="body" sz="quarter" idx="13" hasCustomPrompt="1"/>
          </p:nvPr>
        </p:nvSpPr>
        <p:spPr>
          <a:xfrm>
            <a:off x="16729787" y="3678926"/>
            <a:ext cx="684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три</a:t>
            </a:r>
          </a:p>
        </p:txBody>
      </p:sp>
      <p:sp>
        <p:nvSpPr>
          <p:cNvPr id="11" name="Текст 6">
            <a:extLst>
              <a:ext uri="{FF2B5EF4-FFF2-40B4-BE49-F238E27FC236}">
                <a16:creationId xmlns:a16="http://schemas.microsoft.com/office/drawing/2014/main" id="{3978E28D-B230-4C40-8706-4E1450E5AA65}"/>
              </a:ext>
            </a:extLst>
          </p:cNvPr>
          <p:cNvSpPr>
            <a:spLocks noGrp="1"/>
          </p:cNvSpPr>
          <p:nvPr>
            <p:ph type="body" sz="quarter" idx="14" hasCustomPrompt="1"/>
          </p:nvPr>
        </p:nvSpPr>
        <p:spPr>
          <a:xfrm>
            <a:off x="814387" y="5868590"/>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2" name="Текст 6">
            <a:extLst>
              <a:ext uri="{FF2B5EF4-FFF2-40B4-BE49-F238E27FC236}">
                <a16:creationId xmlns:a16="http://schemas.microsoft.com/office/drawing/2014/main" id="{38D10972-7149-46D7-8BD0-51B76269B955}"/>
              </a:ext>
            </a:extLst>
          </p:cNvPr>
          <p:cNvSpPr>
            <a:spLocks noGrp="1"/>
          </p:cNvSpPr>
          <p:nvPr>
            <p:ph type="body" sz="quarter" idx="15" hasCustomPrompt="1"/>
          </p:nvPr>
        </p:nvSpPr>
        <p:spPr>
          <a:xfrm>
            <a:off x="8772088" y="5868590"/>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3" name="Текст 6">
            <a:extLst>
              <a:ext uri="{FF2B5EF4-FFF2-40B4-BE49-F238E27FC236}">
                <a16:creationId xmlns:a16="http://schemas.microsoft.com/office/drawing/2014/main" id="{1FBE32B8-1E1F-459F-94C4-DCD16AFF8A9C}"/>
              </a:ext>
            </a:extLst>
          </p:cNvPr>
          <p:cNvSpPr>
            <a:spLocks noGrp="1"/>
          </p:cNvSpPr>
          <p:nvPr>
            <p:ph type="body" sz="quarter" idx="16" hasCustomPrompt="1"/>
          </p:nvPr>
        </p:nvSpPr>
        <p:spPr>
          <a:xfrm>
            <a:off x="16729788" y="5868590"/>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pic>
        <p:nvPicPr>
          <p:cNvPr id="16" name="Рисунок 15">
            <a:extLst>
              <a:ext uri="{FF2B5EF4-FFF2-40B4-BE49-F238E27FC236}">
                <a16:creationId xmlns:a16="http://schemas.microsoft.com/office/drawing/2014/main" id="{1D079DA2-0A87-479C-C2C1-33310670803E}"/>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640815CF-5B5B-AFBB-64E4-C944C57BBC5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359657758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Заголовок + 3 коло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6">
            <a:extLst>
              <a:ext uri="{FF2B5EF4-FFF2-40B4-BE49-F238E27FC236}">
                <a16:creationId xmlns:a16="http://schemas.microsoft.com/office/drawing/2014/main" id="{C5193589-8926-415C-BB96-391397A55488}"/>
              </a:ext>
            </a:extLst>
          </p:cNvPr>
          <p:cNvSpPr>
            <a:spLocks noGrp="1"/>
          </p:cNvSpPr>
          <p:nvPr>
            <p:ph type="body" sz="quarter" idx="13" hasCustomPrompt="1"/>
          </p:nvPr>
        </p:nvSpPr>
        <p:spPr>
          <a:xfrm>
            <a:off x="814387" y="5292526"/>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6" name="Текст 6">
            <a:extLst>
              <a:ext uri="{FF2B5EF4-FFF2-40B4-BE49-F238E27FC236}">
                <a16:creationId xmlns:a16="http://schemas.microsoft.com/office/drawing/2014/main" id="{DCD52869-479E-4BDB-B3EE-E45C0E02396B}"/>
              </a:ext>
            </a:extLst>
          </p:cNvPr>
          <p:cNvSpPr>
            <a:spLocks noGrp="1"/>
          </p:cNvSpPr>
          <p:nvPr>
            <p:ph type="body" sz="quarter" idx="14" hasCustomPrompt="1"/>
          </p:nvPr>
        </p:nvSpPr>
        <p:spPr>
          <a:xfrm>
            <a:off x="8772088" y="5292526"/>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7" name="Текст 6">
            <a:extLst>
              <a:ext uri="{FF2B5EF4-FFF2-40B4-BE49-F238E27FC236}">
                <a16:creationId xmlns:a16="http://schemas.microsoft.com/office/drawing/2014/main" id="{93232104-ABFC-4A08-8428-DD9724427EE7}"/>
              </a:ext>
            </a:extLst>
          </p:cNvPr>
          <p:cNvSpPr>
            <a:spLocks noGrp="1"/>
          </p:cNvSpPr>
          <p:nvPr>
            <p:ph type="body" sz="quarter" idx="15" hasCustomPrompt="1"/>
          </p:nvPr>
        </p:nvSpPr>
        <p:spPr>
          <a:xfrm>
            <a:off x="16729788" y="5292526"/>
            <a:ext cx="6838676"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8" name="Скругленный прямоугольник 32">
            <a:extLst>
              <a:ext uri="{FF2B5EF4-FFF2-40B4-BE49-F238E27FC236}">
                <a16:creationId xmlns:a16="http://schemas.microsoft.com/office/drawing/2014/main" id="{5BC274F0-E073-45AA-B778-0336E0FA1706}"/>
              </a:ext>
            </a:extLst>
          </p:cNvPr>
          <p:cNvSpPr/>
          <p:nvPr userDrawn="1"/>
        </p:nvSpPr>
        <p:spPr>
          <a:xfrm>
            <a:off x="825387" y="3706244"/>
            <a:ext cx="70272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algn="l" defTabSz="1828800" hangingPunct="1"/>
            <a:endParaRPr lang="ru-RU" sz="2800" kern="1200" dirty="0">
              <a:gradFill>
                <a:gsLst>
                  <a:gs pos="0">
                    <a:srgbClr val="FFFFFF"/>
                  </a:gs>
                  <a:gs pos="100000">
                    <a:schemeClr val="bg1"/>
                  </a:gs>
                </a:gsLst>
                <a:path path="circle">
                  <a:fillToRect l="50000" t="50000" r="50000" b="50000"/>
                </a:path>
              </a:gradFill>
              <a:latin typeface="+mn-lt"/>
              <a:cs typeface="Segoe UI" panose="020B0502040204020203" pitchFamily="34" charset="0"/>
            </a:endParaRPr>
          </a:p>
        </p:txBody>
      </p:sp>
      <p:sp>
        <p:nvSpPr>
          <p:cNvPr id="9" name="Скругленный прямоугольник 32">
            <a:extLst>
              <a:ext uri="{FF2B5EF4-FFF2-40B4-BE49-F238E27FC236}">
                <a16:creationId xmlns:a16="http://schemas.microsoft.com/office/drawing/2014/main" id="{D051765D-55DF-4163-94F8-3A041EF46AF4}"/>
              </a:ext>
            </a:extLst>
          </p:cNvPr>
          <p:cNvSpPr/>
          <p:nvPr userDrawn="1"/>
        </p:nvSpPr>
        <p:spPr>
          <a:xfrm>
            <a:off x="8683326" y="3706244"/>
            <a:ext cx="70272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0" name="Скругленный прямоугольник 32">
            <a:extLst>
              <a:ext uri="{FF2B5EF4-FFF2-40B4-BE49-F238E27FC236}">
                <a16:creationId xmlns:a16="http://schemas.microsoft.com/office/drawing/2014/main" id="{0699D372-CA99-4663-A9A6-1E9AE4B26658}"/>
              </a:ext>
            </a:extLst>
          </p:cNvPr>
          <p:cNvSpPr/>
          <p:nvPr userDrawn="1"/>
        </p:nvSpPr>
        <p:spPr>
          <a:xfrm>
            <a:off x="16541264" y="3706244"/>
            <a:ext cx="70272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1" name="Текст 6">
            <a:extLst>
              <a:ext uri="{FF2B5EF4-FFF2-40B4-BE49-F238E27FC236}">
                <a16:creationId xmlns:a16="http://schemas.microsoft.com/office/drawing/2014/main" id="{8971562F-C7C7-4CB5-9F28-953E412571C4}"/>
              </a:ext>
            </a:extLst>
          </p:cNvPr>
          <p:cNvSpPr>
            <a:spLocks noGrp="1"/>
          </p:cNvSpPr>
          <p:nvPr>
            <p:ph type="body" sz="quarter" idx="16" hasCustomPrompt="1"/>
          </p:nvPr>
        </p:nvSpPr>
        <p:spPr>
          <a:xfrm>
            <a:off x="1170987" y="3952599"/>
            <a:ext cx="63360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2" name="Текст 6">
            <a:extLst>
              <a:ext uri="{FF2B5EF4-FFF2-40B4-BE49-F238E27FC236}">
                <a16:creationId xmlns:a16="http://schemas.microsoft.com/office/drawing/2014/main" id="{109BB1CD-DD7D-4714-B4BB-11304A888E3F}"/>
              </a:ext>
            </a:extLst>
          </p:cNvPr>
          <p:cNvSpPr>
            <a:spLocks noGrp="1"/>
          </p:cNvSpPr>
          <p:nvPr>
            <p:ph type="body" sz="quarter" idx="17" hasCustomPrompt="1"/>
          </p:nvPr>
        </p:nvSpPr>
        <p:spPr>
          <a:xfrm>
            <a:off x="9028926" y="3952599"/>
            <a:ext cx="63360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3" name="Текст 6">
            <a:extLst>
              <a:ext uri="{FF2B5EF4-FFF2-40B4-BE49-F238E27FC236}">
                <a16:creationId xmlns:a16="http://schemas.microsoft.com/office/drawing/2014/main" id="{94F0C5CD-FFA4-4A4E-8FC4-52B599562E45}"/>
              </a:ext>
            </a:extLst>
          </p:cNvPr>
          <p:cNvSpPr>
            <a:spLocks noGrp="1"/>
          </p:cNvSpPr>
          <p:nvPr>
            <p:ph type="body" sz="quarter" idx="18" hasCustomPrompt="1"/>
          </p:nvPr>
        </p:nvSpPr>
        <p:spPr>
          <a:xfrm>
            <a:off x="16886864" y="3952599"/>
            <a:ext cx="63360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pic>
        <p:nvPicPr>
          <p:cNvPr id="16" name="Рисунок 15">
            <a:extLst>
              <a:ext uri="{FF2B5EF4-FFF2-40B4-BE49-F238E27FC236}">
                <a16:creationId xmlns:a16="http://schemas.microsoft.com/office/drawing/2014/main" id="{8762538B-8544-12EE-FA9B-3977A48A82BE}"/>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BF9EC3B4-5ACF-7F79-9436-4501126C92F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7312194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Заголовок + 3 кол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15">
            <a:extLst>
              <a:ext uri="{FF2B5EF4-FFF2-40B4-BE49-F238E27FC236}">
                <a16:creationId xmlns:a16="http://schemas.microsoft.com/office/drawing/2014/main" id="{CE1718C0-6BAB-41F5-9786-A87C4BEB0C66}"/>
              </a:ext>
            </a:extLst>
          </p:cNvPr>
          <p:cNvCxnSpPr/>
          <p:nvPr userDrawn="1"/>
        </p:nvCxnSpPr>
        <p:spPr>
          <a:xfrm>
            <a:off x="814388" y="5421750"/>
            <a:ext cx="684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16">
            <a:extLst>
              <a:ext uri="{FF2B5EF4-FFF2-40B4-BE49-F238E27FC236}">
                <a16:creationId xmlns:a16="http://schemas.microsoft.com/office/drawing/2014/main" id="{F0A4A372-932B-4D5E-A0F5-C375E3A621EF}"/>
              </a:ext>
            </a:extLst>
          </p:cNvPr>
          <p:cNvCxnSpPr/>
          <p:nvPr userDrawn="1"/>
        </p:nvCxnSpPr>
        <p:spPr>
          <a:xfrm>
            <a:off x="8772088" y="5421750"/>
            <a:ext cx="684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 name="Прямая соединительная линия 17">
            <a:extLst>
              <a:ext uri="{FF2B5EF4-FFF2-40B4-BE49-F238E27FC236}">
                <a16:creationId xmlns:a16="http://schemas.microsoft.com/office/drawing/2014/main" id="{1B0B599E-76C6-42BC-9D90-16AEA006BE4E}"/>
              </a:ext>
            </a:extLst>
          </p:cNvPr>
          <p:cNvCxnSpPr/>
          <p:nvPr userDrawn="1"/>
        </p:nvCxnSpPr>
        <p:spPr>
          <a:xfrm>
            <a:off x="16729788" y="5421750"/>
            <a:ext cx="684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9" name="Текст 6">
            <a:extLst>
              <a:ext uri="{FF2B5EF4-FFF2-40B4-BE49-F238E27FC236}">
                <a16:creationId xmlns:a16="http://schemas.microsoft.com/office/drawing/2014/main" id="{9AD844B8-904C-4B2B-868A-4AA7212398AB}"/>
              </a:ext>
            </a:extLst>
          </p:cNvPr>
          <p:cNvSpPr>
            <a:spLocks noGrp="1"/>
          </p:cNvSpPr>
          <p:nvPr>
            <p:ph type="body" sz="quarter" idx="11" hasCustomPrompt="1"/>
          </p:nvPr>
        </p:nvSpPr>
        <p:spPr>
          <a:xfrm>
            <a:off x="814388" y="3678926"/>
            <a:ext cx="6839999"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один</a:t>
            </a:r>
          </a:p>
        </p:txBody>
      </p:sp>
      <p:sp>
        <p:nvSpPr>
          <p:cNvPr id="10" name="Текст 6">
            <a:extLst>
              <a:ext uri="{FF2B5EF4-FFF2-40B4-BE49-F238E27FC236}">
                <a16:creationId xmlns:a16="http://schemas.microsoft.com/office/drawing/2014/main" id="{41B842FB-A660-404D-8306-6E70FB7B0DBB}"/>
              </a:ext>
            </a:extLst>
          </p:cNvPr>
          <p:cNvSpPr>
            <a:spLocks noGrp="1"/>
          </p:cNvSpPr>
          <p:nvPr>
            <p:ph type="body" sz="quarter" idx="12" hasCustomPrompt="1"/>
          </p:nvPr>
        </p:nvSpPr>
        <p:spPr>
          <a:xfrm>
            <a:off x="8772088" y="3678926"/>
            <a:ext cx="6839999"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два</a:t>
            </a:r>
          </a:p>
        </p:txBody>
      </p:sp>
      <p:sp>
        <p:nvSpPr>
          <p:cNvPr id="11" name="Текст 6">
            <a:extLst>
              <a:ext uri="{FF2B5EF4-FFF2-40B4-BE49-F238E27FC236}">
                <a16:creationId xmlns:a16="http://schemas.microsoft.com/office/drawing/2014/main" id="{30F879EF-A616-46BD-A62F-59DEA11053F7}"/>
              </a:ext>
            </a:extLst>
          </p:cNvPr>
          <p:cNvSpPr>
            <a:spLocks noGrp="1"/>
          </p:cNvSpPr>
          <p:nvPr>
            <p:ph type="body" sz="quarter" idx="13" hasCustomPrompt="1"/>
          </p:nvPr>
        </p:nvSpPr>
        <p:spPr>
          <a:xfrm>
            <a:off x="16729787" y="3678926"/>
            <a:ext cx="684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три</a:t>
            </a:r>
          </a:p>
        </p:txBody>
      </p:sp>
      <p:sp>
        <p:nvSpPr>
          <p:cNvPr id="12" name="Текст 6">
            <a:extLst>
              <a:ext uri="{FF2B5EF4-FFF2-40B4-BE49-F238E27FC236}">
                <a16:creationId xmlns:a16="http://schemas.microsoft.com/office/drawing/2014/main" id="{B4ED4DB6-C057-4CA5-8D3A-2E8953D8B228}"/>
              </a:ext>
            </a:extLst>
          </p:cNvPr>
          <p:cNvSpPr>
            <a:spLocks noGrp="1"/>
          </p:cNvSpPr>
          <p:nvPr>
            <p:ph type="body" sz="quarter" idx="14" hasCustomPrompt="1"/>
          </p:nvPr>
        </p:nvSpPr>
        <p:spPr>
          <a:xfrm>
            <a:off x="814387" y="5868590"/>
            <a:ext cx="6840000" cy="655782"/>
          </a:xfrm>
        </p:spPr>
        <p:txBody>
          <a:bodyPr anchor="t">
            <a:spAutoFit/>
          </a:bodyPr>
          <a:lstStyle>
            <a:lvl1pPr marL="0" indent="0">
              <a:lnSpc>
                <a:spcPct val="100000"/>
              </a:lnSpc>
              <a:spcBef>
                <a:spcPts val="0"/>
              </a:spcBef>
              <a:buNone/>
              <a:defRPr sz="3600">
                <a:solidFill>
                  <a:schemeClr val="bg1"/>
                </a:solidFill>
                <a:latin typeface="+mn-lt"/>
              </a:defRPr>
            </a:lvl1pPr>
          </a:lstStyle>
          <a:p>
            <a:pPr lvl="0"/>
            <a:r>
              <a:rPr lang="ru-RU" dirty="0"/>
              <a:t>Текст</a:t>
            </a:r>
          </a:p>
        </p:txBody>
      </p:sp>
      <p:sp>
        <p:nvSpPr>
          <p:cNvPr id="13" name="Текст 6">
            <a:extLst>
              <a:ext uri="{FF2B5EF4-FFF2-40B4-BE49-F238E27FC236}">
                <a16:creationId xmlns:a16="http://schemas.microsoft.com/office/drawing/2014/main" id="{9105341C-5E7F-4DE4-BDE1-89761A5EB06D}"/>
              </a:ext>
            </a:extLst>
          </p:cNvPr>
          <p:cNvSpPr>
            <a:spLocks noGrp="1"/>
          </p:cNvSpPr>
          <p:nvPr>
            <p:ph type="body" sz="quarter" idx="15" hasCustomPrompt="1"/>
          </p:nvPr>
        </p:nvSpPr>
        <p:spPr>
          <a:xfrm>
            <a:off x="8772088" y="5868590"/>
            <a:ext cx="6840000" cy="655782"/>
          </a:xfrm>
        </p:spPr>
        <p:txBody>
          <a:bodyPr anchor="t">
            <a:spAutoFit/>
          </a:bodyPr>
          <a:lstStyle>
            <a:lvl1pPr marL="0" indent="0">
              <a:lnSpc>
                <a:spcPct val="100000"/>
              </a:lnSpc>
              <a:spcBef>
                <a:spcPts val="0"/>
              </a:spcBef>
              <a:buNone/>
              <a:defRPr sz="3600">
                <a:solidFill>
                  <a:schemeClr val="bg1"/>
                </a:solidFill>
                <a:latin typeface="+mn-lt"/>
              </a:defRPr>
            </a:lvl1pPr>
          </a:lstStyle>
          <a:p>
            <a:pPr lvl="0"/>
            <a:r>
              <a:rPr lang="ru-RU" dirty="0"/>
              <a:t>Текст</a:t>
            </a:r>
          </a:p>
        </p:txBody>
      </p:sp>
      <p:sp>
        <p:nvSpPr>
          <p:cNvPr id="14" name="Текст 6">
            <a:extLst>
              <a:ext uri="{FF2B5EF4-FFF2-40B4-BE49-F238E27FC236}">
                <a16:creationId xmlns:a16="http://schemas.microsoft.com/office/drawing/2014/main" id="{EB60F6AA-E2C1-4CF9-80D8-CC13AE91CC6C}"/>
              </a:ext>
            </a:extLst>
          </p:cNvPr>
          <p:cNvSpPr>
            <a:spLocks noGrp="1"/>
          </p:cNvSpPr>
          <p:nvPr>
            <p:ph type="body" sz="quarter" idx="16" hasCustomPrompt="1"/>
          </p:nvPr>
        </p:nvSpPr>
        <p:spPr>
          <a:xfrm>
            <a:off x="16729788" y="5868590"/>
            <a:ext cx="6840000" cy="655782"/>
          </a:xfrm>
        </p:spPr>
        <p:txBody>
          <a:bodyPr anchor="t">
            <a:spAutoFit/>
          </a:bodyPr>
          <a:lstStyle>
            <a:lvl1pPr marL="0" indent="0">
              <a:lnSpc>
                <a:spcPct val="100000"/>
              </a:lnSpc>
              <a:spcBef>
                <a:spcPts val="0"/>
              </a:spcBef>
              <a:buNone/>
              <a:defRPr sz="3600">
                <a:solidFill>
                  <a:schemeClr val="bg1"/>
                </a:solidFill>
                <a:latin typeface="+mn-lt"/>
              </a:defRPr>
            </a:lvl1pPr>
          </a:lstStyle>
          <a:p>
            <a:pPr lvl="0"/>
            <a:r>
              <a:rPr lang="ru-RU" dirty="0"/>
              <a:t>Текст</a:t>
            </a:r>
          </a:p>
        </p:txBody>
      </p:sp>
      <p:pic>
        <p:nvPicPr>
          <p:cNvPr id="15" name="Рисунок 14">
            <a:extLst>
              <a:ext uri="{FF2B5EF4-FFF2-40B4-BE49-F238E27FC236}">
                <a16:creationId xmlns:a16="http://schemas.microsoft.com/office/drawing/2014/main" id="{B36C1F55-9217-F07F-54D2-799A98262D9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43735449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Заголовок + 4 кол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2EA37C54-D259-4461-AECE-C9BD2B501FD9}"/>
              </a:ext>
            </a:extLst>
          </p:cNvPr>
          <p:cNvCxnSpPr/>
          <p:nvPr userDrawn="1"/>
        </p:nvCxnSpPr>
        <p:spPr>
          <a:xfrm>
            <a:off x="814388"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FB5E84B9-946A-4ED1-B7F3-A84E82936154}"/>
              </a:ext>
            </a:extLst>
          </p:cNvPr>
          <p:cNvCxnSpPr>
            <a:cxnSpLocks/>
          </p:cNvCxnSpPr>
          <p:nvPr userDrawn="1"/>
        </p:nvCxnSpPr>
        <p:spPr>
          <a:xfrm>
            <a:off x="6659463"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8">
            <a:extLst>
              <a:ext uri="{FF2B5EF4-FFF2-40B4-BE49-F238E27FC236}">
                <a16:creationId xmlns:a16="http://schemas.microsoft.com/office/drawing/2014/main" id="{2899EE51-4794-4722-A0D0-F2DFCEE47E59}"/>
              </a:ext>
            </a:extLst>
          </p:cNvPr>
          <p:cNvCxnSpPr>
            <a:cxnSpLocks/>
          </p:cNvCxnSpPr>
          <p:nvPr userDrawn="1"/>
        </p:nvCxnSpPr>
        <p:spPr>
          <a:xfrm>
            <a:off x="12504538"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8" name="Текст 6">
            <a:extLst>
              <a:ext uri="{FF2B5EF4-FFF2-40B4-BE49-F238E27FC236}">
                <a16:creationId xmlns:a16="http://schemas.microsoft.com/office/drawing/2014/main" id="{02A80775-1501-4C00-8FED-3F1210C8C804}"/>
              </a:ext>
            </a:extLst>
          </p:cNvPr>
          <p:cNvSpPr>
            <a:spLocks noGrp="1"/>
          </p:cNvSpPr>
          <p:nvPr>
            <p:ph type="body" sz="quarter" idx="11" hasCustomPrompt="1"/>
          </p:nvPr>
        </p:nvSpPr>
        <p:spPr>
          <a:xfrm>
            <a:off x="814388"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один</a:t>
            </a:r>
          </a:p>
        </p:txBody>
      </p:sp>
      <p:sp>
        <p:nvSpPr>
          <p:cNvPr id="9" name="Текст 6">
            <a:extLst>
              <a:ext uri="{FF2B5EF4-FFF2-40B4-BE49-F238E27FC236}">
                <a16:creationId xmlns:a16="http://schemas.microsoft.com/office/drawing/2014/main" id="{2BDD80D5-557D-4C1B-9535-BE6CB9D80F9F}"/>
              </a:ext>
            </a:extLst>
          </p:cNvPr>
          <p:cNvSpPr>
            <a:spLocks noGrp="1"/>
          </p:cNvSpPr>
          <p:nvPr>
            <p:ph type="body" sz="quarter" idx="12" hasCustomPrompt="1"/>
          </p:nvPr>
        </p:nvSpPr>
        <p:spPr>
          <a:xfrm>
            <a:off x="6659463"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два</a:t>
            </a:r>
          </a:p>
        </p:txBody>
      </p:sp>
      <p:sp>
        <p:nvSpPr>
          <p:cNvPr id="10" name="Текст 6">
            <a:extLst>
              <a:ext uri="{FF2B5EF4-FFF2-40B4-BE49-F238E27FC236}">
                <a16:creationId xmlns:a16="http://schemas.microsoft.com/office/drawing/2014/main" id="{55B0E829-84F9-4466-97FE-A8BEBDD2A3D6}"/>
              </a:ext>
            </a:extLst>
          </p:cNvPr>
          <p:cNvSpPr>
            <a:spLocks noGrp="1"/>
          </p:cNvSpPr>
          <p:nvPr>
            <p:ph type="body" sz="quarter" idx="13" hasCustomPrompt="1"/>
          </p:nvPr>
        </p:nvSpPr>
        <p:spPr>
          <a:xfrm>
            <a:off x="12504538"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три</a:t>
            </a:r>
          </a:p>
        </p:txBody>
      </p:sp>
      <p:sp>
        <p:nvSpPr>
          <p:cNvPr id="11" name="Текст 6">
            <a:extLst>
              <a:ext uri="{FF2B5EF4-FFF2-40B4-BE49-F238E27FC236}">
                <a16:creationId xmlns:a16="http://schemas.microsoft.com/office/drawing/2014/main" id="{C9772D79-B144-4533-AC18-7048E77E65CB}"/>
              </a:ext>
            </a:extLst>
          </p:cNvPr>
          <p:cNvSpPr>
            <a:spLocks noGrp="1"/>
          </p:cNvSpPr>
          <p:nvPr>
            <p:ph type="body" sz="quarter" idx="14" hasCustomPrompt="1"/>
          </p:nvPr>
        </p:nvSpPr>
        <p:spPr>
          <a:xfrm>
            <a:off x="814387"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sp>
        <p:nvSpPr>
          <p:cNvPr id="12" name="Текст 6">
            <a:extLst>
              <a:ext uri="{FF2B5EF4-FFF2-40B4-BE49-F238E27FC236}">
                <a16:creationId xmlns:a16="http://schemas.microsoft.com/office/drawing/2014/main" id="{F3447B50-F576-4F05-9ACD-D2FECC219A4F}"/>
              </a:ext>
            </a:extLst>
          </p:cNvPr>
          <p:cNvSpPr>
            <a:spLocks noGrp="1"/>
          </p:cNvSpPr>
          <p:nvPr>
            <p:ph type="body" sz="quarter" idx="15" hasCustomPrompt="1"/>
          </p:nvPr>
        </p:nvSpPr>
        <p:spPr>
          <a:xfrm>
            <a:off x="6659463"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sp>
        <p:nvSpPr>
          <p:cNvPr id="13" name="Текст 6">
            <a:extLst>
              <a:ext uri="{FF2B5EF4-FFF2-40B4-BE49-F238E27FC236}">
                <a16:creationId xmlns:a16="http://schemas.microsoft.com/office/drawing/2014/main" id="{EB8DDA23-9DD0-4B40-A750-9B4F4873D6E9}"/>
              </a:ext>
            </a:extLst>
          </p:cNvPr>
          <p:cNvSpPr>
            <a:spLocks noGrp="1"/>
          </p:cNvSpPr>
          <p:nvPr>
            <p:ph type="body" sz="quarter" idx="16" hasCustomPrompt="1"/>
          </p:nvPr>
        </p:nvSpPr>
        <p:spPr>
          <a:xfrm>
            <a:off x="12504539"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cxnSp>
        <p:nvCxnSpPr>
          <p:cNvPr id="14" name="Прямая соединительная линия 15">
            <a:extLst>
              <a:ext uri="{FF2B5EF4-FFF2-40B4-BE49-F238E27FC236}">
                <a16:creationId xmlns:a16="http://schemas.microsoft.com/office/drawing/2014/main" id="{6EA0BAD0-BB6A-49F8-B442-44D06C57B898}"/>
              </a:ext>
            </a:extLst>
          </p:cNvPr>
          <p:cNvCxnSpPr/>
          <p:nvPr userDrawn="1"/>
        </p:nvCxnSpPr>
        <p:spPr>
          <a:xfrm>
            <a:off x="18349614"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15" name="Текст 6">
            <a:extLst>
              <a:ext uri="{FF2B5EF4-FFF2-40B4-BE49-F238E27FC236}">
                <a16:creationId xmlns:a16="http://schemas.microsoft.com/office/drawing/2014/main" id="{760EF41F-A667-4270-92BF-5D07131140D5}"/>
              </a:ext>
            </a:extLst>
          </p:cNvPr>
          <p:cNvSpPr>
            <a:spLocks noGrp="1"/>
          </p:cNvSpPr>
          <p:nvPr>
            <p:ph type="body" sz="quarter" idx="17" hasCustomPrompt="1"/>
          </p:nvPr>
        </p:nvSpPr>
        <p:spPr>
          <a:xfrm>
            <a:off x="18349613"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четыре</a:t>
            </a:r>
          </a:p>
        </p:txBody>
      </p:sp>
      <p:sp>
        <p:nvSpPr>
          <p:cNvPr id="16" name="Текст 6">
            <a:extLst>
              <a:ext uri="{FF2B5EF4-FFF2-40B4-BE49-F238E27FC236}">
                <a16:creationId xmlns:a16="http://schemas.microsoft.com/office/drawing/2014/main" id="{8B5A3FF8-4BF1-4AD9-8433-FC07F06615CF}"/>
              </a:ext>
            </a:extLst>
          </p:cNvPr>
          <p:cNvSpPr>
            <a:spLocks noGrp="1"/>
          </p:cNvSpPr>
          <p:nvPr>
            <p:ph type="body" sz="quarter" idx="18" hasCustomPrompt="1"/>
          </p:nvPr>
        </p:nvSpPr>
        <p:spPr>
          <a:xfrm>
            <a:off x="18349614"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pic>
        <p:nvPicPr>
          <p:cNvPr id="19" name="Рисунок 18">
            <a:extLst>
              <a:ext uri="{FF2B5EF4-FFF2-40B4-BE49-F238E27FC236}">
                <a16:creationId xmlns:a16="http://schemas.microsoft.com/office/drawing/2014/main" id="{9245F33C-B242-2515-8A5E-192FC84C9668}"/>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0" name="Рисунок 19">
            <a:extLst>
              <a:ext uri="{FF2B5EF4-FFF2-40B4-BE49-F238E27FC236}">
                <a16:creationId xmlns:a16="http://schemas.microsoft.com/office/drawing/2014/main" id="{50289414-F650-9432-DFA5-92950F4E6C8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3533811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53" name="Group 185">
            <a:extLst>
              <a:ext uri="{FF2B5EF4-FFF2-40B4-BE49-F238E27FC236}">
                <a16:creationId xmlns:a16="http://schemas.microsoft.com/office/drawing/2014/main" id="{1A023BD4-5AF1-5D3E-8EC1-A78916DE3715}"/>
              </a:ext>
              <a:ext uri="{C183D7F6-B498-43B3-948B-1728B52AA6E4}">
                <adec:decorative xmlns="" xmlns:adec="http://schemas.microsoft.com/office/drawing/2017/decorative" val="1"/>
              </a:ext>
            </a:extLst>
          </p:cNvPr>
          <p:cNvGrpSpPr>
            <a:grpSpLocks noChangeAspect="1"/>
          </p:cNvGrpSpPr>
          <p:nvPr userDrawn="1"/>
        </p:nvGrpSpPr>
        <p:grpSpPr bwMode="auto">
          <a:xfrm>
            <a:off x="15104719" y="1347110"/>
            <a:ext cx="8025619" cy="8340473"/>
            <a:chOff x="4691" y="395"/>
            <a:chExt cx="1249" cy="1298"/>
          </a:xfrm>
          <a:solidFill>
            <a:schemeClr val="accent3"/>
          </a:solidFill>
        </p:grpSpPr>
        <p:sp>
          <p:nvSpPr>
            <p:cNvPr id="54" name="Freeform 186">
              <a:extLst>
                <a:ext uri="{FF2B5EF4-FFF2-40B4-BE49-F238E27FC236}">
                  <a16:creationId xmlns:a16="http://schemas.microsoft.com/office/drawing/2014/main" id="{C7FAE409-4EAE-5C00-8379-EF4D610FAE6D}"/>
                </a:ext>
              </a:extLst>
            </p:cNvPr>
            <p:cNvSpPr>
              <a:spLocks/>
            </p:cNvSpPr>
            <p:nvPr userDrawn="1"/>
          </p:nvSpPr>
          <p:spPr bwMode="auto">
            <a:xfrm>
              <a:off x="5203" y="496"/>
              <a:ext cx="453" cy="579"/>
            </a:xfrm>
            <a:custGeom>
              <a:avLst/>
              <a:gdLst>
                <a:gd name="T0" fmla="*/ 887 w 887"/>
                <a:gd name="T1" fmla="*/ 4 h 1123"/>
                <a:gd name="T2" fmla="*/ 886 w 887"/>
                <a:gd name="T3" fmla="*/ 7 h 1123"/>
                <a:gd name="T4" fmla="*/ 7 w 887"/>
                <a:gd name="T5" fmla="*/ 1121 h 1123"/>
                <a:gd name="T6" fmla="*/ 2 w 887"/>
                <a:gd name="T7" fmla="*/ 1121 h 1123"/>
                <a:gd name="T8" fmla="*/ 1 w 887"/>
                <a:gd name="T9" fmla="*/ 1116 h 1123"/>
                <a:gd name="T10" fmla="*/ 880 w 887"/>
                <a:gd name="T11" fmla="*/ 2 h 1123"/>
                <a:gd name="T12" fmla="*/ 886 w 887"/>
                <a:gd name="T13" fmla="*/ 2 h 1123"/>
                <a:gd name="T14" fmla="*/ 887 w 887"/>
                <a:gd name="T15" fmla="*/ 4 h 1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7" h="1123">
                  <a:moveTo>
                    <a:pt x="887" y="4"/>
                  </a:moveTo>
                  <a:cubicBezTo>
                    <a:pt x="887" y="5"/>
                    <a:pt x="887" y="6"/>
                    <a:pt x="886" y="7"/>
                  </a:cubicBezTo>
                  <a:cubicBezTo>
                    <a:pt x="7" y="1121"/>
                    <a:pt x="7" y="1121"/>
                    <a:pt x="7" y="1121"/>
                  </a:cubicBezTo>
                  <a:cubicBezTo>
                    <a:pt x="6" y="1122"/>
                    <a:pt x="4" y="1123"/>
                    <a:pt x="2" y="1121"/>
                  </a:cubicBezTo>
                  <a:cubicBezTo>
                    <a:pt x="0" y="1120"/>
                    <a:pt x="0" y="1117"/>
                    <a:pt x="1" y="1116"/>
                  </a:cubicBezTo>
                  <a:cubicBezTo>
                    <a:pt x="880" y="2"/>
                    <a:pt x="880" y="2"/>
                    <a:pt x="880" y="2"/>
                  </a:cubicBezTo>
                  <a:cubicBezTo>
                    <a:pt x="882" y="1"/>
                    <a:pt x="884" y="0"/>
                    <a:pt x="886" y="2"/>
                  </a:cubicBezTo>
                  <a:cubicBezTo>
                    <a:pt x="887" y="2"/>
                    <a:pt x="887" y="4"/>
                    <a:pt x="88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187">
              <a:extLst>
                <a:ext uri="{FF2B5EF4-FFF2-40B4-BE49-F238E27FC236}">
                  <a16:creationId xmlns:a16="http://schemas.microsoft.com/office/drawing/2014/main" id="{242D2B9C-4F96-575E-407F-544E8A6143A9}"/>
                </a:ext>
              </a:extLst>
            </p:cNvPr>
            <p:cNvSpPr>
              <a:spLocks/>
            </p:cNvSpPr>
            <p:nvPr userDrawn="1"/>
          </p:nvSpPr>
          <p:spPr bwMode="auto">
            <a:xfrm>
              <a:off x="5124" y="482"/>
              <a:ext cx="455" cy="569"/>
            </a:xfrm>
            <a:custGeom>
              <a:avLst/>
              <a:gdLst>
                <a:gd name="T0" fmla="*/ 890 w 890"/>
                <a:gd name="T1" fmla="*/ 4 h 1106"/>
                <a:gd name="T2" fmla="*/ 889 w 890"/>
                <a:gd name="T3" fmla="*/ 7 h 1106"/>
                <a:gd name="T4" fmla="*/ 7 w 890"/>
                <a:gd name="T5" fmla="*/ 1104 h 1106"/>
                <a:gd name="T6" fmla="*/ 2 w 890"/>
                <a:gd name="T7" fmla="*/ 1104 h 1106"/>
                <a:gd name="T8" fmla="*/ 1 w 890"/>
                <a:gd name="T9" fmla="*/ 1099 h 1106"/>
                <a:gd name="T10" fmla="*/ 883 w 890"/>
                <a:gd name="T11" fmla="*/ 2 h 1106"/>
                <a:gd name="T12" fmla="*/ 889 w 890"/>
                <a:gd name="T13" fmla="*/ 1 h 1106"/>
                <a:gd name="T14" fmla="*/ 890 w 890"/>
                <a:gd name="T15" fmla="*/ 4 h 1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0" h="1106">
                  <a:moveTo>
                    <a:pt x="890" y="4"/>
                  </a:moveTo>
                  <a:cubicBezTo>
                    <a:pt x="890" y="5"/>
                    <a:pt x="890" y="6"/>
                    <a:pt x="889" y="7"/>
                  </a:cubicBezTo>
                  <a:cubicBezTo>
                    <a:pt x="7" y="1104"/>
                    <a:pt x="7" y="1104"/>
                    <a:pt x="7" y="1104"/>
                  </a:cubicBezTo>
                  <a:cubicBezTo>
                    <a:pt x="6" y="1106"/>
                    <a:pt x="3" y="1106"/>
                    <a:pt x="2" y="1104"/>
                  </a:cubicBezTo>
                  <a:cubicBezTo>
                    <a:pt x="0" y="1103"/>
                    <a:pt x="0" y="1101"/>
                    <a:pt x="1" y="1099"/>
                  </a:cubicBezTo>
                  <a:cubicBezTo>
                    <a:pt x="883" y="2"/>
                    <a:pt x="883" y="2"/>
                    <a:pt x="883" y="2"/>
                  </a:cubicBezTo>
                  <a:cubicBezTo>
                    <a:pt x="884" y="0"/>
                    <a:pt x="887" y="0"/>
                    <a:pt x="889" y="1"/>
                  </a:cubicBezTo>
                  <a:cubicBezTo>
                    <a:pt x="890" y="2"/>
                    <a:pt x="890" y="2"/>
                    <a:pt x="89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188">
              <a:extLst>
                <a:ext uri="{FF2B5EF4-FFF2-40B4-BE49-F238E27FC236}">
                  <a16:creationId xmlns:a16="http://schemas.microsoft.com/office/drawing/2014/main" id="{CE3B81E8-10E0-1B9B-8399-6FD8F6CA6621}"/>
                </a:ext>
              </a:extLst>
            </p:cNvPr>
            <p:cNvSpPr>
              <a:spLocks/>
            </p:cNvSpPr>
            <p:nvPr userDrawn="1"/>
          </p:nvSpPr>
          <p:spPr bwMode="auto">
            <a:xfrm>
              <a:off x="5048" y="466"/>
              <a:ext cx="456" cy="562"/>
            </a:xfrm>
            <a:custGeom>
              <a:avLst/>
              <a:gdLst>
                <a:gd name="T0" fmla="*/ 893 w 894"/>
                <a:gd name="T1" fmla="*/ 4 h 1091"/>
                <a:gd name="T2" fmla="*/ 893 w 894"/>
                <a:gd name="T3" fmla="*/ 7 h 1091"/>
                <a:gd name="T4" fmla="*/ 8 w 894"/>
                <a:gd name="T5" fmla="*/ 1089 h 1091"/>
                <a:gd name="T6" fmla="*/ 2 w 894"/>
                <a:gd name="T7" fmla="*/ 1089 h 1091"/>
                <a:gd name="T8" fmla="*/ 2 w 894"/>
                <a:gd name="T9" fmla="*/ 1084 h 1091"/>
                <a:gd name="T10" fmla="*/ 887 w 894"/>
                <a:gd name="T11" fmla="*/ 2 h 1091"/>
                <a:gd name="T12" fmla="*/ 892 w 894"/>
                <a:gd name="T13" fmla="*/ 2 h 1091"/>
                <a:gd name="T14" fmla="*/ 893 w 894"/>
                <a:gd name="T15" fmla="*/ 4 h 10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1091">
                  <a:moveTo>
                    <a:pt x="893" y="4"/>
                  </a:moveTo>
                  <a:cubicBezTo>
                    <a:pt x="894" y="6"/>
                    <a:pt x="893" y="7"/>
                    <a:pt x="893" y="7"/>
                  </a:cubicBezTo>
                  <a:cubicBezTo>
                    <a:pt x="8" y="1089"/>
                    <a:pt x="8" y="1089"/>
                    <a:pt x="8" y="1089"/>
                  </a:cubicBezTo>
                  <a:cubicBezTo>
                    <a:pt x="6" y="1091"/>
                    <a:pt x="4" y="1091"/>
                    <a:pt x="2" y="1089"/>
                  </a:cubicBezTo>
                  <a:cubicBezTo>
                    <a:pt x="1" y="1088"/>
                    <a:pt x="0" y="1086"/>
                    <a:pt x="2" y="1084"/>
                  </a:cubicBezTo>
                  <a:cubicBezTo>
                    <a:pt x="887" y="2"/>
                    <a:pt x="887" y="2"/>
                    <a:pt x="887" y="2"/>
                  </a:cubicBezTo>
                  <a:cubicBezTo>
                    <a:pt x="888" y="1"/>
                    <a:pt x="890" y="0"/>
                    <a:pt x="892" y="2"/>
                  </a:cubicBezTo>
                  <a:cubicBezTo>
                    <a:pt x="893" y="3"/>
                    <a:pt x="893" y="3"/>
                    <a:pt x="89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189">
              <a:extLst>
                <a:ext uri="{FF2B5EF4-FFF2-40B4-BE49-F238E27FC236}">
                  <a16:creationId xmlns:a16="http://schemas.microsoft.com/office/drawing/2014/main" id="{894A1181-F066-992E-89A1-D90434F365D2}"/>
                </a:ext>
              </a:extLst>
            </p:cNvPr>
            <p:cNvSpPr>
              <a:spLocks/>
            </p:cNvSpPr>
            <p:nvPr userDrawn="1"/>
          </p:nvSpPr>
          <p:spPr bwMode="auto">
            <a:xfrm>
              <a:off x="4691" y="915"/>
              <a:ext cx="703" cy="281"/>
            </a:xfrm>
            <a:custGeom>
              <a:avLst/>
              <a:gdLst>
                <a:gd name="T0" fmla="*/ 1376 w 1376"/>
                <a:gd name="T1" fmla="*/ 539 h 544"/>
                <a:gd name="T2" fmla="*/ 1376 w 1376"/>
                <a:gd name="T3" fmla="*/ 541 h 544"/>
                <a:gd name="T4" fmla="*/ 1371 w 1376"/>
                <a:gd name="T5" fmla="*/ 544 h 544"/>
                <a:gd name="T6" fmla="*/ 68 w 1376"/>
                <a:gd name="T7" fmla="*/ 141 h 544"/>
                <a:gd name="T8" fmla="*/ 65 w 1376"/>
                <a:gd name="T9" fmla="*/ 139 h 544"/>
                <a:gd name="T10" fmla="*/ 1 w 1376"/>
                <a:gd name="T11" fmla="*/ 7 h 544"/>
                <a:gd name="T12" fmla="*/ 3 w 1376"/>
                <a:gd name="T13" fmla="*/ 1 h 544"/>
                <a:gd name="T14" fmla="*/ 8 w 1376"/>
                <a:gd name="T15" fmla="*/ 3 h 544"/>
                <a:gd name="T16" fmla="*/ 72 w 1376"/>
                <a:gd name="T17" fmla="*/ 133 h 544"/>
                <a:gd name="T18" fmla="*/ 1373 w 1376"/>
                <a:gd name="T19" fmla="*/ 536 h 544"/>
                <a:gd name="T20" fmla="*/ 1376 w 1376"/>
                <a:gd name="T21" fmla="*/ 53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6" h="544">
                  <a:moveTo>
                    <a:pt x="1376" y="539"/>
                  </a:moveTo>
                  <a:cubicBezTo>
                    <a:pt x="1376" y="540"/>
                    <a:pt x="1376" y="541"/>
                    <a:pt x="1376" y="541"/>
                  </a:cubicBezTo>
                  <a:cubicBezTo>
                    <a:pt x="1375" y="543"/>
                    <a:pt x="1373" y="544"/>
                    <a:pt x="1371" y="544"/>
                  </a:cubicBezTo>
                  <a:cubicBezTo>
                    <a:pt x="68" y="141"/>
                    <a:pt x="68" y="141"/>
                    <a:pt x="68" y="141"/>
                  </a:cubicBezTo>
                  <a:cubicBezTo>
                    <a:pt x="66" y="140"/>
                    <a:pt x="66" y="140"/>
                    <a:pt x="65" y="139"/>
                  </a:cubicBezTo>
                  <a:cubicBezTo>
                    <a:pt x="1" y="7"/>
                    <a:pt x="1" y="7"/>
                    <a:pt x="1" y="7"/>
                  </a:cubicBezTo>
                  <a:cubicBezTo>
                    <a:pt x="0" y="5"/>
                    <a:pt x="1" y="2"/>
                    <a:pt x="3" y="1"/>
                  </a:cubicBezTo>
                  <a:cubicBezTo>
                    <a:pt x="5" y="0"/>
                    <a:pt x="7" y="1"/>
                    <a:pt x="8" y="3"/>
                  </a:cubicBezTo>
                  <a:cubicBezTo>
                    <a:pt x="72" y="133"/>
                    <a:pt x="72" y="133"/>
                    <a:pt x="72" y="133"/>
                  </a:cubicBezTo>
                  <a:cubicBezTo>
                    <a:pt x="1373" y="536"/>
                    <a:pt x="1373" y="536"/>
                    <a:pt x="1373" y="536"/>
                  </a:cubicBezTo>
                  <a:cubicBezTo>
                    <a:pt x="1375" y="537"/>
                    <a:pt x="1376" y="538"/>
                    <a:pt x="1376" y="5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190">
              <a:extLst>
                <a:ext uri="{FF2B5EF4-FFF2-40B4-BE49-F238E27FC236}">
                  <a16:creationId xmlns:a16="http://schemas.microsoft.com/office/drawing/2014/main" id="{AF639C6F-A691-574D-6EC2-4216DC10FCA7}"/>
                </a:ext>
              </a:extLst>
            </p:cNvPr>
            <p:cNvSpPr>
              <a:spLocks/>
            </p:cNvSpPr>
            <p:nvPr userDrawn="1"/>
          </p:nvSpPr>
          <p:spPr bwMode="auto">
            <a:xfrm>
              <a:off x="4973" y="452"/>
              <a:ext cx="458" cy="554"/>
            </a:xfrm>
            <a:custGeom>
              <a:avLst/>
              <a:gdLst>
                <a:gd name="T0" fmla="*/ 896 w 896"/>
                <a:gd name="T1" fmla="*/ 4 h 1075"/>
                <a:gd name="T2" fmla="*/ 895 w 896"/>
                <a:gd name="T3" fmla="*/ 7 h 1075"/>
                <a:gd name="T4" fmla="*/ 7 w 896"/>
                <a:gd name="T5" fmla="*/ 1073 h 1075"/>
                <a:gd name="T6" fmla="*/ 2 w 896"/>
                <a:gd name="T7" fmla="*/ 1074 h 1075"/>
                <a:gd name="T8" fmla="*/ 1 w 896"/>
                <a:gd name="T9" fmla="*/ 1068 h 1075"/>
                <a:gd name="T10" fmla="*/ 889 w 896"/>
                <a:gd name="T11" fmla="*/ 2 h 1075"/>
                <a:gd name="T12" fmla="*/ 894 w 896"/>
                <a:gd name="T13" fmla="*/ 1 h 1075"/>
                <a:gd name="T14" fmla="*/ 896 w 896"/>
                <a:gd name="T15" fmla="*/ 4 h 10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6" h="1075">
                  <a:moveTo>
                    <a:pt x="896" y="4"/>
                  </a:moveTo>
                  <a:cubicBezTo>
                    <a:pt x="896" y="5"/>
                    <a:pt x="896" y="6"/>
                    <a:pt x="895" y="7"/>
                  </a:cubicBezTo>
                  <a:cubicBezTo>
                    <a:pt x="7" y="1073"/>
                    <a:pt x="7" y="1073"/>
                    <a:pt x="7" y="1073"/>
                  </a:cubicBezTo>
                  <a:cubicBezTo>
                    <a:pt x="6" y="1075"/>
                    <a:pt x="4" y="1075"/>
                    <a:pt x="2" y="1074"/>
                  </a:cubicBezTo>
                  <a:cubicBezTo>
                    <a:pt x="0" y="1072"/>
                    <a:pt x="0" y="1070"/>
                    <a:pt x="1" y="1068"/>
                  </a:cubicBezTo>
                  <a:cubicBezTo>
                    <a:pt x="889" y="2"/>
                    <a:pt x="889" y="2"/>
                    <a:pt x="889" y="2"/>
                  </a:cubicBezTo>
                  <a:cubicBezTo>
                    <a:pt x="890" y="0"/>
                    <a:pt x="893" y="0"/>
                    <a:pt x="894" y="1"/>
                  </a:cubicBezTo>
                  <a:cubicBezTo>
                    <a:pt x="895" y="2"/>
                    <a:pt x="896" y="3"/>
                    <a:pt x="89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191">
              <a:extLst>
                <a:ext uri="{FF2B5EF4-FFF2-40B4-BE49-F238E27FC236}">
                  <a16:creationId xmlns:a16="http://schemas.microsoft.com/office/drawing/2014/main" id="{B0BBB3E1-D5F1-6272-833E-5462DEFE4517}"/>
                </a:ext>
              </a:extLst>
            </p:cNvPr>
            <p:cNvSpPr>
              <a:spLocks/>
            </p:cNvSpPr>
            <p:nvPr userDrawn="1"/>
          </p:nvSpPr>
          <p:spPr bwMode="auto">
            <a:xfrm>
              <a:off x="4759" y="936"/>
              <a:ext cx="659" cy="329"/>
            </a:xfrm>
            <a:custGeom>
              <a:avLst/>
              <a:gdLst>
                <a:gd name="T0" fmla="*/ 1290 w 1290"/>
                <a:gd name="T1" fmla="*/ 634 h 639"/>
                <a:gd name="T2" fmla="*/ 1290 w 1290"/>
                <a:gd name="T3" fmla="*/ 636 h 639"/>
                <a:gd name="T4" fmla="*/ 1285 w 1290"/>
                <a:gd name="T5" fmla="*/ 638 h 639"/>
                <a:gd name="T6" fmla="*/ 127 w 1290"/>
                <a:gd name="T7" fmla="*/ 270 h 639"/>
                <a:gd name="T8" fmla="*/ 125 w 1290"/>
                <a:gd name="T9" fmla="*/ 268 h 639"/>
                <a:gd name="T10" fmla="*/ 1 w 1290"/>
                <a:gd name="T11" fmla="*/ 7 h 639"/>
                <a:gd name="T12" fmla="*/ 3 w 1290"/>
                <a:gd name="T13" fmla="*/ 1 h 639"/>
                <a:gd name="T14" fmla="*/ 9 w 1290"/>
                <a:gd name="T15" fmla="*/ 3 h 639"/>
                <a:gd name="T16" fmla="*/ 131 w 1290"/>
                <a:gd name="T17" fmla="*/ 263 h 639"/>
                <a:gd name="T18" fmla="*/ 1287 w 1290"/>
                <a:gd name="T19" fmla="*/ 631 h 639"/>
                <a:gd name="T20" fmla="*/ 1290 w 1290"/>
                <a:gd name="T21" fmla="*/ 634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0" h="639">
                  <a:moveTo>
                    <a:pt x="1290" y="634"/>
                  </a:moveTo>
                  <a:cubicBezTo>
                    <a:pt x="1290" y="634"/>
                    <a:pt x="1290" y="635"/>
                    <a:pt x="1290" y="636"/>
                  </a:cubicBezTo>
                  <a:cubicBezTo>
                    <a:pt x="1289" y="638"/>
                    <a:pt x="1287" y="639"/>
                    <a:pt x="1285" y="638"/>
                  </a:cubicBezTo>
                  <a:cubicBezTo>
                    <a:pt x="127" y="270"/>
                    <a:pt x="127" y="270"/>
                    <a:pt x="127" y="270"/>
                  </a:cubicBezTo>
                  <a:cubicBezTo>
                    <a:pt x="126" y="270"/>
                    <a:pt x="125" y="269"/>
                    <a:pt x="125" y="268"/>
                  </a:cubicBezTo>
                  <a:cubicBezTo>
                    <a:pt x="1" y="7"/>
                    <a:pt x="1" y="7"/>
                    <a:pt x="1" y="7"/>
                  </a:cubicBezTo>
                  <a:cubicBezTo>
                    <a:pt x="0" y="5"/>
                    <a:pt x="1" y="2"/>
                    <a:pt x="3" y="1"/>
                  </a:cubicBezTo>
                  <a:cubicBezTo>
                    <a:pt x="5" y="0"/>
                    <a:pt x="7" y="1"/>
                    <a:pt x="9" y="3"/>
                  </a:cubicBezTo>
                  <a:cubicBezTo>
                    <a:pt x="131" y="263"/>
                    <a:pt x="131" y="263"/>
                    <a:pt x="131" y="263"/>
                  </a:cubicBezTo>
                  <a:cubicBezTo>
                    <a:pt x="1287" y="631"/>
                    <a:pt x="1287" y="631"/>
                    <a:pt x="1287" y="631"/>
                  </a:cubicBezTo>
                  <a:cubicBezTo>
                    <a:pt x="1289" y="631"/>
                    <a:pt x="1290" y="633"/>
                    <a:pt x="1290" y="6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192">
              <a:extLst>
                <a:ext uri="{FF2B5EF4-FFF2-40B4-BE49-F238E27FC236}">
                  <a16:creationId xmlns:a16="http://schemas.microsoft.com/office/drawing/2014/main" id="{343B5681-AC09-CFE7-89F9-FD557E58FE2D}"/>
                </a:ext>
              </a:extLst>
            </p:cNvPr>
            <p:cNvSpPr>
              <a:spLocks/>
            </p:cNvSpPr>
            <p:nvPr userDrawn="1"/>
          </p:nvSpPr>
          <p:spPr bwMode="auto">
            <a:xfrm>
              <a:off x="4900" y="437"/>
              <a:ext cx="459" cy="546"/>
            </a:xfrm>
            <a:custGeom>
              <a:avLst/>
              <a:gdLst>
                <a:gd name="T0" fmla="*/ 899 w 899"/>
                <a:gd name="T1" fmla="*/ 4 h 1060"/>
                <a:gd name="T2" fmla="*/ 898 w 899"/>
                <a:gd name="T3" fmla="*/ 7 h 1060"/>
                <a:gd name="T4" fmla="*/ 8 w 899"/>
                <a:gd name="T5" fmla="*/ 1058 h 1060"/>
                <a:gd name="T6" fmla="*/ 2 w 899"/>
                <a:gd name="T7" fmla="*/ 1059 h 1060"/>
                <a:gd name="T8" fmla="*/ 1 w 899"/>
                <a:gd name="T9" fmla="*/ 1053 h 1060"/>
                <a:gd name="T10" fmla="*/ 891 w 899"/>
                <a:gd name="T11" fmla="*/ 2 h 1060"/>
                <a:gd name="T12" fmla="*/ 897 w 899"/>
                <a:gd name="T13" fmla="*/ 1 h 1060"/>
                <a:gd name="T14" fmla="*/ 899 w 899"/>
                <a:gd name="T15" fmla="*/ 4 h 10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9" h="1060">
                  <a:moveTo>
                    <a:pt x="899" y="4"/>
                  </a:moveTo>
                  <a:cubicBezTo>
                    <a:pt x="899" y="5"/>
                    <a:pt x="899" y="6"/>
                    <a:pt x="898" y="7"/>
                  </a:cubicBezTo>
                  <a:cubicBezTo>
                    <a:pt x="8" y="1058"/>
                    <a:pt x="8" y="1058"/>
                    <a:pt x="8" y="1058"/>
                  </a:cubicBezTo>
                  <a:cubicBezTo>
                    <a:pt x="6" y="1060"/>
                    <a:pt x="4" y="1060"/>
                    <a:pt x="2" y="1059"/>
                  </a:cubicBezTo>
                  <a:cubicBezTo>
                    <a:pt x="0" y="1057"/>
                    <a:pt x="0" y="1055"/>
                    <a:pt x="1" y="1053"/>
                  </a:cubicBezTo>
                  <a:cubicBezTo>
                    <a:pt x="891" y="2"/>
                    <a:pt x="891" y="2"/>
                    <a:pt x="891" y="2"/>
                  </a:cubicBezTo>
                  <a:cubicBezTo>
                    <a:pt x="893" y="0"/>
                    <a:pt x="895" y="0"/>
                    <a:pt x="897" y="1"/>
                  </a:cubicBezTo>
                  <a:cubicBezTo>
                    <a:pt x="898" y="2"/>
                    <a:pt x="899" y="3"/>
                    <a:pt x="89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193">
              <a:extLst>
                <a:ext uri="{FF2B5EF4-FFF2-40B4-BE49-F238E27FC236}">
                  <a16:creationId xmlns:a16="http://schemas.microsoft.com/office/drawing/2014/main" id="{D68F15E7-C1B9-9CC2-AC6E-DAC8C468A044}"/>
                </a:ext>
              </a:extLst>
            </p:cNvPr>
            <p:cNvSpPr>
              <a:spLocks/>
            </p:cNvSpPr>
            <p:nvPr userDrawn="1"/>
          </p:nvSpPr>
          <p:spPr bwMode="auto">
            <a:xfrm>
              <a:off x="4829" y="423"/>
              <a:ext cx="985" cy="539"/>
            </a:xfrm>
            <a:custGeom>
              <a:avLst/>
              <a:gdLst>
                <a:gd name="T0" fmla="*/ 1928 w 1928"/>
                <a:gd name="T1" fmla="*/ 208 h 1045"/>
                <a:gd name="T2" fmla="*/ 1928 w 1928"/>
                <a:gd name="T3" fmla="*/ 210 h 1045"/>
                <a:gd name="T4" fmla="*/ 1923 w 1928"/>
                <a:gd name="T5" fmla="*/ 213 h 1045"/>
                <a:gd name="T6" fmla="*/ 897 w 1928"/>
                <a:gd name="T7" fmla="*/ 8 h 1045"/>
                <a:gd name="T8" fmla="*/ 7 w 1928"/>
                <a:gd name="T9" fmla="*/ 1043 h 1045"/>
                <a:gd name="T10" fmla="*/ 2 w 1928"/>
                <a:gd name="T11" fmla="*/ 1044 h 1045"/>
                <a:gd name="T12" fmla="*/ 1 w 1928"/>
                <a:gd name="T13" fmla="*/ 1038 h 1045"/>
                <a:gd name="T14" fmla="*/ 893 w 1928"/>
                <a:gd name="T15" fmla="*/ 1 h 1045"/>
                <a:gd name="T16" fmla="*/ 897 w 1928"/>
                <a:gd name="T17" fmla="*/ 0 h 1045"/>
                <a:gd name="T18" fmla="*/ 1925 w 1928"/>
                <a:gd name="T19" fmla="*/ 205 h 1045"/>
                <a:gd name="T20" fmla="*/ 1928 w 1928"/>
                <a:gd name="T21" fmla="*/ 208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8" h="1045">
                  <a:moveTo>
                    <a:pt x="1928" y="208"/>
                  </a:moveTo>
                  <a:cubicBezTo>
                    <a:pt x="1928" y="209"/>
                    <a:pt x="1928" y="209"/>
                    <a:pt x="1928" y="210"/>
                  </a:cubicBezTo>
                  <a:cubicBezTo>
                    <a:pt x="1927" y="212"/>
                    <a:pt x="1926" y="213"/>
                    <a:pt x="1923" y="213"/>
                  </a:cubicBezTo>
                  <a:cubicBezTo>
                    <a:pt x="897" y="8"/>
                    <a:pt x="897" y="8"/>
                    <a:pt x="897" y="8"/>
                  </a:cubicBezTo>
                  <a:cubicBezTo>
                    <a:pt x="7" y="1043"/>
                    <a:pt x="7" y="1043"/>
                    <a:pt x="7" y="1043"/>
                  </a:cubicBezTo>
                  <a:cubicBezTo>
                    <a:pt x="6" y="1045"/>
                    <a:pt x="3" y="1045"/>
                    <a:pt x="2" y="1044"/>
                  </a:cubicBezTo>
                  <a:cubicBezTo>
                    <a:pt x="0" y="1042"/>
                    <a:pt x="0" y="1040"/>
                    <a:pt x="1" y="1038"/>
                  </a:cubicBezTo>
                  <a:cubicBezTo>
                    <a:pt x="893" y="1"/>
                    <a:pt x="893" y="1"/>
                    <a:pt x="893" y="1"/>
                  </a:cubicBezTo>
                  <a:cubicBezTo>
                    <a:pt x="894" y="0"/>
                    <a:pt x="896" y="0"/>
                    <a:pt x="897" y="0"/>
                  </a:cubicBezTo>
                  <a:cubicBezTo>
                    <a:pt x="1925" y="205"/>
                    <a:pt x="1925" y="205"/>
                    <a:pt x="1925" y="205"/>
                  </a:cubicBezTo>
                  <a:cubicBezTo>
                    <a:pt x="1927" y="205"/>
                    <a:pt x="1928" y="206"/>
                    <a:pt x="1928"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194">
              <a:extLst>
                <a:ext uri="{FF2B5EF4-FFF2-40B4-BE49-F238E27FC236}">
                  <a16:creationId xmlns:a16="http://schemas.microsoft.com/office/drawing/2014/main" id="{18D5ABCC-A4EE-6311-B7F2-1E8990C910C2}"/>
                </a:ext>
              </a:extLst>
            </p:cNvPr>
            <p:cNvSpPr>
              <a:spLocks/>
            </p:cNvSpPr>
            <p:nvPr userDrawn="1"/>
          </p:nvSpPr>
          <p:spPr bwMode="auto">
            <a:xfrm>
              <a:off x="4724" y="983"/>
              <a:ext cx="717" cy="349"/>
            </a:xfrm>
            <a:custGeom>
              <a:avLst/>
              <a:gdLst>
                <a:gd name="T0" fmla="*/ 1404 w 1404"/>
                <a:gd name="T1" fmla="*/ 672 h 677"/>
                <a:gd name="T2" fmla="*/ 1404 w 1404"/>
                <a:gd name="T3" fmla="*/ 674 h 677"/>
                <a:gd name="T4" fmla="*/ 1399 w 1404"/>
                <a:gd name="T5" fmla="*/ 677 h 677"/>
                <a:gd name="T6" fmla="*/ 255 w 1404"/>
                <a:gd name="T7" fmla="*/ 303 h 677"/>
                <a:gd name="T8" fmla="*/ 253 w 1404"/>
                <a:gd name="T9" fmla="*/ 301 h 677"/>
                <a:gd name="T10" fmla="*/ 194 w 1404"/>
                <a:gd name="T11" fmla="*/ 178 h 677"/>
                <a:gd name="T12" fmla="*/ 66 w 1404"/>
                <a:gd name="T13" fmla="*/ 137 h 677"/>
                <a:gd name="T14" fmla="*/ 63 w 1404"/>
                <a:gd name="T15" fmla="*/ 135 h 677"/>
                <a:gd name="T16" fmla="*/ 1 w 1404"/>
                <a:gd name="T17" fmla="*/ 7 h 677"/>
                <a:gd name="T18" fmla="*/ 3 w 1404"/>
                <a:gd name="T19" fmla="*/ 1 h 677"/>
                <a:gd name="T20" fmla="*/ 9 w 1404"/>
                <a:gd name="T21" fmla="*/ 3 h 677"/>
                <a:gd name="T22" fmla="*/ 70 w 1404"/>
                <a:gd name="T23" fmla="*/ 129 h 677"/>
                <a:gd name="T24" fmla="*/ 199 w 1404"/>
                <a:gd name="T25" fmla="*/ 170 h 677"/>
                <a:gd name="T26" fmla="*/ 201 w 1404"/>
                <a:gd name="T27" fmla="*/ 172 h 677"/>
                <a:gd name="T28" fmla="*/ 259 w 1404"/>
                <a:gd name="T29" fmla="*/ 296 h 677"/>
                <a:gd name="T30" fmla="*/ 1401 w 1404"/>
                <a:gd name="T31" fmla="*/ 669 h 677"/>
                <a:gd name="T32" fmla="*/ 1404 w 1404"/>
                <a:gd name="T33" fmla="*/ 672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04" h="677">
                  <a:moveTo>
                    <a:pt x="1404" y="672"/>
                  </a:moveTo>
                  <a:cubicBezTo>
                    <a:pt x="1404" y="673"/>
                    <a:pt x="1404" y="674"/>
                    <a:pt x="1404" y="674"/>
                  </a:cubicBezTo>
                  <a:cubicBezTo>
                    <a:pt x="1404" y="676"/>
                    <a:pt x="1401" y="677"/>
                    <a:pt x="1399" y="677"/>
                  </a:cubicBezTo>
                  <a:cubicBezTo>
                    <a:pt x="255" y="303"/>
                    <a:pt x="255" y="303"/>
                    <a:pt x="255" y="303"/>
                  </a:cubicBezTo>
                  <a:cubicBezTo>
                    <a:pt x="254" y="302"/>
                    <a:pt x="253" y="302"/>
                    <a:pt x="253" y="301"/>
                  </a:cubicBezTo>
                  <a:cubicBezTo>
                    <a:pt x="194" y="178"/>
                    <a:pt x="194" y="178"/>
                    <a:pt x="194" y="178"/>
                  </a:cubicBezTo>
                  <a:cubicBezTo>
                    <a:pt x="66" y="137"/>
                    <a:pt x="66" y="137"/>
                    <a:pt x="66" y="137"/>
                  </a:cubicBezTo>
                  <a:cubicBezTo>
                    <a:pt x="65" y="136"/>
                    <a:pt x="64" y="136"/>
                    <a:pt x="63" y="135"/>
                  </a:cubicBezTo>
                  <a:cubicBezTo>
                    <a:pt x="1" y="7"/>
                    <a:pt x="1" y="7"/>
                    <a:pt x="1" y="7"/>
                  </a:cubicBezTo>
                  <a:cubicBezTo>
                    <a:pt x="0" y="5"/>
                    <a:pt x="1" y="3"/>
                    <a:pt x="3" y="1"/>
                  </a:cubicBezTo>
                  <a:cubicBezTo>
                    <a:pt x="5" y="0"/>
                    <a:pt x="8" y="1"/>
                    <a:pt x="9" y="3"/>
                  </a:cubicBezTo>
                  <a:cubicBezTo>
                    <a:pt x="70" y="129"/>
                    <a:pt x="70" y="129"/>
                    <a:pt x="70" y="129"/>
                  </a:cubicBezTo>
                  <a:cubicBezTo>
                    <a:pt x="199" y="170"/>
                    <a:pt x="199" y="170"/>
                    <a:pt x="199" y="170"/>
                  </a:cubicBezTo>
                  <a:cubicBezTo>
                    <a:pt x="200" y="171"/>
                    <a:pt x="201" y="171"/>
                    <a:pt x="201" y="172"/>
                  </a:cubicBezTo>
                  <a:cubicBezTo>
                    <a:pt x="259" y="296"/>
                    <a:pt x="259" y="296"/>
                    <a:pt x="259" y="296"/>
                  </a:cubicBezTo>
                  <a:cubicBezTo>
                    <a:pt x="1401" y="669"/>
                    <a:pt x="1401" y="669"/>
                    <a:pt x="1401" y="669"/>
                  </a:cubicBezTo>
                  <a:cubicBezTo>
                    <a:pt x="1403" y="670"/>
                    <a:pt x="1404" y="671"/>
                    <a:pt x="1404"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195">
              <a:extLst>
                <a:ext uri="{FF2B5EF4-FFF2-40B4-BE49-F238E27FC236}">
                  <a16:creationId xmlns:a16="http://schemas.microsoft.com/office/drawing/2014/main" id="{B264393C-22D5-B8E4-BC58-1FA9ECAF7CAB}"/>
                </a:ext>
              </a:extLst>
            </p:cNvPr>
            <p:cNvSpPr>
              <a:spLocks/>
            </p:cNvSpPr>
            <p:nvPr userDrawn="1"/>
          </p:nvSpPr>
          <p:spPr bwMode="auto">
            <a:xfrm>
              <a:off x="4759" y="464"/>
              <a:ext cx="1010" cy="477"/>
            </a:xfrm>
            <a:custGeom>
              <a:avLst/>
              <a:gdLst>
                <a:gd name="T0" fmla="*/ 1976 w 1976"/>
                <a:gd name="T1" fmla="*/ 248 h 926"/>
                <a:gd name="T2" fmla="*/ 1976 w 1976"/>
                <a:gd name="T3" fmla="*/ 249 h 926"/>
                <a:gd name="T4" fmla="*/ 1971 w 1976"/>
                <a:gd name="T5" fmla="*/ 252 h 926"/>
                <a:gd name="T6" fmla="*/ 807 w 1976"/>
                <a:gd name="T7" fmla="*/ 9 h 926"/>
                <a:gd name="T8" fmla="*/ 8 w 1976"/>
                <a:gd name="T9" fmla="*/ 925 h 926"/>
                <a:gd name="T10" fmla="*/ 2 w 1976"/>
                <a:gd name="T11" fmla="*/ 925 h 926"/>
                <a:gd name="T12" fmla="*/ 2 w 1976"/>
                <a:gd name="T13" fmla="*/ 919 h 926"/>
                <a:gd name="T14" fmla="*/ 803 w 1976"/>
                <a:gd name="T15" fmla="*/ 2 h 926"/>
                <a:gd name="T16" fmla="*/ 807 w 1976"/>
                <a:gd name="T17" fmla="*/ 0 h 926"/>
                <a:gd name="T18" fmla="*/ 1973 w 1976"/>
                <a:gd name="T19" fmla="*/ 244 h 926"/>
                <a:gd name="T20" fmla="*/ 1976 w 1976"/>
                <a:gd name="T21" fmla="*/ 248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76" h="926">
                  <a:moveTo>
                    <a:pt x="1976" y="248"/>
                  </a:moveTo>
                  <a:cubicBezTo>
                    <a:pt x="1976" y="248"/>
                    <a:pt x="1976" y="248"/>
                    <a:pt x="1976" y="249"/>
                  </a:cubicBezTo>
                  <a:cubicBezTo>
                    <a:pt x="1975" y="251"/>
                    <a:pt x="1973" y="252"/>
                    <a:pt x="1971" y="252"/>
                  </a:cubicBezTo>
                  <a:cubicBezTo>
                    <a:pt x="807" y="9"/>
                    <a:pt x="807" y="9"/>
                    <a:pt x="807" y="9"/>
                  </a:cubicBezTo>
                  <a:cubicBezTo>
                    <a:pt x="8" y="925"/>
                    <a:pt x="8" y="925"/>
                    <a:pt x="8" y="925"/>
                  </a:cubicBezTo>
                  <a:cubicBezTo>
                    <a:pt x="6" y="926"/>
                    <a:pt x="4" y="926"/>
                    <a:pt x="2" y="925"/>
                  </a:cubicBezTo>
                  <a:cubicBezTo>
                    <a:pt x="0" y="923"/>
                    <a:pt x="1" y="921"/>
                    <a:pt x="2" y="919"/>
                  </a:cubicBezTo>
                  <a:cubicBezTo>
                    <a:pt x="803" y="2"/>
                    <a:pt x="803" y="2"/>
                    <a:pt x="803" y="2"/>
                  </a:cubicBezTo>
                  <a:cubicBezTo>
                    <a:pt x="805" y="1"/>
                    <a:pt x="806" y="0"/>
                    <a:pt x="807" y="0"/>
                  </a:cubicBezTo>
                  <a:cubicBezTo>
                    <a:pt x="1973" y="244"/>
                    <a:pt x="1973" y="244"/>
                    <a:pt x="1973" y="244"/>
                  </a:cubicBezTo>
                  <a:cubicBezTo>
                    <a:pt x="1974" y="244"/>
                    <a:pt x="1976" y="246"/>
                    <a:pt x="1976"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196">
              <a:extLst>
                <a:ext uri="{FF2B5EF4-FFF2-40B4-BE49-F238E27FC236}">
                  <a16:creationId xmlns:a16="http://schemas.microsoft.com/office/drawing/2014/main" id="{094E4F6B-9C8F-B7C0-116A-14B0DA6FDE96}"/>
                </a:ext>
              </a:extLst>
            </p:cNvPr>
            <p:cNvSpPr>
              <a:spLocks/>
            </p:cNvSpPr>
            <p:nvPr userDrawn="1"/>
          </p:nvSpPr>
          <p:spPr bwMode="auto">
            <a:xfrm>
              <a:off x="4756" y="1049"/>
              <a:ext cx="708" cy="348"/>
            </a:xfrm>
            <a:custGeom>
              <a:avLst/>
              <a:gdLst>
                <a:gd name="T0" fmla="*/ 1386 w 1386"/>
                <a:gd name="T1" fmla="*/ 672 h 676"/>
                <a:gd name="T2" fmla="*/ 1386 w 1386"/>
                <a:gd name="T3" fmla="*/ 673 h 676"/>
                <a:gd name="T4" fmla="*/ 1381 w 1386"/>
                <a:gd name="T5" fmla="*/ 676 h 676"/>
                <a:gd name="T6" fmla="*/ 250 w 1386"/>
                <a:gd name="T7" fmla="*/ 296 h 676"/>
                <a:gd name="T8" fmla="*/ 248 w 1386"/>
                <a:gd name="T9" fmla="*/ 294 h 676"/>
                <a:gd name="T10" fmla="*/ 191 w 1386"/>
                <a:gd name="T11" fmla="*/ 175 h 676"/>
                <a:gd name="T12" fmla="*/ 63 w 1386"/>
                <a:gd name="T13" fmla="*/ 133 h 676"/>
                <a:gd name="T14" fmla="*/ 61 w 1386"/>
                <a:gd name="T15" fmla="*/ 131 h 676"/>
                <a:gd name="T16" fmla="*/ 1 w 1386"/>
                <a:gd name="T17" fmla="*/ 7 h 676"/>
                <a:gd name="T18" fmla="*/ 3 w 1386"/>
                <a:gd name="T19" fmla="*/ 1 h 676"/>
                <a:gd name="T20" fmla="*/ 8 w 1386"/>
                <a:gd name="T21" fmla="*/ 3 h 676"/>
                <a:gd name="T22" fmla="*/ 68 w 1386"/>
                <a:gd name="T23" fmla="*/ 126 h 676"/>
                <a:gd name="T24" fmla="*/ 196 w 1386"/>
                <a:gd name="T25" fmla="*/ 168 h 676"/>
                <a:gd name="T26" fmla="*/ 198 w 1386"/>
                <a:gd name="T27" fmla="*/ 170 h 676"/>
                <a:gd name="T28" fmla="*/ 254 w 1386"/>
                <a:gd name="T29" fmla="*/ 289 h 676"/>
                <a:gd name="T30" fmla="*/ 1384 w 1386"/>
                <a:gd name="T31" fmla="*/ 668 h 676"/>
                <a:gd name="T32" fmla="*/ 1386 w 1386"/>
                <a:gd name="T33" fmla="*/ 672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6" h="676">
                  <a:moveTo>
                    <a:pt x="1386" y="672"/>
                  </a:moveTo>
                  <a:cubicBezTo>
                    <a:pt x="1386" y="672"/>
                    <a:pt x="1386" y="673"/>
                    <a:pt x="1386" y="673"/>
                  </a:cubicBezTo>
                  <a:cubicBezTo>
                    <a:pt x="1385" y="675"/>
                    <a:pt x="1383" y="676"/>
                    <a:pt x="1381" y="676"/>
                  </a:cubicBezTo>
                  <a:cubicBezTo>
                    <a:pt x="250" y="296"/>
                    <a:pt x="250" y="296"/>
                    <a:pt x="250" y="296"/>
                  </a:cubicBezTo>
                  <a:cubicBezTo>
                    <a:pt x="249" y="296"/>
                    <a:pt x="248" y="295"/>
                    <a:pt x="248" y="294"/>
                  </a:cubicBezTo>
                  <a:cubicBezTo>
                    <a:pt x="191" y="175"/>
                    <a:pt x="191" y="175"/>
                    <a:pt x="191" y="175"/>
                  </a:cubicBezTo>
                  <a:cubicBezTo>
                    <a:pt x="63" y="133"/>
                    <a:pt x="63" y="133"/>
                    <a:pt x="63" y="133"/>
                  </a:cubicBezTo>
                  <a:cubicBezTo>
                    <a:pt x="63" y="133"/>
                    <a:pt x="62" y="132"/>
                    <a:pt x="61" y="131"/>
                  </a:cubicBezTo>
                  <a:cubicBezTo>
                    <a:pt x="1" y="7"/>
                    <a:pt x="1" y="7"/>
                    <a:pt x="1" y="7"/>
                  </a:cubicBezTo>
                  <a:cubicBezTo>
                    <a:pt x="0" y="5"/>
                    <a:pt x="1" y="2"/>
                    <a:pt x="3" y="1"/>
                  </a:cubicBezTo>
                  <a:cubicBezTo>
                    <a:pt x="5" y="0"/>
                    <a:pt x="7" y="1"/>
                    <a:pt x="8" y="3"/>
                  </a:cubicBezTo>
                  <a:cubicBezTo>
                    <a:pt x="68" y="126"/>
                    <a:pt x="68" y="126"/>
                    <a:pt x="68" y="126"/>
                  </a:cubicBezTo>
                  <a:cubicBezTo>
                    <a:pt x="196" y="168"/>
                    <a:pt x="196" y="168"/>
                    <a:pt x="196" y="168"/>
                  </a:cubicBezTo>
                  <a:cubicBezTo>
                    <a:pt x="196" y="168"/>
                    <a:pt x="197" y="169"/>
                    <a:pt x="198" y="170"/>
                  </a:cubicBezTo>
                  <a:cubicBezTo>
                    <a:pt x="254" y="289"/>
                    <a:pt x="254" y="289"/>
                    <a:pt x="254" y="289"/>
                  </a:cubicBezTo>
                  <a:cubicBezTo>
                    <a:pt x="1384" y="668"/>
                    <a:pt x="1384" y="668"/>
                    <a:pt x="1384" y="668"/>
                  </a:cubicBezTo>
                  <a:cubicBezTo>
                    <a:pt x="1385" y="669"/>
                    <a:pt x="1386" y="670"/>
                    <a:pt x="1386"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197">
              <a:extLst>
                <a:ext uri="{FF2B5EF4-FFF2-40B4-BE49-F238E27FC236}">
                  <a16:creationId xmlns:a16="http://schemas.microsoft.com/office/drawing/2014/main" id="{EBE2E73C-B356-E522-651C-E1F6ADC9BA04}"/>
                </a:ext>
              </a:extLst>
            </p:cNvPr>
            <p:cNvSpPr>
              <a:spLocks/>
            </p:cNvSpPr>
            <p:nvPr userDrawn="1"/>
          </p:nvSpPr>
          <p:spPr bwMode="auto">
            <a:xfrm>
              <a:off x="4691" y="504"/>
              <a:ext cx="1031" cy="416"/>
            </a:xfrm>
            <a:custGeom>
              <a:avLst/>
              <a:gdLst>
                <a:gd name="T0" fmla="*/ 2018 w 2018"/>
                <a:gd name="T1" fmla="*/ 288 h 807"/>
                <a:gd name="T2" fmla="*/ 2018 w 2018"/>
                <a:gd name="T3" fmla="*/ 289 h 807"/>
                <a:gd name="T4" fmla="*/ 2013 w 2018"/>
                <a:gd name="T5" fmla="*/ 292 h 807"/>
                <a:gd name="T6" fmla="*/ 714 w 2018"/>
                <a:gd name="T7" fmla="*/ 8 h 807"/>
                <a:gd name="T8" fmla="*/ 8 w 2018"/>
                <a:gd name="T9" fmla="*/ 806 h 807"/>
                <a:gd name="T10" fmla="*/ 2 w 2018"/>
                <a:gd name="T11" fmla="*/ 806 h 807"/>
                <a:gd name="T12" fmla="*/ 2 w 2018"/>
                <a:gd name="T13" fmla="*/ 800 h 807"/>
                <a:gd name="T14" fmla="*/ 710 w 2018"/>
                <a:gd name="T15" fmla="*/ 1 h 807"/>
                <a:gd name="T16" fmla="*/ 714 w 2018"/>
                <a:gd name="T17" fmla="*/ 0 h 807"/>
                <a:gd name="T18" fmla="*/ 2015 w 2018"/>
                <a:gd name="T19" fmla="*/ 285 h 807"/>
                <a:gd name="T20" fmla="*/ 2018 w 2018"/>
                <a:gd name="T21" fmla="*/ 288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8" h="807">
                  <a:moveTo>
                    <a:pt x="2018" y="288"/>
                  </a:moveTo>
                  <a:cubicBezTo>
                    <a:pt x="2018" y="289"/>
                    <a:pt x="2018" y="289"/>
                    <a:pt x="2018" y="289"/>
                  </a:cubicBezTo>
                  <a:cubicBezTo>
                    <a:pt x="2017" y="292"/>
                    <a:pt x="2015" y="293"/>
                    <a:pt x="2013" y="292"/>
                  </a:cubicBezTo>
                  <a:cubicBezTo>
                    <a:pt x="714" y="8"/>
                    <a:pt x="714" y="8"/>
                    <a:pt x="714" y="8"/>
                  </a:cubicBezTo>
                  <a:cubicBezTo>
                    <a:pt x="8" y="806"/>
                    <a:pt x="8" y="806"/>
                    <a:pt x="8" y="806"/>
                  </a:cubicBezTo>
                  <a:cubicBezTo>
                    <a:pt x="6" y="807"/>
                    <a:pt x="4" y="807"/>
                    <a:pt x="2" y="806"/>
                  </a:cubicBezTo>
                  <a:cubicBezTo>
                    <a:pt x="0" y="804"/>
                    <a:pt x="0" y="802"/>
                    <a:pt x="2" y="800"/>
                  </a:cubicBezTo>
                  <a:cubicBezTo>
                    <a:pt x="710" y="1"/>
                    <a:pt x="710" y="1"/>
                    <a:pt x="710" y="1"/>
                  </a:cubicBezTo>
                  <a:cubicBezTo>
                    <a:pt x="712" y="0"/>
                    <a:pt x="713" y="0"/>
                    <a:pt x="714" y="0"/>
                  </a:cubicBezTo>
                  <a:cubicBezTo>
                    <a:pt x="2015" y="285"/>
                    <a:pt x="2015" y="285"/>
                    <a:pt x="2015" y="285"/>
                  </a:cubicBezTo>
                  <a:cubicBezTo>
                    <a:pt x="2017" y="285"/>
                    <a:pt x="2018" y="287"/>
                    <a:pt x="2018" y="2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198">
              <a:extLst>
                <a:ext uri="{FF2B5EF4-FFF2-40B4-BE49-F238E27FC236}">
                  <a16:creationId xmlns:a16="http://schemas.microsoft.com/office/drawing/2014/main" id="{F3194391-15CF-8772-77C1-416CC74B80F8}"/>
                </a:ext>
              </a:extLst>
            </p:cNvPr>
            <p:cNvSpPr>
              <a:spLocks/>
            </p:cNvSpPr>
            <p:nvPr userDrawn="1"/>
          </p:nvSpPr>
          <p:spPr bwMode="auto">
            <a:xfrm>
              <a:off x="4829" y="957"/>
              <a:ext cx="657" cy="504"/>
            </a:xfrm>
            <a:custGeom>
              <a:avLst/>
              <a:gdLst>
                <a:gd name="T0" fmla="*/ 1285 w 1285"/>
                <a:gd name="T1" fmla="*/ 972 h 977"/>
                <a:gd name="T2" fmla="*/ 1285 w 1285"/>
                <a:gd name="T3" fmla="*/ 974 h 977"/>
                <a:gd name="T4" fmla="*/ 1280 w 1285"/>
                <a:gd name="T5" fmla="*/ 976 h 977"/>
                <a:gd name="T6" fmla="*/ 291 w 1285"/>
                <a:gd name="T7" fmla="*/ 636 h 977"/>
                <a:gd name="T8" fmla="*/ 289 w 1285"/>
                <a:gd name="T9" fmla="*/ 634 h 977"/>
                <a:gd name="T10" fmla="*/ 1 w 1285"/>
                <a:gd name="T11" fmla="*/ 7 h 977"/>
                <a:gd name="T12" fmla="*/ 3 w 1285"/>
                <a:gd name="T13" fmla="*/ 1 h 977"/>
                <a:gd name="T14" fmla="*/ 8 w 1285"/>
                <a:gd name="T15" fmla="*/ 3 h 977"/>
                <a:gd name="T16" fmla="*/ 295 w 1285"/>
                <a:gd name="T17" fmla="*/ 629 h 977"/>
                <a:gd name="T18" fmla="*/ 1282 w 1285"/>
                <a:gd name="T19" fmla="*/ 969 h 977"/>
                <a:gd name="T20" fmla="*/ 1285 w 1285"/>
                <a:gd name="T21" fmla="*/ 972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5" h="977">
                  <a:moveTo>
                    <a:pt x="1285" y="972"/>
                  </a:moveTo>
                  <a:cubicBezTo>
                    <a:pt x="1285" y="972"/>
                    <a:pt x="1285" y="973"/>
                    <a:pt x="1285" y="974"/>
                  </a:cubicBezTo>
                  <a:cubicBezTo>
                    <a:pt x="1284" y="976"/>
                    <a:pt x="1282" y="977"/>
                    <a:pt x="1280" y="976"/>
                  </a:cubicBezTo>
                  <a:cubicBezTo>
                    <a:pt x="291" y="636"/>
                    <a:pt x="291" y="636"/>
                    <a:pt x="291" y="636"/>
                  </a:cubicBezTo>
                  <a:cubicBezTo>
                    <a:pt x="290" y="636"/>
                    <a:pt x="290" y="635"/>
                    <a:pt x="289" y="634"/>
                  </a:cubicBezTo>
                  <a:cubicBezTo>
                    <a:pt x="1" y="7"/>
                    <a:pt x="1" y="7"/>
                    <a:pt x="1" y="7"/>
                  </a:cubicBezTo>
                  <a:cubicBezTo>
                    <a:pt x="0" y="5"/>
                    <a:pt x="1" y="2"/>
                    <a:pt x="3" y="1"/>
                  </a:cubicBezTo>
                  <a:cubicBezTo>
                    <a:pt x="4" y="0"/>
                    <a:pt x="7" y="1"/>
                    <a:pt x="8" y="3"/>
                  </a:cubicBezTo>
                  <a:cubicBezTo>
                    <a:pt x="295" y="629"/>
                    <a:pt x="295" y="629"/>
                    <a:pt x="295" y="629"/>
                  </a:cubicBezTo>
                  <a:cubicBezTo>
                    <a:pt x="1282" y="969"/>
                    <a:pt x="1282" y="969"/>
                    <a:pt x="1282" y="969"/>
                  </a:cubicBezTo>
                  <a:cubicBezTo>
                    <a:pt x="1284" y="969"/>
                    <a:pt x="1285" y="970"/>
                    <a:pt x="1285" y="9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199">
              <a:extLst>
                <a:ext uri="{FF2B5EF4-FFF2-40B4-BE49-F238E27FC236}">
                  <a16:creationId xmlns:a16="http://schemas.microsoft.com/office/drawing/2014/main" id="{71119A3B-1CA0-F6BD-6805-33981A671107}"/>
                </a:ext>
              </a:extLst>
            </p:cNvPr>
            <p:cNvSpPr>
              <a:spLocks/>
            </p:cNvSpPr>
            <p:nvPr userDrawn="1"/>
          </p:nvSpPr>
          <p:spPr bwMode="auto">
            <a:xfrm>
              <a:off x="4900" y="978"/>
              <a:ext cx="607" cy="543"/>
            </a:xfrm>
            <a:custGeom>
              <a:avLst/>
              <a:gdLst>
                <a:gd name="T0" fmla="*/ 1187 w 1187"/>
                <a:gd name="T1" fmla="*/ 1049 h 1054"/>
                <a:gd name="T2" fmla="*/ 1187 w 1187"/>
                <a:gd name="T3" fmla="*/ 1051 h 1054"/>
                <a:gd name="T4" fmla="*/ 1182 w 1187"/>
                <a:gd name="T5" fmla="*/ 1053 h 1054"/>
                <a:gd name="T6" fmla="*/ 336 w 1187"/>
                <a:gd name="T7" fmla="*/ 756 h 1054"/>
                <a:gd name="T8" fmla="*/ 333 w 1187"/>
                <a:gd name="T9" fmla="*/ 753 h 1054"/>
                <a:gd name="T10" fmla="*/ 1 w 1187"/>
                <a:gd name="T11" fmla="*/ 7 h 1054"/>
                <a:gd name="T12" fmla="*/ 4 w 1187"/>
                <a:gd name="T13" fmla="*/ 1 h 1054"/>
                <a:gd name="T14" fmla="*/ 9 w 1187"/>
                <a:gd name="T15" fmla="*/ 4 h 1054"/>
                <a:gd name="T16" fmla="*/ 341 w 1187"/>
                <a:gd name="T17" fmla="*/ 749 h 1054"/>
                <a:gd name="T18" fmla="*/ 1184 w 1187"/>
                <a:gd name="T19" fmla="*/ 1046 h 1054"/>
                <a:gd name="T20" fmla="*/ 1187 w 1187"/>
                <a:gd name="T21" fmla="*/ 1049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7" h="1054">
                  <a:moveTo>
                    <a:pt x="1187" y="1049"/>
                  </a:moveTo>
                  <a:cubicBezTo>
                    <a:pt x="1187" y="1049"/>
                    <a:pt x="1187" y="1050"/>
                    <a:pt x="1187" y="1051"/>
                  </a:cubicBezTo>
                  <a:cubicBezTo>
                    <a:pt x="1186" y="1053"/>
                    <a:pt x="1184" y="1054"/>
                    <a:pt x="1182" y="1053"/>
                  </a:cubicBezTo>
                  <a:cubicBezTo>
                    <a:pt x="336" y="756"/>
                    <a:pt x="336" y="756"/>
                    <a:pt x="336" y="756"/>
                  </a:cubicBezTo>
                  <a:cubicBezTo>
                    <a:pt x="335" y="755"/>
                    <a:pt x="334" y="755"/>
                    <a:pt x="333" y="753"/>
                  </a:cubicBezTo>
                  <a:cubicBezTo>
                    <a:pt x="1" y="7"/>
                    <a:pt x="1" y="7"/>
                    <a:pt x="1" y="7"/>
                  </a:cubicBezTo>
                  <a:cubicBezTo>
                    <a:pt x="0" y="5"/>
                    <a:pt x="1" y="2"/>
                    <a:pt x="4" y="1"/>
                  </a:cubicBezTo>
                  <a:cubicBezTo>
                    <a:pt x="6" y="0"/>
                    <a:pt x="8" y="1"/>
                    <a:pt x="9" y="4"/>
                  </a:cubicBezTo>
                  <a:cubicBezTo>
                    <a:pt x="341" y="749"/>
                    <a:pt x="341" y="749"/>
                    <a:pt x="341" y="749"/>
                  </a:cubicBezTo>
                  <a:cubicBezTo>
                    <a:pt x="1184" y="1046"/>
                    <a:pt x="1184" y="1046"/>
                    <a:pt x="1184" y="1046"/>
                  </a:cubicBezTo>
                  <a:cubicBezTo>
                    <a:pt x="1186" y="1046"/>
                    <a:pt x="1187" y="1048"/>
                    <a:pt x="1187" y="10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200">
              <a:extLst>
                <a:ext uri="{FF2B5EF4-FFF2-40B4-BE49-F238E27FC236}">
                  <a16:creationId xmlns:a16="http://schemas.microsoft.com/office/drawing/2014/main" id="{9F4B8C90-A3D1-D5FF-C3A6-525D663E564C}"/>
                </a:ext>
              </a:extLst>
            </p:cNvPr>
            <p:cNvSpPr>
              <a:spLocks/>
            </p:cNvSpPr>
            <p:nvPr userDrawn="1"/>
          </p:nvSpPr>
          <p:spPr bwMode="auto">
            <a:xfrm>
              <a:off x="5048" y="1024"/>
              <a:ext cx="479" cy="556"/>
            </a:xfrm>
            <a:custGeom>
              <a:avLst/>
              <a:gdLst>
                <a:gd name="T0" fmla="*/ 938 w 938"/>
                <a:gd name="T1" fmla="*/ 1075 h 1080"/>
                <a:gd name="T2" fmla="*/ 938 w 938"/>
                <a:gd name="T3" fmla="*/ 1077 h 1080"/>
                <a:gd name="T4" fmla="*/ 933 w 938"/>
                <a:gd name="T5" fmla="*/ 1080 h 1080"/>
                <a:gd name="T6" fmla="*/ 363 w 938"/>
                <a:gd name="T7" fmla="*/ 876 h 1080"/>
                <a:gd name="T8" fmla="*/ 361 w 938"/>
                <a:gd name="T9" fmla="*/ 873 h 1080"/>
                <a:gd name="T10" fmla="*/ 1 w 938"/>
                <a:gd name="T11" fmla="*/ 6 h 1080"/>
                <a:gd name="T12" fmla="*/ 3 w 938"/>
                <a:gd name="T13" fmla="*/ 1 h 1080"/>
                <a:gd name="T14" fmla="*/ 8 w 938"/>
                <a:gd name="T15" fmla="*/ 3 h 1080"/>
                <a:gd name="T16" fmla="*/ 367 w 938"/>
                <a:gd name="T17" fmla="*/ 869 h 1080"/>
                <a:gd name="T18" fmla="*/ 935 w 938"/>
                <a:gd name="T19" fmla="*/ 1072 h 1080"/>
                <a:gd name="T20" fmla="*/ 938 w 938"/>
                <a:gd name="T21" fmla="*/ 1075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8" h="1080">
                  <a:moveTo>
                    <a:pt x="938" y="1075"/>
                  </a:moveTo>
                  <a:cubicBezTo>
                    <a:pt x="938" y="1076"/>
                    <a:pt x="938" y="1077"/>
                    <a:pt x="938" y="1077"/>
                  </a:cubicBezTo>
                  <a:cubicBezTo>
                    <a:pt x="937" y="1079"/>
                    <a:pt x="935" y="1080"/>
                    <a:pt x="933" y="1080"/>
                  </a:cubicBezTo>
                  <a:cubicBezTo>
                    <a:pt x="363" y="876"/>
                    <a:pt x="363" y="876"/>
                    <a:pt x="363" y="876"/>
                  </a:cubicBezTo>
                  <a:cubicBezTo>
                    <a:pt x="362" y="875"/>
                    <a:pt x="361" y="874"/>
                    <a:pt x="361" y="873"/>
                  </a:cubicBezTo>
                  <a:cubicBezTo>
                    <a:pt x="1" y="6"/>
                    <a:pt x="1" y="6"/>
                    <a:pt x="1" y="6"/>
                  </a:cubicBezTo>
                  <a:cubicBezTo>
                    <a:pt x="0" y="4"/>
                    <a:pt x="1" y="2"/>
                    <a:pt x="3" y="1"/>
                  </a:cubicBezTo>
                  <a:cubicBezTo>
                    <a:pt x="5" y="0"/>
                    <a:pt x="8" y="1"/>
                    <a:pt x="8" y="3"/>
                  </a:cubicBezTo>
                  <a:cubicBezTo>
                    <a:pt x="367" y="869"/>
                    <a:pt x="367" y="869"/>
                    <a:pt x="367" y="869"/>
                  </a:cubicBezTo>
                  <a:cubicBezTo>
                    <a:pt x="935" y="1072"/>
                    <a:pt x="935" y="1072"/>
                    <a:pt x="935" y="1072"/>
                  </a:cubicBezTo>
                  <a:cubicBezTo>
                    <a:pt x="937" y="1073"/>
                    <a:pt x="938" y="1074"/>
                    <a:pt x="938" y="10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201">
              <a:extLst>
                <a:ext uri="{FF2B5EF4-FFF2-40B4-BE49-F238E27FC236}">
                  <a16:creationId xmlns:a16="http://schemas.microsoft.com/office/drawing/2014/main" id="{A32FE121-9542-D2E6-F2C2-395C5C9F6D0D}"/>
                </a:ext>
              </a:extLst>
            </p:cNvPr>
            <p:cNvSpPr>
              <a:spLocks/>
            </p:cNvSpPr>
            <p:nvPr userDrawn="1"/>
          </p:nvSpPr>
          <p:spPr bwMode="auto">
            <a:xfrm>
              <a:off x="5203" y="1070"/>
              <a:ext cx="344" cy="567"/>
            </a:xfrm>
            <a:custGeom>
              <a:avLst/>
              <a:gdLst>
                <a:gd name="T0" fmla="*/ 673 w 673"/>
                <a:gd name="T1" fmla="*/ 1096 h 1101"/>
                <a:gd name="T2" fmla="*/ 672 w 673"/>
                <a:gd name="T3" fmla="*/ 1098 h 1101"/>
                <a:gd name="T4" fmla="*/ 668 w 673"/>
                <a:gd name="T5" fmla="*/ 1100 h 1101"/>
                <a:gd name="T6" fmla="*/ 380 w 673"/>
                <a:gd name="T7" fmla="*/ 995 h 1101"/>
                <a:gd name="T8" fmla="*/ 378 w 673"/>
                <a:gd name="T9" fmla="*/ 993 h 1101"/>
                <a:gd name="T10" fmla="*/ 0 w 673"/>
                <a:gd name="T11" fmla="*/ 6 h 1101"/>
                <a:gd name="T12" fmla="*/ 2 w 673"/>
                <a:gd name="T13" fmla="*/ 1 h 1101"/>
                <a:gd name="T14" fmla="*/ 7 w 673"/>
                <a:gd name="T15" fmla="*/ 3 h 1101"/>
                <a:gd name="T16" fmla="*/ 384 w 673"/>
                <a:gd name="T17" fmla="*/ 989 h 1101"/>
                <a:gd name="T18" fmla="*/ 670 w 673"/>
                <a:gd name="T19" fmla="*/ 1093 h 1101"/>
                <a:gd name="T20" fmla="*/ 673 w 673"/>
                <a:gd name="T21" fmla="*/ 1096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3" h="1101">
                  <a:moveTo>
                    <a:pt x="673" y="1096"/>
                  </a:moveTo>
                  <a:cubicBezTo>
                    <a:pt x="673" y="1097"/>
                    <a:pt x="673" y="1098"/>
                    <a:pt x="672" y="1098"/>
                  </a:cubicBezTo>
                  <a:cubicBezTo>
                    <a:pt x="672" y="1100"/>
                    <a:pt x="669" y="1101"/>
                    <a:pt x="668" y="1100"/>
                  </a:cubicBezTo>
                  <a:cubicBezTo>
                    <a:pt x="380" y="995"/>
                    <a:pt x="380" y="995"/>
                    <a:pt x="380" y="995"/>
                  </a:cubicBezTo>
                  <a:cubicBezTo>
                    <a:pt x="379" y="995"/>
                    <a:pt x="378" y="994"/>
                    <a:pt x="378" y="993"/>
                  </a:cubicBezTo>
                  <a:cubicBezTo>
                    <a:pt x="0" y="6"/>
                    <a:pt x="0" y="6"/>
                    <a:pt x="0" y="6"/>
                  </a:cubicBezTo>
                  <a:cubicBezTo>
                    <a:pt x="0" y="4"/>
                    <a:pt x="0" y="1"/>
                    <a:pt x="2" y="1"/>
                  </a:cubicBezTo>
                  <a:cubicBezTo>
                    <a:pt x="4" y="0"/>
                    <a:pt x="7" y="1"/>
                    <a:pt x="7" y="3"/>
                  </a:cubicBezTo>
                  <a:cubicBezTo>
                    <a:pt x="384" y="989"/>
                    <a:pt x="384" y="989"/>
                    <a:pt x="384" y="989"/>
                  </a:cubicBezTo>
                  <a:cubicBezTo>
                    <a:pt x="670" y="1093"/>
                    <a:pt x="670" y="1093"/>
                    <a:pt x="670" y="1093"/>
                  </a:cubicBezTo>
                  <a:cubicBezTo>
                    <a:pt x="672" y="1094"/>
                    <a:pt x="673" y="1095"/>
                    <a:pt x="673" y="10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202">
              <a:extLst>
                <a:ext uri="{FF2B5EF4-FFF2-40B4-BE49-F238E27FC236}">
                  <a16:creationId xmlns:a16="http://schemas.microsoft.com/office/drawing/2014/main" id="{2AF91E0F-2E5A-D404-5F32-D917B6406E81}"/>
                </a:ext>
              </a:extLst>
            </p:cNvPr>
            <p:cNvSpPr>
              <a:spLocks/>
            </p:cNvSpPr>
            <p:nvPr userDrawn="1"/>
          </p:nvSpPr>
          <p:spPr bwMode="auto">
            <a:xfrm>
              <a:off x="4691" y="915"/>
              <a:ext cx="875" cy="778"/>
            </a:xfrm>
            <a:custGeom>
              <a:avLst/>
              <a:gdLst>
                <a:gd name="T0" fmla="*/ 1712 w 1712"/>
                <a:gd name="T1" fmla="*/ 1504 h 1510"/>
                <a:gd name="T2" fmla="*/ 1712 w 1712"/>
                <a:gd name="T3" fmla="*/ 1507 h 1510"/>
                <a:gd name="T4" fmla="*/ 1707 w 1712"/>
                <a:gd name="T5" fmla="*/ 1509 h 1510"/>
                <a:gd name="T6" fmla="*/ 1563 w 1712"/>
                <a:gd name="T7" fmla="*/ 1455 h 1510"/>
                <a:gd name="T8" fmla="*/ 1561 w 1712"/>
                <a:gd name="T9" fmla="*/ 1452 h 1510"/>
                <a:gd name="T10" fmla="*/ 1159 w 1712"/>
                <a:gd name="T11" fmla="*/ 355 h 1510"/>
                <a:gd name="T12" fmla="*/ 3 w 1712"/>
                <a:gd name="T13" fmla="*/ 8 h 1510"/>
                <a:gd name="T14" fmla="*/ 1 w 1712"/>
                <a:gd name="T15" fmla="*/ 3 h 1510"/>
                <a:gd name="T16" fmla="*/ 6 w 1712"/>
                <a:gd name="T17" fmla="*/ 1 h 1510"/>
                <a:gd name="T18" fmla="*/ 1164 w 1712"/>
                <a:gd name="T19" fmla="*/ 348 h 1510"/>
                <a:gd name="T20" fmla="*/ 1166 w 1712"/>
                <a:gd name="T21" fmla="*/ 351 h 1510"/>
                <a:gd name="T22" fmla="*/ 1568 w 1712"/>
                <a:gd name="T23" fmla="*/ 1448 h 1510"/>
                <a:gd name="T24" fmla="*/ 1709 w 1712"/>
                <a:gd name="T25" fmla="*/ 1501 h 1510"/>
                <a:gd name="T26" fmla="*/ 1712 w 1712"/>
                <a:gd name="T27" fmla="*/ 1504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12" h="1510">
                  <a:moveTo>
                    <a:pt x="1712" y="1504"/>
                  </a:moveTo>
                  <a:cubicBezTo>
                    <a:pt x="1712" y="1505"/>
                    <a:pt x="1712" y="1506"/>
                    <a:pt x="1712" y="1507"/>
                  </a:cubicBezTo>
                  <a:cubicBezTo>
                    <a:pt x="1711" y="1509"/>
                    <a:pt x="1709" y="1510"/>
                    <a:pt x="1707" y="1509"/>
                  </a:cubicBezTo>
                  <a:cubicBezTo>
                    <a:pt x="1563" y="1455"/>
                    <a:pt x="1563" y="1455"/>
                    <a:pt x="1563" y="1455"/>
                  </a:cubicBezTo>
                  <a:cubicBezTo>
                    <a:pt x="1562" y="1455"/>
                    <a:pt x="1561" y="1454"/>
                    <a:pt x="1561" y="1452"/>
                  </a:cubicBezTo>
                  <a:cubicBezTo>
                    <a:pt x="1159" y="355"/>
                    <a:pt x="1159" y="355"/>
                    <a:pt x="1159" y="355"/>
                  </a:cubicBezTo>
                  <a:cubicBezTo>
                    <a:pt x="3" y="8"/>
                    <a:pt x="3" y="8"/>
                    <a:pt x="3" y="8"/>
                  </a:cubicBezTo>
                  <a:cubicBezTo>
                    <a:pt x="1" y="8"/>
                    <a:pt x="0" y="6"/>
                    <a:pt x="1" y="3"/>
                  </a:cubicBezTo>
                  <a:cubicBezTo>
                    <a:pt x="1" y="1"/>
                    <a:pt x="4" y="0"/>
                    <a:pt x="6" y="1"/>
                  </a:cubicBezTo>
                  <a:cubicBezTo>
                    <a:pt x="1164" y="348"/>
                    <a:pt x="1164" y="348"/>
                    <a:pt x="1164" y="348"/>
                  </a:cubicBezTo>
                  <a:cubicBezTo>
                    <a:pt x="1165" y="348"/>
                    <a:pt x="1166" y="350"/>
                    <a:pt x="1166" y="351"/>
                  </a:cubicBezTo>
                  <a:cubicBezTo>
                    <a:pt x="1568" y="1448"/>
                    <a:pt x="1568" y="1448"/>
                    <a:pt x="1568" y="1448"/>
                  </a:cubicBezTo>
                  <a:cubicBezTo>
                    <a:pt x="1709" y="1501"/>
                    <a:pt x="1709" y="1501"/>
                    <a:pt x="1709" y="1501"/>
                  </a:cubicBezTo>
                  <a:cubicBezTo>
                    <a:pt x="1711" y="1502"/>
                    <a:pt x="1712" y="1503"/>
                    <a:pt x="1712" y="1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203">
              <a:extLst>
                <a:ext uri="{FF2B5EF4-FFF2-40B4-BE49-F238E27FC236}">
                  <a16:creationId xmlns:a16="http://schemas.microsoft.com/office/drawing/2014/main" id="{FAF48E4C-7DD7-9A28-2C93-C59D8DEDD814}"/>
                </a:ext>
              </a:extLst>
            </p:cNvPr>
            <p:cNvSpPr>
              <a:spLocks/>
            </p:cNvSpPr>
            <p:nvPr userDrawn="1"/>
          </p:nvSpPr>
          <p:spPr bwMode="auto">
            <a:xfrm>
              <a:off x="5124" y="1047"/>
              <a:ext cx="369" cy="619"/>
            </a:xfrm>
            <a:custGeom>
              <a:avLst/>
              <a:gdLst>
                <a:gd name="T0" fmla="*/ 721 w 721"/>
                <a:gd name="T1" fmla="*/ 1196 h 1201"/>
                <a:gd name="T2" fmla="*/ 721 w 721"/>
                <a:gd name="T3" fmla="*/ 1198 h 1201"/>
                <a:gd name="T4" fmla="*/ 716 w 721"/>
                <a:gd name="T5" fmla="*/ 1200 h 1201"/>
                <a:gd name="T6" fmla="*/ 575 w 721"/>
                <a:gd name="T7" fmla="*/ 1148 h 1201"/>
                <a:gd name="T8" fmla="*/ 573 w 721"/>
                <a:gd name="T9" fmla="*/ 1145 h 1201"/>
                <a:gd name="T10" fmla="*/ 532 w 721"/>
                <a:gd name="T11" fmla="*/ 1040 h 1201"/>
                <a:gd name="T12" fmla="*/ 395 w 721"/>
                <a:gd name="T13" fmla="*/ 990 h 1201"/>
                <a:gd name="T14" fmla="*/ 392 w 721"/>
                <a:gd name="T15" fmla="*/ 988 h 1201"/>
                <a:gd name="T16" fmla="*/ 0 w 721"/>
                <a:gd name="T17" fmla="*/ 6 h 1201"/>
                <a:gd name="T18" fmla="*/ 3 w 721"/>
                <a:gd name="T19" fmla="*/ 1 h 1201"/>
                <a:gd name="T20" fmla="*/ 8 w 721"/>
                <a:gd name="T21" fmla="*/ 3 h 1201"/>
                <a:gd name="T22" fmla="*/ 399 w 721"/>
                <a:gd name="T23" fmla="*/ 983 h 1201"/>
                <a:gd name="T24" fmla="*/ 537 w 721"/>
                <a:gd name="T25" fmla="*/ 1033 h 1201"/>
                <a:gd name="T26" fmla="*/ 539 w 721"/>
                <a:gd name="T27" fmla="*/ 1035 h 1201"/>
                <a:gd name="T28" fmla="*/ 579 w 721"/>
                <a:gd name="T29" fmla="*/ 1141 h 1201"/>
                <a:gd name="T30" fmla="*/ 718 w 721"/>
                <a:gd name="T31" fmla="*/ 1192 h 1201"/>
                <a:gd name="T32" fmla="*/ 721 w 721"/>
                <a:gd name="T33" fmla="*/ 1196 h 1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1" h="1201">
                  <a:moveTo>
                    <a:pt x="721" y="1196"/>
                  </a:moveTo>
                  <a:cubicBezTo>
                    <a:pt x="721" y="1197"/>
                    <a:pt x="721" y="1197"/>
                    <a:pt x="721" y="1198"/>
                  </a:cubicBezTo>
                  <a:cubicBezTo>
                    <a:pt x="720" y="1200"/>
                    <a:pt x="717" y="1201"/>
                    <a:pt x="716" y="1200"/>
                  </a:cubicBezTo>
                  <a:cubicBezTo>
                    <a:pt x="575" y="1148"/>
                    <a:pt x="575" y="1148"/>
                    <a:pt x="575" y="1148"/>
                  </a:cubicBezTo>
                  <a:cubicBezTo>
                    <a:pt x="574" y="1147"/>
                    <a:pt x="573" y="1146"/>
                    <a:pt x="573" y="1145"/>
                  </a:cubicBezTo>
                  <a:cubicBezTo>
                    <a:pt x="532" y="1040"/>
                    <a:pt x="532" y="1040"/>
                    <a:pt x="532" y="1040"/>
                  </a:cubicBezTo>
                  <a:cubicBezTo>
                    <a:pt x="395" y="990"/>
                    <a:pt x="395" y="990"/>
                    <a:pt x="395" y="990"/>
                  </a:cubicBezTo>
                  <a:cubicBezTo>
                    <a:pt x="393" y="989"/>
                    <a:pt x="393" y="988"/>
                    <a:pt x="392" y="988"/>
                  </a:cubicBezTo>
                  <a:cubicBezTo>
                    <a:pt x="0" y="6"/>
                    <a:pt x="0" y="6"/>
                    <a:pt x="0" y="6"/>
                  </a:cubicBezTo>
                  <a:cubicBezTo>
                    <a:pt x="0" y="4"/>
                    <a:pt x="1" y="1"/>
                    <a:pt x="3" y="1"/>
                  </a:cubicBezTo>
                  <a:cubicBezTo>
                    <a:pt x="4" y="0"/>
                    <a:pt x="7" y="1"/>
                    <a:pt x="8" y="3"/>
                  </a:cubicBezTo>
                  <a:cubicBezTo>
                    <a:pt x="399" y="983"/>
                    <a:pt x="399" y="983"/>
                    <a:pt x="399" y="983"/>
                  </a:cubicBezTo>
                  <a:cubicBezTo>
                    <a:pt x="537" y="1033"/>
                    <a:pt x="537" y="1033"/>
                    <a:pt x="537" y="1033"/>
                  </a:cubicBezTo>
                  <a:cubicBezTo>
                    <a:pt x="538" y="1033"/>
                    <a:pt x="538" y="1035"/>
                    <a:pt x="539" y="1035"/>
                  </a:cubicBezTo>
                  <a:cubicBezTo>
                    <a:pt x="579" y="1141"/>
                    <a:pt x="579" y="1141"/>
                    <a:pt x="579" y="1141"/>
                  </a:cubicBezTo>
                  <a:cubicBezTo>
                    <a:pt x="718" y="1192"/>
                    <a:pt x="718" y="1192"/>
                    <a:pt x="718" y="1192"/>
                  </a:cubicBezTo>
                  <a:cubicBezTo>
                    <a:pt x="720" y="1193"/>
                    <a:pt x="721" y="1195"/>
                    <a:pt x="721" y="1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204">
              <a:extLst>
                <a:ext uri="{FF2B5EF4-FFF2-40B4-BE49-F238E27FC236}">
                  <a16:creationId xmlns:a16="http://schemas.microsoft.com/office/drawing/2014/main" id="{21E04C90-8238-CD2A-9F74-0796E0857A44}"/>
                </a:ext>
              </a:extLst>
            </p:cNvPr>
            <p:cNvSpPr>
              <a:spLocks/>
            </p:cNvSpPr>
            <p:nvPr userDrawn="1"/>
          </p:nvSpPr>
          <p:spPr bwMode="auto">
            <a:xfrm>
              <a:off x="4973" y="1001"/>
              <a:ext cx="448" cy="638"/>
            </a:xfrm>
            <a:custGeom>
              <a:avLst/>
              <a:gdLst>
                <a:gd name="T0" fmla="*/ 876 w 876"/>
                <a:gd name="T1" fmla="*/ 1233 h 1238"/>
                <a:gd name="T2" fmla="*/ 876 w 876"/>
                <a:gd name="T3" fmla="*/ 1235 h 1238"/>
                <a:gd name="T4" fmla="*/ 871 w 876"/>
                <a:gd name="T5" fmla="*/ 1237 h 1238"/>
                <a:gd name="T6" fmla="*/ 733 w 876"/>
                <a:gd name="T7" fmla="*/ 1185 h 1238"/>
                <a:gd name="T8" fmla="*/ 731 w 876"/>
                <a:gd name="T9" fmla="*/ 1183 h 1238"/>
                <a:gd name="T10" fmla="*/ 689 w 876"/>
                <a:gd name="T11" fmla="*/ 1078 h 1238"/>
                <a:gd name="T12" fmla="*/ 554 w 876"/>
                <a:gd name="T13" fmla="*/ 1029 h 1238"/>
                <a:gd name="T14" fmla="*/ 552 w 876"/>
                <a:gd name="T15" fmla="*/ 1027 h 1238"/>
                <a:gd name="T16" fmla="*/ 507 w 876"/>
                <a:gd name="T17" fmla="*/ 919 h 1238"/>
                <a:gd name="T18" fmla="*/ 374 w 876"/>
                <a:gd name="T19" fmla="*/ 871 h 1238"/>
                <a:gd name="T20" fmla="*/ 372 w 876"/>
                <a:gd name="T21" fmla="*/ 869 h 1238"/>
                <a:gd name="T22" fmla="*/ 1 w 876"/>
                <a:gd name="T23" fmla="*/ 6 h 1238"/>
                <a:gd name="T24" fmla="*/ 3 w 876"/>
                <a:gd name="T25" fmla="*/ 1 h 1238"/>
                <a:gd name="T26" fmla="*/ 8 w 876"/>
                <a:gd name="T27" fmla="*/ 3 h 1238"/>
                <a:gd name="T28" fmla="*/ 378 w 876"/>
                <a:gd name="T29" fmla="*/ 865 h 1238"/>
                <a:gd name="T30" fmla="*/ 512 w 876"/>
                <a:gd name="T31" fmla="*/ 912 h 1238"/>
                <a:gd name="T32" fmla="*/ 514 w 876"/>
                <a:gd name="T33" fmla="*/ 915 h 1238"/>
                <a:gd name="T34" fmla="*/ 559 w 876"/>
                <a:gd name="T35" fmla="*/ 1022 h 1238"/>
                <a:gd name="T36" fmla="*/ 693 w 876"/>
                <a:gd name="T37" fmla="*/ 1072 h 1238"/>
                <a:gd name="T38" fmla="*/ 696 w 876"/>
                <a:gd name="T39" fmla="*/ 1074 h 1238"/>
                <a:gd name="T40" fmla="*/ 738 w 876"/>
                <a:gd name="T41" fmla="*/ 1179 h 1238"/>
                <a:gd name="T42" fmla="*/ 874 w 876"/>
                <a:gd name="T43" fmla="*/ 1229 h 1238"/>
                <a:gd name="T44" fmla="*/ 876 w 876"/>
                <a:gd name="T45" fmla="*/ 123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6" h="1238">
                  <a:moveTo>
                    <a:pt x="876" y="1233"/>
                  </a:moveTo>
                  <a:cubicBezTo>
                    <a:pt x="876" y="1233"/>
                    <a:pt x="876" y="1234"/>
                    <a:pt x="876" y="1235"/>
                  </a:cubicBezTo>
                  <a:cubicBezTo>
                    <a:pt x="875" y="1237"/>
                    <a:pt x="873" y="1238"/>
                    <a:pt x="871" y="1237"/>
                  </a:cubicBezTo>
                  <a:cubicBezTo>
                    <a:pt x="733" y="1185"/>
                    <a:pt x="733" y="1185"/>
                    <a:pt x="733" y="1185"/>
                  </a:cubicBezTo>
                  <a:cubicBezTo>
                    <a:pt x="732" y="1185"/>
                    <a:pt x="731" y="1184"/>
                    <a:pt x="731" y="1183"/>
                  </a:cubicBezTo>
                  <a:cubicBezTo>
                    <a:pt x="689" y="1078"/>
                    <a:pt x="689" y="1078"/>
                    <a:pt x="689" y="1078"/>
                  </a:cubicBezTo>
                  <a:cubicBezTo>
                    <a:pt x="554" y="1029"/>
                    <a:pt x="554" y="1029"/>
                    <a:pt x="554" y="1029"/>
                  </a:cubicBezTo>
                  <a:cubicBezTo>
                    <a:pt x="553" y="1029"/>
                    <a:pt x="553" y="1028"/>
                    <a:pt x="552" y="1027"/>
                  </a:cubicBezTo>
                  <a:cubicBezTo>
                    <a:pt x="507" y="919"/>
                    <a:pt x="507" y="919"/>
                    <a:pt x="507" y="919"/>
                  </a:cubicBezTo>
                  <a:cubicBezTo>
                    <a:pt x="374" y="871"/>
                    <a:pt x="374" y="871"/>
                    <a:pt x="374" y="871"/>
                  </a:cubicBezTo>
                  <a:cubicBezTo>
                    <a:pt x="373" y="871"/>
                    <a:pt x="372" y="870"/>
                    <a:pt x="372" y="869"/>
                  </a:cubicBezTo>
                  <a:cubicBezTo>
                    <a:pt x="1" y="6"/>
                    <a:pt x="1" y="6"/>
                    <a:pt x="1" y="6"/>
                  </a:cubicBezTo>
                  <a:cubicBezTo>
                    <a:pt x="0" y="4"/>
                    <a:pt x="1" y="2"/>
                    <a:pt x="3" y="1"/>
                  </a:cubicBezTo>
                  <a:cubicBezTo>
                    <a:pt x="5" y="0"/>
                    <a:pt x="8" y="1"/>
                    <a:pt x="8" y="3"/>
                  </a:cubicBezTo>
                  <a:cubicBezTo>
                    <a:pt x="378" y="865"/>
                    <a:pt x="378" y="865"/>
                    <a:pt x="378" y="865"/>
                  </a:cubicBezTo>
                  <a:cubicBezTo>
                    <a:pt x="512" y="912"/>
                    <a:pt x="512" y="912"/>
                    <a:pt x="512" y="912"/>
                  </a:cubicBezTo>
                  <a:cubicBezTo>
                    <a:pt x="513" y="913"/>
                    <a:pt x="513" y="914"/>
                    <a:pt x="514" y="915"/>
                  </a:cubicBezTo>
                  <a:cubicBezTo>
                    <a:pt x="559" y="1022"/>
                    <a:pt x="559" y="1022"/>
                    <a:pt x="559" y="1022"/>
                  </a:cubicBezTo>
                  <a:cubicBezTo>
                    <a:pt x="693" y="1072"/>
                    <a:pt x="693" y="1072"/>
                    <a:pt x="693" y="1072"/>
                  </a:cubicBezTo>
                  <a:cubicBezTo>
                    <a:pt x="695" y="1072"/>
                    <a:pt x="695" y="1073"/>
                    <a:pt x="696" y="1074"/>
                  </a:cubicBezTo>
                  <a:cubicBezTo>
                    <a:pt x="738" y="1179"/>
                    <a:pt x="738" y="1179"/>
                    <a:pt x="738" y="1179"/>
                  </a:cubicBezTo>
                  <a:cubicBezTo>
                    <a:pt x="874" y="1229"/>
                    <a:pt x="874" y="1229"/>
                    <a:pt x="874" y="1229"/>
                  </a:cubicBezTo>
                  <a:cubicBezTo>
                    <a:pt x="875" y="1230"/>
                    <a:pt x="876" y="1231"/>
                    <a:pt x="876" y="12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205">
              <a:extLst>
                <a:ext uri="{FF2B5EF4-FFF2-40B4-BE49-F238E27FC236}">
                  <a16:creationId xmlns:a16="http://schemas.microsoft.com/office/drawing/2014/main" id="{2187396C-13A3-7EBC-185F-481FC8B51ED3}"/>
                </a:ext>
              </a:extLst>
            </p:cNvPr>
            <p:cNvSpPr>
              <a:spLocks/>
            </p:cNvSpPr>
            <p:nvPr userDrawn="1"/>
          </p:nvSpPr>
          <p:spPr bwMode="auto">
            <a:xfrm>
              <a:off x="5365" y="528"/>
              <a:ext cx="449" cy="668"/>
            </a:xfrm>
            <a:custGeom>
              <a:avLst/>
              <a:gdLst>
                <a:gd name="T0" fmla="*/ 879 w 879"/>
                <a:gd name="T1" fmla="*/ 4 h 1295"/>
                <a:gd name="T2" fmla="*/ 878 w 879"/>
                <a:gd name="T3" fmla="*/ 7 h 1295"/>
                <a:gd name="T4" fmla="*/ 9 w 879"/>
                <a:gd name="T5" fmla="*/ 1152 h 1295"/>
                <a:gd name="T6" fmla="*/ 57 w 879"/>
                <a:gd name="T7" fmla="*/ 1290 h 1295"/>
                <a:gd name="T8" fmla="*/ 54 w 879"/>
                <a:gd name="T9" fmla="*/ 1295 h 1295"/>
                <a:gd name="T10" fmla="*/ 49 w 879"/>
                <a:gd name="T11" fmla="*/ 1292 h 1295"/>
                <a:gd name="T12" fmla="*/ 0 w 879"/>
                <a:gd name="T13" fmla="*/ 1153 h 1295"/>
                <a:gd name="T14" fmla="*/ 1 w 879"/>
                <a:gd name="T15" fmla="*/ 1149 h 1295"/>
                <a:gd name="T16" fmla="*/ 872 w 879"/>
                <a:gd name="T17" fmla="*/ 2 h 1295"/>
                <a:gd name="T18" fmla="*/ 877 w 879"/>
                <a:gd name="T19" fmla="*/ 2 h 1295"/>
                <a:gd name="T20" fmla="*/ 879 w 879"/>
                <a:gd name="T21" fmla="*/ 4 h 1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9" h="1295">
                  <a:moveTo>
                    <a:pt x="879" y="4"/>
                  </a:moveTo>
                  <a:cubicBezTo>
                    <a:pt x="879" y="5"/>
                    <a:pt x="879" y="6"/>
                    <a:pt x="878" y="7"/>
                  </a:cubicBezTo>
                  <a:cubicBezTo>
                    <a:pt x="9" y="1152"/>
                    <a:pt x="9" y="1152"/>
                    <a:pt x="9" y="1152"/>
                  </a:cubicBezTo>
                  <a:cubicBezTo>
                    <a:pt x="57" y="1290"/>
                    <a:pt x="57" y="1290"/>
                    <a:pt x="57" y="1290"/>
                  </a:cubicBezTo>
                  <a:cubicBezTo>
                    <a:pt x="57" y="1292"/>
                    <a:pt x="56" y="1294"/>
                    <a:pt x="54" y="1295"/>
                  </a:cubicBezTo>
                  <a:cubicBezTo>
                    <a:pt x="52" y="1295"/>
                    <a:pt x="50" y="1294"/>
                    <a:pt x="49" y="1292"/>
                  </a:cubicBezTo>
                  <a:cubicBezTo>
                    <a:pt x="0" y="1153"/>
                    <a:pt x="0" y="1153"/>
                    <a:pt x="0" y="1153"/>
                  </a:cubicBezTo>
                  <a:cubicBezTo>
                    <a:pt x="0" y="1152"/>
                    <a:pt x="0" y="1150"/>
                    <a:pt x="1" y="1149"/>
                  </a:cubicBezTo>
                  <a:cubicBezTo>
                    <a:pt x="872" y="2"/>
                    <a:pt x="872" y="2"/>
                    <a:pt x="872" y="2"/>
                  </a:cubicBezTo>
                  <a:cubicBezTo>
                    <a:pt x="873" y="1"/>
                    <a:pt x="876" y="0"/>
                    <a:pt x="877" y="2"/>
                  </a:cubicBezTo>
                  <a:cubicBezTo>
                    <a:pt x="878" y="2"/>
                    <a:pt x="879" y="3"/>
                    <a:pt x="87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Freeform 206">
              <a:extLst>
                <a:ext uri="{FF2B5EF4-FFF2-40B4-BE49-F238E27FC236}">
                  <a16:creationId xmlns:a16="http://schemas.microsoft.com/office/drawing/2014/main" id="{5FD2168A-23BB-202C-1B04-05075D433D78}"/>
                </a:ext>
              </a:extLst>
            </p:cNvPr>
            <p:cNvSpPr>
              <a:spLocks/>
            </p:cNvSpPr>
            <p:nvPr userDrawn="1"/>
          </p:nvSpPr>
          <p:spPr bwMode="auto">
            <a:xfrm>
              <a:off x="5414" y="528"/>
              <a:ext cx="416" cy="737"/>
            </a:xfrm>
            <a:custGeom>
              <a:avLst/>
              <a:gdLst>
                <a:gd name="T0" fmla="*/ 815 w 815"/>
                <a:gd name="T1" fmla="*/ 149 h 1430"/>
                <a:gd name="T2" fmla="*/ 814 w 815"/>
                <a:gd name="T3" fmla="*/ 152 h 1430"/>
                <a:gd name="T4" fmla="*/ 264 w 815"/>
                <a:gd name="T5" fmla="*/ 888 h 1430"/>
                <a:gd name="T6" fmla="*/ 304 w 815"/>
                <a:gd name="T7" fmla="*/ 1024 h 1430"/>
                <a:gd name="T8" fmla="*/ 303 w 815"/>
                <a:gd name="T9" fmla="*/ 1027 h 1430"/>
                <a:gd name="T10" fmla="*/ 8 w 815"/>
                <a:gd name="T11" fmla="*/ 1428 h 1430"/>
                <a:gd name="T12" fmla="*/ 2 w 815"/>
                <a:gd name="T13" fmla="*/ 1429 h 1430"/>
                <a:gd name="T14" fmla="*/ 1 w 815"/>
                <a:gd name="T15" fmla="*/ 1423 h 1430"/>
                <a:gd name="T16" fmla="*/ 296 w 815"/>
                <a:gd name="T17" fmla="*/ 1024 h 1430"/>
                <a:gd name="T18" fmla="*/ 256 w 815"/>
                <a:gd name="T19" fmla="*/ 889 h 1430"/>
                <a:gd name="T20" fmla="*/ 256 w 815"/>
                <a:gd name="T21" fmla="*/ 885 h 1430"/>
                <a:gd name="T22" fmla="*/ 806 w 815"/>
                <a:gd name="T23" fmla="*/ 149 h 1430"/>
                <a:gd name="T24" fmla="*/ 776 w 815"/>
                <a:gd name="T25" fmla="*/ 6 h 1430"/>
                <a:gd name="T26" fmla="*/ 779 w 815"/>
                <a:gd name="T27" fmla="*/ 1 h 1430"/>
                <a:gd name="T28" fmla="*/ 784 w 815"/>
                <a:gd name="T29" fmla="*/ 4 h 1430"/>
                <a:gd name="T30" fmla="*/ 815 w 815"/>
                <a:gd name="T31" fmla="*/ 149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5" h="1430">
                  <a:moveTo>
                    <a:pt x="815" y="149"/>
                  </a:moveTo>
                  <a:cubicBezTo>
                    <a:pt x="815" y="151"/>
                    <a:pt x="815" y="151"/>
                    <a:pt x="814" y="152"/>
                  </a:cubicBezTo>
                  <a:cubicBezTo>
                    <a:pt x="264" y="888"/>
                    <a:pt x="264" y="888"/>
                    <a:pt x="264" y="888"/>
                  </a:cubicBezTo>
                  <a:cubicBezTo>
                    <a:pt x="304" y="1024"/>
                    <a:pt x="304" y="1024"/>
                    <a:pt x="304" y="1024"/>
                  </a:cubicBezTo>
                  <a:cubicBezTo>
                    <a:pt x="304" y="1025"/>
                    <a:pt x="304" y="1026"/>
                    <a:pt x="303" y="1027"/>
                  </a:cubicBezTo>
                  <a:cubicBezTo>
                    <a:pt x="8" y="1428"/>
                    <a:pt x="8" y="1428"/>
                    <a:pt x="8" y="1428"/>
                  </a:cubicBezTo>
                  <a:cubicBezTo>
                    <a:pt x="6" y="1430"/>
                    <a:pt x="4" y="1430"/>
                    <a:pt x="2" y="1429"/>
                  </a:cubicBezTo>
                  <a:cubicBezTo>
                    <a:pt x="0" y="1428"/>
                    <a:pt x="0" y="1425"/>
                    <a:pt x="1" y="1423"/>
                  </a:cubicBezTo>
                  <a:cubicBezTo>
                    <a:pt x="296" y="1024"/>
                    <a:pt x="296" y="1024"/>
                    <a:pt x="296" y="1024"/>
                  </a:cubicBezTo>
                  <a:cubicBezTo>
                    <a:pt x="256" y="889"/>
                    <a:pt x="256" y="889"/>
                    <a:pt x="256" y="889"/>
                  </a:cubicBezTo>
                  <a:cubicBezTo>
                    <a:pt x="255" y="888"/>
                    <a:pt x="255" y="886"/>
                    <a:pt x="256" y="885"/>
                  </a:cubicBezTo>
                  <a:cubicBezTo>
                    <a:pt x="806" y="149"/>
                    <a:pt x="806" y="149"/>
                    <a:pt x="806" y="149"/>
                  </a:cubicBezTo>
                  <a:cubicBezTo>
                    <a:pt x="776" y="6"/>
                    <a:pt x="776" y="6"/>
                    <a:pt x="776" y="6"/>
                  </a:cubicBezTo>
                  <a:cubicBezTo>
                    <a:pt x="776" y="3"/>
                    <a:pt x="777" y="2"/>
                    <a:pt x="779" y="1"/>
                  </a:cubicBezTo>
                  <a:cubicBezTo>
                    <a:pt x="781" y="0"/>
                    <a:pt x="783" y="2"/>
                    <a:pt x="784" y="4"/>
                  </a:cubicBezTo>
                  <a:lnTo>
                    <a:pt x="815" y="1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Freeform 207">
              <a:extLst>
                <a:ext uri="{FF2B5EF4-FFF2-40B4-BE49-F238E27FC236}">
                  <a16:creationId xmlns:a16="http://schemas.microsoft.com/office/drawing/2014/main" id="{927EBBBA-C570-FC63-B110-5D947C1B70DB}"/>
                </a:ext>
              </a:extLst>
            </p:cNvPr>
            <p:cNvSpPr>
              <a:spLocks/>
            </p:cNvSpPr>
            <p:nvPr userDrawn="1"/>
          </p:nvSpPr>
          <p:spPr bwMode="auto">
            <a:xfrm>
              <a:off x="5565" y="589"/>
              <a:ext cx="236" cy="1037"/>
            </a:xfrm>
            <a:custGeom>
              <a:avLst/>
              <a:gdLst>
                <a:gd name="T0" fmla="*/ 463 w 463"/>
                <a:gd name="T1" fmla="*/ 289 h 2013"/>
                <a:gd name="T2" fmla="*/ 462 w 463"/>
                <a:gd name="T3" fmla="*/ 292 h 2013"/>
                <a:gd name="T4" fmla="*/ 9 w 463"/>
                <a:gd name="T5" fmla="*/ 908 h 2013"/>
                <a:gd name="T6" fmla="*/ 227 w 463"/>
                <a:gd name="T7" fmla="*/ 1644 h 2013"/>
                <a:gd name="T8" fmla="*/ 226 w 463"/>
                <a:gd name="T9" fmla="*/ 1647 h 2013"/>
                <a:gd name="T10" fmla="*/ 142 w 463"/>
                <a:gd name="T11" fmla="*/ 1772 h 2013"/>
                <a:gd name="T12" fmla="*/ 175 w 463"/>
                <a:gd name="T13" fmla="*/ 1880 h 2013"/>
                <a:gd name="T14" fmla="*/ 175 w 463"/>
                <a:gd name="T15" fmla="*/ 1883 h 2013"/>
                <a:gd name="T16" fmla="*/ 89 w 463"/>
                <a:gd name="T17" fmla="*/ 2011 h 2013"/>
                <a:gd name="T18" fmla="*/ 83 w 463"/>
                <a:gd name="T19" fmla="*/ 2012 h 2013"/>
                <a:gd name="T20" fmla="*/ 82 w 463"/>
                <a:gd name="T21" fmla="*/ 2006 h 2013"/>
                <a:gd name="T22" fmla="*/ 167 w 463"/>
                <a:gd name="T23" fmla="*/ 1880 h 2013"/>
                <a:gd name="T24" fmla="*/ 134 w 463"/>
                <a:gd name="T25" fmla="*/ 1773 h 2013"/>
                <a:gd name="T26" fmla="*/ 134 w 463"/>
                <a:gd name="T27" fmla="*/ 1769 h 2013"/>
                <a:gd name="T28" fmla="*/ 219 w 463"/>
                <a:gd name="T29" fmla="*/ 1645 h 2013"/>
                <a:gd name="T30" fmla="*/ 1 w 463"/>
                <a:gd name="T31" fmla="*/ 909 h 2013"/>
                <a:gd name="T32" fmla="*/ 1 w 463"/>
                <a:gd name="T33" fmla="*/ 905 h 2013"/>
                <a:gd name="T34" fmla="*/ 455 w 463"/>
                <a:gd name="T35" fmla="*/ 289 h 2013"/>
                <a:gd name="T36" fmla="*/ 391 w 463"/>
                <a:gd name="T37" fmla="*/ 5 h 2013"/>
                <a:gd name="T38" fmla="*/ 394 w 463"/>
                <a:gd name="T39" fmla="*/ 0 h 2013"/>
                <a:gd name="T40" fmla="*/ 399 w 463"/>
                <a:gd name="T41" fmla="*/ 4 h 2013"/>
                <a:gd name="T42" fmla="*/ 463 w 463"/>
                <a:gd name="T43" fmla="*/ 289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3" h="2013">
                  <a:moveTo>
                    <a:pt x="463" y="289"/>
                  </a:moveTo>
                  <a:cubicBezTo>
                    <a:pt x="463" y="290"/>
                    <a:pt x="463" y="291"/>
                    <a:pt x="462" y="292"/>
                  </a:cubicBezTo>
                  <a:cubicBezTo>
                    <a:pt x="9" y="908"/>
                    <a:pt x="9" y="908"/>
                    <a:pt x="9" y="908"/>
                  </a:cubicBezTo>
                  <a:cubicBezTo>
                    <a:pt x="227" y="1644"/>
                    <a:pt x="227" y="1644"/>
                    <a:pt x="227" y="1644"/>
                  </a:cubicBezTo>
                  <a:cubicBezTo>
                    <a:pt x="227" y="1645"/>
                    <a:pt x="227" y="1647"/>
                    <a:pt x="226" y="1647"/>
                  </a:cubicBezTo>
                  <a:cubicBezTo>
                    <a:pt x="142" y="1772"/>
                    <a:pt x="142" y="1772"/>
                    <a:pt x="142" y="1772"/>
                  </a:cubicBezTo>
                  <a:cubicBezTo>
                    <a:pt x="175" y="1880"/>
                    <a:pt x="175" y="1880"/>
                    <a:pt x="175" y="1880"/>
                  </a:cubicBezTo>
                  <a:cubicBezTo>
                    <a:pt x="176" y="1881"/>
                    <a:pt x="175" y="1882"/>
                    <a:pt x="175" y="1883"/>
                  </a:cubicBezTo>
                  <a:cubicBezTo>
                    <a:pt x="89" y="2011"/>
                    <a:pt x="89" y="2011"/>
                    <a:pt x="89" y="2011"/>
                  </a:cubicBezTo>
                  <a:cubicBezTo>
                    <a:pt x="88" y="2012"/>
                    <a:pt x="85" y="2013"/>
                    <a:pt x="83" y="2012"/>
                  </a:cubicBezTo>
                  <a:cubicBezTo>
                    <a:pt x="82" y="2010"/>
                    <a:pt x="81" y="2008"/>
                    <a:pt x="82" y="2006"/>
                  </a:cubicBezTo>
                  <a:cubicBezTo>
                    <a:pt x="167" y="1880"/>
                    <a:pt x="167" y="1880"/>
                    <a:pt x="167" y="1880"/>
                  </a:cubicBezTo>
                  <a:cubicBezTo>
                    <a:pt x="134" y="1773"/>
                    <a:pt x="134" y="1773"/>
                    <a:pt x="134" y="1773"/>
                  </a:cubicBezTo>
                  <a:cubicBezTo>
                    <a:pt x="133" y="1771"/>
                    <a:pt x="133" y="1770"/>
                    <a:pt x="134" y="1769"/>
                  </a:cubicBezTo>
                  <a:cubicBezTo>
                    <a:pt x="219" y="1645"/>
                    <a:pt x="219" y="1645"/>
                    <a:pt x="219" y="1645"/>
                  </a:cubicBezTo>
                  <a:cubicBezTo>
                    <a:pt x="1" y="909"/>
                    <a:pt x="1" y="909"/>
                    <a:pt x="1" y="909"/>
                  </a:cubicBezTo>
                  <a:cubicBezTo>
                    <a:pt x="0" y="907"/>
                    <a:pt x="0" y="906"/>
                    <a:pt x="1" y="905"/>
                  </a:cubicBezTo>
                  <a:cubicBezTo>
                    <a:pt x="455" y="289"/>
                    <a:pt x="455" y="289"/>
                    <a:pt x="455" y="289"/>
                  </a:cubicBezTo>
                  <a:cubicBezTo>
                    <a:pt x="391" y="5"/>
                    <a:pt x="391" y="5"/>
                    <a:pt x="391" y="5"/>
                  </a:cubicBezTo>
                  <a:cubicBezTo>
                    <a:pt x="390" y="3"/>
                    <a:pt x="392" y="1"/>
                    <a:pt x="394" y="0"/>
                  </a:cubicBezTo>
                  <a:cubicBezTo>
                    <a:pt x="396" y="0"/>
                    <a:pt x="398" y="1"/>
                    <a:pt x="399" y="4"/>
                  </a:cubicBezTo>
                  <a:lnTo>
                    <a:pt x="463"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Freeform 208">
              <a:extLst>
                <a:ext uri="{FF2B5EF4-FFF2-40B4-BE49-F238E27FC236}">
                  <a16:creationId xmlns:a16="http://schemas.microsoft.com/office/drawing/2014/main" id="{EF91E3F2-7B2D-6F47-E9ED-DED61B57886B}"/>
                </a:ext>
              </a:extLst>
            </p:cNvPr>
            <p:cNvSpPr>
              <a:spLocks/>
            </p:cNvSpPr>
            <p:nvPr userDrawn="1"/>
          </p:nvSpPr>
          <p:spPr bwMode="auto">
            <a:xfrm>
              <a:off x="5460" y="651"/>
              <a:ext cx="329" cy="747"/>
            </a:xfrm>
            <a:custGeom>
              <a:avLst/>
              <a:gdLst>
                <a:gd name="T0" fmla="*/ 645 w 645"/>
                <a:gd name="T1" fmla="*/ 555 h 1449"/>
                <a:gd name="T2" fmla="*/ 644 w 645"/>
                <a:gd name="T3" fmla="*/ 558 h 1449"/>
                <a:gd name="T4" fmla="*/ 8 w 645"/>
                <a:gd name="T5" fmla="*/ 1446 h 1449"/>
                <a:gd name="T6" fmla="*/ 2 w 645"/>
                <a:gd name="T7" fmla="*/ 1448 h 1449"/>
                <a:gd name="T8" fmla="*/ 1 w 645"/>
                <a:gd name="T9" fmla="*/ 1442 h 1449"/>
                <a:gd name="T10" fmla="*/ 637 w 645"/>
                <a:gd name="T11" fmla="*/ 554 h 1449"/>
                <a:gd name="T12" fmla="*/ 506 w 645"/>
                <a:gd name="T13" fmla="*/ 5 h 1449"/>
                <a:gd name="T14" fmla="*/ 509 w 645"/>
                <a:gd name="T15" fmla="*/ 0 h 1449"/>
                <a:gd name="T16" fmla="*/ 514 w 645"/>
                <a:gd name="T17" fmla="*/ 3 h 1449"/>
                <a:gd name="T18" fmla="*/ 645 w 645"/>
                <a:gd name="T19" fmla="*/ 555 h 1449"/>
                <a:gd name="T20" fmla="*/ 645 w 645"/>
                <a:gd name="T21" fmla="*/ 555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5" h="1449">
                  <a:moveTo>
                    <a:pt x="645" y="555"/>
                  </a:moveTo>
                  <a:cubicBezTo>
                    <a:pt x="645" y="555"/>
                    <a:pt x="645" y="557"/>
                    <a:pt x="644" y="558"/>
                  </a:cubicBezTo>
                  <a:cubicBezTo>
                    <a:pt x="8" y="1446"/>
                    <a:pt x="8" y="1446"/>
                    <a:pt x="8" y="1446"/>
                  </a:cubicBezTo>
                  <a:cubicBezTo>
                    <a:pt x="6" y="1448"/>
                    <a:pt x="4" y="1449"/>
                    <a:pt x="2" y="1448"/>
                  </a:cubicBezTo>
                  <a:cubicBezTo>
                    <a:pt x="0" y="1446"/>
                    <a:pt x="0" y="1444"/>
                    <a:pt x="1" y="1442"/>
                  </a:cubicBezTo>
                  <a:cubicBezTo>
                    <a:pt x="637" y="554"/>
                    <a:pt x="637" y="554"/>
                    <a:pt x="637" y="554"/>
                  </a:cubicBezTo>
                  <a:cubicBezTo>
                    <a:pt x="506" y="5"/>
                    <a:pt x="506" y="5"/>
                    <a:pt x="506" y="5"/>
                  </a:cubicBezTo>
                  <a:cubicBezTo>
                    <a:pt x="506" y="3"/>
                    <a:pt x="507" y="1"/>
                    <a:pt x="509" y="0"/>
                  </a:cubicBezTo>
                  <a:cubicBezTo>
                    <a:pt x="511" y="0"/>
                    <a:pt x="513" y="1"/>
                    <a:pt x="514" y="3"/>
                  </a:cubicBezTo>
                  <a:cubicBezTo>
                    <a:pt x="645" y="555"/>
                    <a:pt x="645" y="555"/>
                    <a:pt x="645" y="555"/>
                  </a:cubicBezTo>
                  <a:cubicBezTo>
                    <a:pt x="645" y="554"/>
                    <a:pt x="645" y="555"/>
                    <a:pt x="645" y="5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Freeform 209">
              <a:extLst>
                <a:ext uri="{FF2B5EF4-FFF2-40B4-BE49-F238E27FC236}">
                  <a16:creationId xmlns:a16="http://schemas.microsoft.com/office/drawing/2014/main" id="{F46625EC-655D-A03E-6373-1B4E896A6B9E}"/>
                </a:ext>
              </a:extLst>
            </p:cNvPr>
            <p:cNvSpPr>
              <a:spLocks/>
            </p:cNvSpPr>
            <p:nvPr userDrawn="1"/>
          </p:nvSpPr>
          <p:spPr bwMode="auto">
            <a:xfrm>
              <a:off x="5671" y="714"/>
              <a:ext cx="122" cy="782"/>
            </a:xfrm>
            <a:custGeom>
              <a:avLst/>
              <a:gdLst>
                <a:gd name="T0" fmla="*/ 239 w 239"/>
                <a:gd name="T1" fmla="*/ 922 h 1518"/>
                <a:gd name="T2" fmla="*/ 238 w 239"/>
                <a:gd name="T3" fmla="*/ 925 h 1518"/>
                <a:gd name="T4" fmla="*/ 157 w 239"/>
                <a:gd name="T5" fmla="*/ 1043 h 1518"/>
                <a:gd name="T6" fmla="*/ 187 w 239"/>
                <a:gd name="T7" fmla="*/ 1157 h 1518"/>
                <a:gd name="T8" fmla="*/ 186 w 239"/>
                <a:gd name="T9" fmla="*/ 1160 h 1518"/>
                <a:gd name="T10" fmla="*/ 104 w 239"/>
                <a:gd name="T11" fmla="*/ 1280 h 1518"/>
                <a:gd name="T12" fmla="*/ 135 w 239"/>
                <a:gd name="T13" fmla="*/ 1390 h 1518"/>
                <a:gd name="T14" fmla="*/ 135 w 239"/>
                <a:gd name="T15" fmla="*/ 1393 h 1518"/>
                <a:gd name="T16" fmla="*/ 52 w 239"/>
                <a:gd name="T17" fmla="*/ 1516 h 1518"/>
                <a:gd name="T18" fmla="*/ 46 w 239"/>
                <a:gd name="T19" fmla="*/ 1517 h 1518"/>
                <a:gd name="T20" fmla="*/ 45 w 239"/>
                <a:gd name="T21" fmla="*/ 1512 h 1518"/>
                <a:gd name="T22" fmla="*/ 127 w 239"/>
                <a:gd name="T23" fmla="*/ 1390 h 1518"/>
                <a:gd name="T24" fmla="*/ 96 w 239"/>
                <a:gd name="T25" fmla="*/ 1280 h 1518"/>
                <a:gd name="T26" fmla="*/ 97 w 239"/>
                <a:gd name="T27" fmla="*/ 1277 h 1518"/>
                <a:gd name="T28" fmla="*/ 179 w 239"/>
                <a:gd name="T29" fmla="*/ 1157 h 1518"/>
                <a:gd name="T30" fmla="*/ 149 w 239"/>
                <a:gd name="T31" fmla="*/ 1044 h 1518"/>
                <a:gd name="T32" fmla="*/ 149 w 239"/>
                <a:gd name="T33" fmla="*/ 1040 h 1518"/>
                <a:gd name="T34" fmla="*/ 231 w 239"/>
                <a:gd name="T35" fmla="*/ 922 h 1518"/>
                <a:gd name="T36" fmla="*/ 0 w 239"/>
                <a:gd name="T37" fmla="*/ 5 h 1518"/>
                <a:gd name="T38" fmla="*/ 3 w 239"/>
                <a:gd name="T39" fmla="*/ 0 h 1518"/>
                <a:gd name="T40" fmla="*/ 8 w 239"/>
                <a:gd name="T41" fmla="*/ 3 h 1518"/>
                <a:gd name="T42" fmla="*/ 239 w 239"/>
                <a:gd name="T43" fmla="*/ 922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9" h="1518">
                  <a:moveTo>
                    <a:pt x="239" y="922"/>
                  </a:moveTo>
                  <a:cubicBezTo>
                    <a:pt x="239" y="923"/>
                    <a:pt x="238" y="924"/>
                    <a:pt x="238" y="925"/>
                  </a:cubicBezTo>
                  <a:cubicBezTo>
                    <a:pt x="157" y="1043"/>
                    <a:pt x="157" y="1043"/>
                    <a:pt x="157" y="1043"/>
                  </a:cubicBezTo>
                  <a:cubicBezTo>
                    <a:pt x="187" y="1157"/>
                    <a:pt x="187" y="1157"/>
                    <a:pt x="187" y="1157"/>
                  </a:cubicBezTo>
                  <a:cubicBezTo>
                    <a:pt x="187" y="1158"/>
                    <a:pt x="187" y="1160"/>
                    <a:pt x="186" y="1160"/>
                  </a:cubicBezTo>
                  <a:cubicBezTo>
                    <a:pt x="104" y="1280"/>
                    <a:pt x="104" y="1280"/>
                    <a:pt x="104" y="1280"/>
                  </a:cubicBezTo>
                  <a:cubicBezTo>
                    <a:pt x="135" y="1390"/>
                    <a:pt x="135" y="1390"/>
                    <a:pt x="135" y="1390"/>
                  </a:cubicBezTo>
                  <a:cubicBezTo>
                    <a:pt x="135" y="1391"/>
                    <a:pt x="135" y="1392"/>
                    <a:pt x="135" y="1393"/>
                  </a:cubicBezTo>
                  <a:cubicBezTo>
                    <a:pt x="52" y="1516"/>
                    <a:pt x="52" y="1516"/>
                    <a:pt x="52" y="1516"/>
                  </a:cubicBezTo>
                  <a:cubicBezTo>
                    <a:pt x="50" y="1518"/>
                    <a:pt x="48" y="1518"/>
                    <a:pt x="46" y="1517"/>
                  </a:cubicBezTo>
                  <a:cubicBezTo>
                    <a:pt x="45" y="1516"/>
                    <a:pt x="44" y="1513"/>
                    <a:pt x="45" y="1512"/>
                  </a:cubicBezTo>
                  <a:cubicBezTo>
                    <a:pt x="127" y="1390"/>
                    <a:pt x="127" y="1390"/>
                    <a:pt x="127" y="1390"/>
                  </a:cubicBezTo>
                  <a:cubicBezTo>
                    <a:pt x="96" y="1280"/>
                    <a:pt x="96" y="1280"/>
                    <a:pt x="96" y="1280"/>
                  </a:cubicBezTo>
                  <a:cubicBezTo>
                    <a:pt x="96" y="1279"/>
                    <a:pt x="96" y="1278"/>
                    <a:pt x="97" y="1277"/>
                  </a:cubicBezTo>
                  <a:cubicBezTo>
                    <a:pt x="179" y="1157"/>
                    <a:pt x="179" y="1157"/>
                    <a:pt x="179" y="1157"/>
                  </a:cubicBezTo>
                  <a:cubicBezTo>
                    <a:pt x="149" y="1044"/>
                    <a:pt x="149" y="1044"/>
                    <a:pt x="149" y="1044"/>
                  </a:cubicBezTo>
                  <a:cubicBezTo>
                    <a:pt x="148" y="1042"/>
                    <a:pt x="148" y="1041"/>
                    <a:pt x="149" y="1040"/>
                  </a:cubicBezTo>
                  <a:cubicBezTo>
                    <a:pt x="231" y="922"/>
                    <a:pt x="231" y="922"/>
                    <a:pt x="231" y="922"/>
                  </a:cubicBezTo>
                  <a:cubicBezTo>
                    <a:pt x="0" y="5"/>
                    <a:pt x="0" y="5"/>
                    <a:pt x="0" y="5"/>
                  </a:cubicBezTo>
                  <a:cubicBezTo>
                    <a:pt x="0" y="3"/>
                    <a:pt x="1" y="1"/>
                    <a:pt x="3" y="0"/>
                  </a:cubicBezTo>
                  <a:cubicBezTo>
                    <a:pt x="5" y="0"/>
                    <a:pt x="8" y="1"/>
                    <a:pt x="8" y="3"/>
                  </a:cubicBezTo>
                  <a:cubicBezTo>
                    <a:pt x="239" y="922"/>
                    <a:pt x="239" y="922"/>
                    <a:pt x="239" y="9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Freeform 210">
              <a:extLst>
                <a:ext uri="{FF2B5EF4-FFF2-40B4-BE49-F238E27FC236}">
                  <a16:creationId xmlns:a16="http://schemas.microsoft.com/office/drawing/2014/main" id="{C9F29851-309F-7F68-F783-4B05B1A79129}"/>
                </a:ext>
              </a:extLst>
            </p:cNvPr>
            <p:cNvSpPr>
              <a:spLocks/>
            </p:cNvSpPr>
            <p:nvPr userDrawn="1"/>
          </p:nvSpPr>
          <p:spPr bwMode="auto">
            <a:xfrm>
              <a:off x="5622" y="778"/>
              <a:ext cx="128" cy="782"/>
            </a:xfrm>
            <a:custGeom>
              <a:avLst/>
              <a:gdLst>
                <a:gd name="T0" fmla="*/ 251 w 251"/>
                <a:gd name="T1" fmla="*/ 918 h 1519"/>
                <a:gd name="T2" fmla="*/ 251 w 251"/>
                <a:gd name="T3" fmla="*/ 921 h 1519"/>
                <a:gd name="T4" fmla="*/ 167 w 251"/>
                <a:gd name="T5" fmla="*/ 1042 h 1519"/>
                <a:gd name="T6" fmla="*/ 199 w 251"/>
                <a:gd name="T7" fmla="*/ 1154 h 1519"/>
                <a:gd name="T8" fmla="*/ 198 w 251"/>
                <a:gd name="T9" fmla="*/ 1158 h 1519"/>
                <a:gd name="T10" fmla="*/ 115 w 251"/>
                <a:gd name="T11" fmla="*/ 1280 h 1519"/>
                <a:gd name="T12" fmla="*/ 147 w 251"/>
                <a:gd name="T13" fmla="*/ 1388 h 1519"/>
                <a:gd name="T14" fmla="*/ 147 w 251"/>
                <a:gd name="T15" fmla="*/ 1392 h 1519"/>
                <a:gd name="T16" fmla="*/ 63 w 251"/>
                <a:gd name="T17" fmla="*/ 1517 h 1519"/>
                <a:gd name="T18" fmla="*/ 57 w 251"/>
                <a:gd name="T19" fmla="*/ 1518 h 1519"/>
                <a:gd name="T20" fmla="*/ 56 w 251"/>
                <a:gd name="T21" fmla="*/ 1512 h 1519"/>
                <a:gd name="T22" fmla="*/ 139 w 251"/>
                <a:gd name="T23" fmla="*/ 1388 h 1519"/>
                <a:gd name="T24" fmla="*/ 107 w 251"/>
                <a:gd name="T25" fmla="*/ 1280 h 1519"/>
                <a:gd name="T26" fmla="*/ 108 w 251"/>
                <a:gd name="T27" fmla="*/ 1277 h 1519"/>
                <a:gd name="T28" fmla="*/ 191 w 251"/>
                <a:gd name="T29" fmla="*/ 1154 h 1519"/>
                <a:gd name="T30" fmla="*/ 159 w 251"/>
                <a:gd name="T31" fmla="*/ 1042 h 1519"/>
                <a:gd name="T32" fmla="*/ 160 w 251"/>
                <a:gd name="T33" fmla="*/ 1039 h 1519"/>
                <a:gd name="T34" fmla="*/ 243 w 251"/>
                <a:gd name="T35" fmla="*/ 918 h 1519"/>
                <a:gd name="T36" fmla="*/ 1 w 251"/>
                <a:gd name="T37" fmla="*/ 6 h 1519"/>
                <a:gd name="T38" fmla="*/ 3 w 251"/>
                <a:gd name="T39" fmla="*/ 1 h 1519"/>
                <a:gd name="T40" fmla="*/ 8 w 251"/>
                <a:gd name="T41" fmla="*/ 3 h 1519"/>
                <a:gd name="T42" fmla="*/ 251 w 251"/>
                <a:gd name="T43" fmla="*/ 918 h 1519"/>
                <a:gd name="T44" fmla="*/ 251 w 251"/>
                <a:gd name="T45" fmla="*/ 91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1519">
                  <a:moveTo>
                    <a:pt x="251" y="918"/>
                  </a:moveTo>
                  <a:cubicBezTo>
                    <a:pt x="251" y="919"/>
                    <a:pt x="251" y="920"/>
                    <a:pt x="251" y="921"/>
                  </a:cubicBezTo>
                  <a:cubicBezTo>
                    <a:pt x="167" y="1042"/>
                    <a:pt x="167" y="1042"/>
                    <a:pt x="167" y="1042"/>
                  </a:cubicBezTo>
                  <a:cubicBezTo>
                    <a:pt x="199" y="1154"/>
                    <a:pt x="199" y="1154"/>
                    <a:pt x="199" y="1154"/>
                  </a:cubicBezTo>
                  <a:cubicBezTo>
                    <a:pt x="199" y="1156"/>
                    <a:pt x="199" y="1157"/>
                    <a:pt x="198" y="1158"/>
                  </a:cubicBezTo>
                  <a:cubicBezTo>
                    <a:pt x="115" y="1280"/>
                    <a:pt x="115" y="1280"/>
                    <a:pt x="115" y="1280"/>
                  </a:cubicBezTo>
                  <a:cubicBezTo>
                    <a:pt x="147" y="1388"/>
                    <a:pt x="147" y="1388"/>
                    <a:pt x="147" y="1388"/>
                  </a:cubicBezTo>
                  <a:cubicBezTo>
                    <a:pt x="147" y="1390"/>
                    <a:pt x="147" y="1391"/>
                    <a:pt x="147" y="1392"/>
                  </a:cubicBezTo>
                  <a:cubicBezTo>
                    <a:pt x="63" y="1517"/>
                    <a:pt x="63" y="1517"/>
                    <a:pt x="63" y="1517"/>
                  </a:cubicBezTo>
                  <a:cubicBezTo>
                    <a:pt x="61" y="1518"/>
                    <a:pt x="59" y="1519"/>
                    <a:pt x="57" y="1518"/>
                  </a:cubicBezTo>
                  <a:cubicBezTo>
                    <a:pt x="55" y="1516"/>
                    <a:pt x="55" y="1514"/>
                    <a:pt x="56" y="1512"/>
                  </a:cubicBezTo>
                  <a:cubicBezTo>
                    <a:pt x="139" y="1388"/>
                    <a:pt x="139" y="1388"/>
                    <a:pt x="139" y="1388"/>
                  </a:cubicBezTo>
                  <a:cubicBezTo>
                    <a:pt x="107" y="1280"/>
                    <a:pt x="107" y="1280"/>
                    <a:pt x="107" y="1280"/>
                  </a:cubicBezTo>
                  <a:cubicBezTo>
                    <a:pt x="107" y="1279"/>
                    <a:pt x="107" y="1277"/>
                    <a:pt x="108" y="1277"/>
                  </a:cubicBezTo>
                  <a:cubicBezTo>
                    <a:pt x="191" y="1154"/>
                    <a:pt x="191" y="1154"/>
                    <a:pt x="191" y="1154"/>
                  </a:cubicBezTo>
                  <a:cubicBezTo>
                    <a:pt x="159" y="1042"/>
                    <a:pt x="159" y="1042"/>
                    <a:pt x="159" y="1042"/>
                  </a:cubicBezTo>
                  <a:cubicBezTo>
                    <a:pt x="159" y="1041"/>
                    <a:pt x="159" y="1039"/>
                    <a:pt x="160" y="1039"/>
                  </a:cubicBezTo>
                  <a:cubicBezTo>
                    <a:pt x="243" y="918"/>
                    <a:pt x="243" y="918"/>
                    <a:pt x="243" y="918"/>
                  </a:cubicBezTo>
                  <a:cubicBezTo>
                    <a:pt x="1" y="6"/>
                    <a:pt x="1" y="6"/>
                    <a:pt x="1" y="6"/>
                  </a:cubicBezTo>
                  <a:cubicBezTo>
                    <a:pt x="0" y="4"/>
                    <a:pt x="1" y="1"/>
                    <a:pt x="3" y="1"/>
                  </a:cubicBezTo>
                  <a:cubicBezTo>
                    <a:pt x="5" y="0"/>
                    <a:pt x="8" y="2"/>
                    <a:pt x="8" y="3"/>
                  </a:cubicBezTo>
                  <a:cubicBezTo>
                    <a:pt x="251" y="918"/>
                    <a:pt x="251" y="918"/>
                    <a:pt x="251" y="918"/>
                  </a:cubicBezTo>
                  <a:cubicBezTo>
                    <a:pt x="251" y="918"/>
                    <a:pt x="251" y="918"/>
                    <a:pt x="251" y="9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211">
              <a:extLst>
                <a:ext uri="{FF2B5EF4-FFF2-40B4-BE49-F238E27FC236}">
                  <a16:creationId xmlns:a16="http://schemas.microsoft.com/office/drawing/2014/main" id="{830A5995-499C-06CA-2701-B8131D117468}"/>
                </a:ext>
              </a:extLst>
            </p:cNvPr>
            <p:cNvSpPr>
              <a:spLocks/>
            </p:cNvSpPr>
            <p:nvPr userDrawn="1"/>
          </p:nvSpPr>
          <p:spPr bwMode="auto">
            <a:xfrm>
              <a:off x="5523" y="844"/>
              <a:ext cx="184" cy="737"/>
            </a:xfrm>
            <a:custGeom>
              <a:avLst/>
              <a:gdLst>
                <a:gd name="T0" fmla="*/ 361 w 361"/>
                <a:gd name="T1" fmla="*/ 912 h 1430"/>
                <a:gd name="T2" fmla="*/ 361 w 361"/>
                <a:gd name="T3" fmla="*/ 915 h 1430"/>
                <a:gd name="T4" fmla="*/ 8 w 361"/>
                <a:gd name="T5" fmla="*/ 1428 h 1430"/>
                <a:gd name="T6" fmla="*/ 2 w 361"/>
                <a:gd name="T7" fmla="*/ 1429 h 1430"/>
                <a:gd name="T8" fmla="*/ 1 w 361"/>
                <a:gd name="T9" fmla="*/ 1423 h 1430"/>
                <a:gd name="T10" fmla="*/ 353 w 361"/>
                <a:gd name="T11" fmla="*/ 913 h 1430"/>
                <a:gd name="T12" fmla="*/ 99 w 361"/>
                <a:gd name="T13" fmla="*/ 5 h 1430"/>
                <a:gd name="T14" fmla="*/ 101 w 361"/>
                <a:gd name="T15" fmla="*/ 0 h 1430"/>
                <a:gd name="T16" fmla="*/ 106 w 361"/>
                <a:gd name="T17" fmla="*/ 3 h 1430"/>
                <a:gd name="T18" fmla="*/ 361 w 361"/>
                <a:gd name="T19" fmla="*/ 912 h 1430"/>
                <a:gd name="T20" fmla="*/ 361 w 361"/>
                <a:gd name="T21" fmla="*/ 912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1" h="1430">
                  <a:moveTo>
                    <a:pt x="361" y="912"/>
                  </a:moveTo>
                  <a:cubicBezTo>
                    <a:pt x="361" y="913"/>
                    <a:pt x="361" y="915"/>
                    <a:pt x="361" y="915"/>
                  </a:cubicBezTo>
                  <a:cubicBezTo>
                    <a:pt x="8" y="1428"/>
                    <a:pt x="8" y="1428"/>
                    <a:pt x="8" y="1428"/>
                  </a:cubicBezTo>
                  <a:cubicBezTo>
                    <a:pt x="6" y="1429"/>
                    <a:pt x="4" y="1430"/>
                    <a:pt x="2" y="1429"/>
                  </a:cubicBezTo>
                  <a:cubicBezTo>
                    <a:pt x="0" y="1427"/>
                    <a:pt x="0" y="1425"/>
                    <a:pt x="1" y="1423"/>
                  </a:cubicBezTo>
                  <a:cubicBezTo>
                    <a:pt x="353" y="913"/>
                    <a:pt x="353" y="913"/>
                    <a:pt x="353" y="913"/>
                  </a:cubicBezTo>
                  <a:cubicBezTo>
                    <a:pt x="99" y="5"/>
                    <a:pt x="99" y="5"/>
                    <a:pt x="99" y="5"/>
                  </a:cubicBezTo>
                  <a:cubicBezTo>
                    <a:pt x="98" y="3"/>
                    <a:pt x="99" y="1"/>
                    <a:pt x="101" y="0"/>
                  </a:cubicBezTo>
                  <a:cubicBezTo>
                    <a:pt x="103" y="0"/>
                    <a:pt x="106" y="1"/>
                    <a:pt x="106" y="3"/>
                  </a:cubicBezTo>
                  <a:cubicBezTo>
                    <a:pt x="361" y="912"/>
                    <a:pt x="361" y="912"/>
                    <a:pt x="361" y="912"/>
                  </a:cubicBezTo>
                  <a:cubicBezTo>
                    <a:pt x="361" y="912"/>
                    <a:pt x="361" y="912"/>
                    <a:pt x="361"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212">
              <a:extLst>
                <a:ext uri="{FF2B5EF4-FFF2-40B4-BE49-F238E27FC236}">
                  <a16:creationId xmlns:a16="http://schemas.microsoft.com/office/drawing/2014/main" id="{B7B5A405-6E22-7ACE-4187-3DE4BA7FEEA8}"/>
                </a:ext>
              </a:extLst>
            </p:cNvPr>
            <p:cNvSpPr>
              <a:spLocks/>
            </p:cNvSpPr>
            <p:nvPr userDrawn="1"/>
          </p:nvSpPr>
          <p:spPr bwMode="auto">
            <a:xfrm>
              <a:off x="5282" y="512"/>
              <a:ext cx="452" cy="612"/>
            </a:xfrm>
            <a:custGeom>
              <a:avLst/>
              <a:gdLst>
                <a:gd name="T0" fmla="*/ 884 w 884"/>
                <a:gd name="T1" fmla="*/ 4 h 1187"/>
                <a:gd name="T2" fmla="*/ 883 w 884"/>
                <a:gd name="T3" fmla="*/ 7 h 1187"/>
                <a:gd name="T4" fmla="*/ 12 w 884"/>
                <a:gd name="T5" fmla="*/ 1132 h 1187"/>
                <a:gd name="T6" fmla="*/ 167 w 884"/>
                <a:gd name="T7" fmla="*/ 1179 h 1187"/>
                <a:gd name="T8" fmla="*/ 170 w 884"/>
                <a:gd name="T9" fmla="*/ 1184 h 1187"/>
                <a:gd name="T10" fmla="*/ 165 w 884"/>
                <a:gd name="T11" fmla="*/ 1186 h 1187"/>
                <a:gd name="T12" fmla="*/ 4 w 884"/>
                <a:gd name="T13" fmla="*/ 1138 h 1187"/>
                <a:gd name="T14" fmla="*/ 1 w 884"/>
                <a:gd name="T15" fmla="*/ 1136 h 1187"/>
                <a:gd name="T16" fmla="*/ 2 w 884"/>
                <a:gd name="T17" fmla="*/ 1132 h 1187"/>
                <a:gd name="T18" fmla="*/ 877 w 884"/>
                <a:gd name="T19" fmla="*/ 2 h 1187"/>
                <a:gd name="T20" fmla="*/ 882 w 884"/>
                <a:gd name="T21" fmla="*/ 2 h 1187"/>
                <a:gd name="T22" fmla="*/ 884 w 884"/>
                <a:gd name="T23" fmla="*/ 4 h 1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4" h="1187">
                  <a:moveTo>
                    <a:pt x="884" y="4"/>
                  </a:moveTo>
                  <a:cubicBezTo>
                    <a:pt x="884" y="5"/>
                    <a:pt x="884" y="6"/>
                    <a:pt x="883" y="7"/>
                  </a:cubicBezTo>
                  <a:cubicBezTo>
                    <a:pt x="12" y="1132"/>
                    <a:pt x="12" y="1132"/>
                    <a:pt x="12" y="1132"/>
                  </a:cubicBezTo>
                  <a:cubicBezTo>
                    <a:pt x="167" y="1179"/>
                    <a:pt x="167" y="1179"/>
                    <a:pt x="167" y="1179"/>
                  </a:cubicBezTo>
                  <a:cubicBezTo>
                    <a:pt x="169" y="1179"/>
                    <a:pt x="170" y="1182"/>
                    <a:pt x="170" y="1184"/>
                  </a:cubicBezTo>
                  <a:cubicBezTo>
                    <a:pt x="169" y="1186"/>
                    <a:pt x="167" y="1187"/>
                    <a:pt x="165" y="1186"/>
                  </a:cubicBezTo>
                  <a:cubicBezTo>
                    <a:pt x="4" y="1138"/>
                    <a:pt x="4" y="1138"/>
                    <a:pt x="4" y="1138"/>
                  </a:cubicBezTo>
                  <a:cubicBezTo>
                    <a:pt x="2" y="1138"/>
                    <a:pt x="2" y="1137"/>
                    <a:pt x="1" y="1136"/>
                  </a:cubicBezTo>
                  <a:cubicBezTo>
                    <a:pt x="0" y="1135"/>
                    <a:pt x="1" y="1133"/>
                    <a:pt x="2" y="1132"/>
                  </a:cubicBezTo>
                  <a:cubicBezTo>
                    <a:pt x="877" y="2"/>
                    <a:pt x="877" y="2"/>
                    <a:pt x="877" y="2"/>
                  </a:cubicBezTo>
                  <a:cubicBezTo>
                    <a:pt x="878" y="0"/>
                    <a:pt x="881" y="0"/>
                    <a:pt x="882" y="2"/>
                  </a:cubicBezTo>
                  <a:cubicBezTo>
                    <a:pt x="884" y="2"/>
                    <a:pt x="884" y="3"/>
                    <a:pt x="88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213">
              <a:extLst>
                <a:ext uri="{FF2B5EF4-FFF2-40B4-BE49-F238E27FC236}">
                  <a16:creationId xmlns:a16="http://schemas.microsoft.com/office/drawing/2014/main" id="{6614B46C-0A11-C79C-2FF4-766977948696}"/>
                </a:ext>
              </a:extLst>
            </p:cNvPr>
            <p:cNvSpPr>
              <a:spLocks/>
            </p:cNvSpPr>
            <p:nvPr userDrawn="1"/>
          </p:nvSpPr>
          <p:spPr bwMode="auto">
            <a:xfrm>
              <a:off x="4787" y="1113"/>
              <a:ext cx="564" cy="499"/>
            </a:xfrm>
            <a:custGeom>
              <a:avLst/>
              <a:gdLst>
                <a:gd name="T0" fmla="*/ 1102 w 1103"/>
                <a:gd name="T1" fmla="*/ 964 h 969"/>
                <a:gd name="T2" fmla="*/ 1102 w 1103"/>
                <a:gd name="T3" fmla="*/ 966 h 969"/>
                <a:gd name="T4" fmla="*/ 1097 w 1103"/>
                <a:gd name="T5" fmla="*/ 968 h 969"/>
                <a:gd name="T6" fmla="*/ 962 w 1103"/>
                <a:gd name="T7" fmla="*/ 918 h 969"/>
                <a:gd name="T8" fmla="*/ 960 w 1103"/>
                <a:gd name="T9" fmla="*/ 916 h 969"/>
                <a:gd name="T10" fmla="*/ 917 w 1103"/>
                <a:gd name="T11" fmla="*/ 811 h 969"/>
                <a:gd name="T12" fmla="*/ 785 w 1103"/>
                <a:gd name="T13" fmla="*/ 763 h 969"/>
                <a:gd name="T14" fmla="*/ 783 w 1103"/>
                <a:gd name="T15" fmla="*/ 761 h 969"/>
                <a:gd name="T16" fmla="*/ 737 w 1103"/>
                <a:gd name="T17" fmla="*/ 653 h 969"/>
                <a:gd name="T18" fmla="*/ 606 w 1103"/>
                <a:gd name="T19" fmla="*/ 606 h 969"/>
                <a:gd name="T20" fmla="*/ 604 w 1103"/>
                <a:gd name="T21" fmla="*/ 604 h 969"/>
                <a:gd name="T22" fmla="*/ 555 w 1103"/>
                <a:gd name="T23" fmla="*/ 494 h 969"/>
                <a:gd name="T24" fmla="*/ 426 w 1103"/>
                <a:gd name="T25" fmla="*/ 449 h 969"/>
                <a:gd name="T26" fmla="*/ 424 w 1103"/>
                <a:gd name="T27" fmla="*/ 446 h 969"/>
                <a:gd name="T28" fmla="*/ 372 w 1103"/>
                <a:gd name="T29" fmla="*/ 333 h 969"/>
                <a:gd name="T30" fmla="*/ 244 w 1103"/>
                <a:gd name="T31" fmla="*/ 289 h 969"/>
                <a:gd name="T32" fmla="*/ 242 w 1103"/>
                <a:gd name="T33" fmla="*/ 287 h 969"/>
                <a:gd name="T34" fmla="*/ 188 w 1103"/>
                <a:gd name="T35" fmla="*/ 171 h 969"/>
                <a:gd name="T36" fmla="*/ 61 w 1103"/>
                <a:gd name="T37" fmla="*/ 129 h 969"/>
                <a:gd name="T38" fmla="*/ 59 w 1103"/>
                <a:gd name="T39" fmla="*/ 127 h 969"/>
                <a:gd name="T40" fmla="*/ 1 w 1103"/>
                <a:gd name="T41" fmla="*/ 6 h 969"/>
                <a:gd name="T42" fmla="*/ 3 w 1103"/>
                <a:gd name="T43" fmla="*/ 1 h 969"/>
                <a:gd name="T44" fmla="*/ 8 w 1103"/>
                <a:gd name="T45" fmla="*/ 2 h 969"/>
                <a:gd name="T46" fmla="*/ 64 w 1103"/>
                <a:gd name="T47" fmla="*/ 122 h 969"/>
                <a:gd name="T48" fmla="*/ 191 w 1103"/>
                <a:gd name="T49" fmla="*/ 165 h 969"/>
                <a:gd name="T50" fmla="*/ 193 w 1103"/>
                <a:gd name="T51" fmla="*/ 167 h 969"/>
                <a:gd name="T52" fmla="*/ 248 w 1103"/>
                <a:gd name="T53" fmla="*/ 283 h 969"/>
                <a:gd name="T54" fmla="*/ 376 w 1103"/>
                <a:gd name="T55" fmla="*/ 327 h 969"/>
                <a:gd name="T56" fmla="*/ 378 w 1103"/>
                <a:gd name="T57" fmla="*/ 329 h 969"/>
                <a:gd name="T58" fmla="*/ 430 w 1103"/>
                <a:gd name="T59" fmla="*/ 442 h 969"/>
                <a:gd name="T60" fmla="*/ 559 w 1103"/>
                <a:gd name="T61" fmla="*/ 487 h 969"/>
                <a:gd name="T62" fmla="*/ 562 w 1103"/>
                <a:gd name="T63" fmla="*/ 490 h 969"/>
                <a:gd name="T64" fmla="*/ 611 w 1103"/>
                <a:gd name="T65" fmla="*/ 600 h 969"/>
                <a:gd name="T66" fmla="*/ 741 w 1103"/>
                <a:gd name="T67" fmla="*/ 647 h 969"/>
                <a:gd name="T68" fmla="*/ 743 w 1103"/>
                <a:gd name="T69" fmla="*/ 649 h 969"/>
                <a:gd name="T70" fmla="*/ 790 w 1103"/>
                <a:gd name="T71" fmla="*/ 756 h 969"/>
                <a:gd name="T72" fmla="*/ 921 w 1103"/>
                <a:gd name="T73" fmla="*/ 804 h 969"/>
                <a:gd name="T74" fmla="*/ 923 w 1103"/>
                <a:gd name="T75" fmla="*/ 807 h 969"/>
                <a:gd name="T76" fmla="*/ 967 w 1103"/>
                <a:gd name="T77" fmla="*/ 911 h 969"/>
                <a:gd name="T78" fmla="*/ 1100 w 1103"/>
                <a:gd name="T79" fmla="*/ 961 h 969"/>
                <a:gd name="T80" fmla="*/ 1102 w 1103"/>
                <a:gd name="T81" fmla="*/ 964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03" h="969">
                  <a:moveTo>
                    <a:pt x="1102" y="964"/>
                  </a:moveTo>
                  <a:cubicBezTo>
                    <a:pt x="1102" y="965"/>
                    <a:pt x="1103" y="965"/>
                    <a:pt x="1102" y="966"/>
                  </a:cubicBezTo>
                  <a:cubicBezTo>
                    <a:pt x="1101" y="968"/>
                    <a:pt x="1099" y="969"/>
                    <a:pt x="1097" y="968"/>
                  </a:cubicBezTo>
                  <a:cubicBezTo>
                    <a:pt x="962" y="918"/>
                    <a:pt x="962" y="918"/>
                    <a:pt x="962" y="918"/>
                  </a:cubicBezTo>
                  <a:cubicBezTo>
                    <a:pt x="962" y="918"/>
                    <a:pt x="961" y="917"/>
                    <a:pt x="960" y="916"/>
                  </a:cubicBezTo>
                  <a:cubicBezTo>
                    <a:pt x="917" y="811"/>
                    <a:pt x="917" y="811"/>
                    <a:pt x="917" y="811"/>
                  </a:cubicBezTo>
                  <a:cubicBezTo>
                    <a:pt x="785" y="763"/>
                    <a:pt x="785" y="763"/>
                    <a:pt x="785" y="763"/>
                  </a:cubicBezTo>
                  <a:cubicBezTo>
                    <a:pt x="784" y="762"/>
                    <a:pt x="784" y="762"/>
                    <a:pt x="783" y="761"/>
                  </a:cubicBezTo>
                  <a:cubicBezTo>
                    <a:pt x="737" y="653"/>
                    <a:pt x="737" y="653"/>
                    <a:pt x="737" y="653"/>
                  </a:cubicBezTo>
                  <a:cubicBezTo>
                    <a:pt x="606" y="606"/>
                    <a:pt x="606" y="606"/>
                    <a:pt x="606" y="606"/>
                  </a:cubicBezTo>
                  <a:cubicBezTo>
                    <a:pt x="606" y="606"/>
                    <a:pt x="605" y="605"/>
                    <a:pt x="604" y="604"/>
                  </a:cubicBezTo>
                  <a:cubicBezTo>
                    <a:pt x="555" y="494"/>
                    <a:pt x="555" y="494"/>
                    <a:pt x="555" y="494"/>
                  </a:cubicBezTo>
                  <a:cubicBezTo>
                    <a:pt x="426" y="449"/>
                    <a:pt x="426" y="449"/>
                    <a:pt x="426" y="449"/>
                  </a:cubicBezTo>
                  <a:cubicBezTo>
                    <a:pt x="425" y="448"/>
                    <a:pt x="424" y="448"/>
                    <a:pt x="424" y="446"/>
                  </a:cubicBezTo>
                  <a:cubicBezTo>
                    <a:pt x="372" y="333"/>
                    <a:pt x="372" y="333"/>
                    <a:pt x="372" y="333"/>
                  </a:cubicBezTo>
                  <a:cubicBezTo>
                    <a:pt x="244" y="289"/>
                    <a:pt x="244" y="289"/>
                    <a:pt x="244" y="289"/>
                  </a:cubicBezTo>
                  <a:cubicBezTo>
                    <a:pt x="244" y="289"/>
                    <a:pt x="243" y="288"/>
                    <a:pt x="242" y="287"/>
                  </a:cubicBezTo>
                  <a:cubicBezTo>
                    <a:pt x="188" y="171"/>
                    <a:pt x="188" y="171"/>
                    <a:pt x="188" y="171"/>
                  </a:cubicBezTo>
                  <a:cubicBezTo>
                    <a:pt x="61" y="129"/>
                    <a:pt x="61" y="129"/>
                    <a:pt x="61" y="129"/>
                  </a:cubicBezTo>
                  <a:cubicBezTo>
                    <a:pt x="61" y="128"/>
                    <a:pt x="60" y="128"/>
                    <a:pt x="59" y="127"/>
                  </a:cubicBezTo>
                  <a:cubicBezTo>
                    <a:pt x="1" y="6"/>
                    <a:pt x="1" y="6"/>
                    <a:pt x="1" y="6"/>
                  </a:cubicBezTo>
                  <a:cubicBezTo>
                    <a:pt x="0" y="4"/>
                    <a:pt x="1" y="2"/>
                    <a:pt x="3" y="1"/>
                  </a:cubicBezTo>
                  <a:cubicBezTo>
                    <a:pt x="4" y="0"/>
                    <a:pt x="7" y="1"/>
                    <a:pt x="8" y="2"/>
                  </a:cubicBezTo>
                  <a:cubicBezTo>
                    <a:pt x="64" y="122"/>
                    <a:pt x="64" y="122"/>
                    <a:pt x="64" y="122"/>
                  </a:cubicBezTo>
                  <a:cubicBezTo>
                    <a:pt x="191" y="165"/>
                    <a:pt x="191" y="165"/>
                    <a:pt x="191" y="165"/>
                  </a:cubicBezTo>
                  <a:cubicBezTo>
                    <a:pt x="192" y="165"/>
                    <a:pt x="193" y="166"/>
                    <a:pt x="193" y="167"/>
                  </a:cubicBezTo>
                  <a:cubicBezTo>
                    <a:pt x="248" y="283"/>
                    <a:pt x="248" y="283"/>
                    <a:pt x="248" y="283"/>
                  </a:cubicBezTo>
                  <a:cubicBezTo>
                    <a:pt x="376" y="327"/>
                    <a:pt x="376" y="327"/>
                    <a:pt x="376" y="327"/>
                  </a:cubicBezTo>
                  <a:cubicBezTo>
                    <a:pt x="377" y="327"/>
                    <a:pt x="378" y="328"/>
                    <a:pt x="378" y="329"/>
                  </a:cubicBezTo>
                  <a:cubicBezTo>
                    <a:pt x="430" y="442"/>
                    <a:pt x="430" y="442"/>
                    <a:pt x="430" y="442"/>
                  </a:cubicBezTo>
                  <a:cubicBezTo>
                    <a:pt x="559" y="487"/>
                    <a:pt x="559" y="487"/>
                    <a:pt x="559" y="487"/>
                  </a:cubicBezTo>
                  <a:cubicBezTo>
                    <a:pt x="560" y="488"/>
                    <a:pt x="561" y="488"/>
                    <a:pt x="562" y="490"/>
                  </a:cubicBezTo>
                  <a:cubicBezTo>
                    <a:pt x="611" y="600"/>
                    <a:pt x="611" y="600"/>
                    <a:pt x="611" y="600"/>
                  </a:cubicBezTo>
                  <a:cubicBezTo>
                    <a:pt x="741" y="647"/>
                    <a:pt x="741" y="647"/>
                    <a:pt x="741" y="647"/>
                  </a:cubicBezTo>
                  <a:cubicBezTo>
                    <a:pt x="742" y="647"/>
                    <a:pt x="743" y="648"/>
                    <a:pt x="743" y="649"/>
                  </a:cubicBezTo>
                  <a:cubicBezTo>
                    <a:pt x="790" y="756"/>
                    <a:pt x="790" y="756"/>
                    <a:pt x="790" y="756"/>
                  </a:cubicBezTo>
                  <a:cubicBezTo>
                    <a:pt x="921" y="804"/>
                    <a:pt x="921" y="804"/>
                    <a:pt x="921" y="804"/>
                  </a:cubicBezTo>
                  <a:cubicBezTo>
                    <a:pt x="922" y="805"/>
                    <a:pt x="923" y="806"/>
                    <a:pt x="923" y="807"/>
                  </a:cubicBezTo>
                  <a:cubicBezTo>
                    <a:pt x="967" y="911"/>
                    <a:pt x="967" y="911"/>
                    <a:pt x="967" y="911"/>
                  </a:cubicBezTo>
                  <a:cubicBezTo>
                    <a:pt x="1100" y="961"/>
                    <a:pt x="1100" y="961"/>
                    <a:pt x="1100" y="961"/>
                  </a:cubicBezTo>
                  <a:cubicBezTo>
                    <a:pt x="1101" y="961"/>
                    <a:pt x="1102" y="963"/>
                    <a:pt x="1102" y="9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214">
              <a:extLst>
                <a:ext uri="{FF2B5EF4-FFF2-40B4-BE49-F238E27FC236}">
                  <a16:creationId xmlns:a16="http://schemas.microsoft.com/office/drawing/2014/main" id="{A7E321D1-A39D-95A1-6D8E-D9D42C993636}"/>
                </a:ext>
              </a:extLst>
            </p:cNvPr>
            <p:cNvSpPr>
              <a:spLocks/>
            </p:cNvSpPr>
            <p:nvPr userDrawn="1"/>
          </p:nvSpPr>
          <p:spPr bwMode="auto">
            <a:xfrm>
              <a:off x="5437" y="604"/>
              <a:ext cx="408" cy="728"/>
            </a:xfrm>
            <a:custGeom>
              <a:avLst/>
              <a:gdLst>
                <a:gd name="T0" fmla="*/ 799 w 799"/>
                <a:gd name="T1" fmla="*/ 145 h 1414"/>
                <a:gd name="T2" fmla="*/ 798 w 799"/>
                <a:gd name="T3" fmla="*/ 147 h 1414"/>
                <a:gd name="T4" fmla="*/ 713 w 799"/>
                <a:gd name="T5" fmla="*/ 262 h 1414"/>
                <a:gd name="T6" fmla="*/ 743 w 799"/>
                <a:gd name="T7" fmla="*/ 397 h 1414"/>
                <a:gd name="T8" fmla="*/ 742 w 799"/>
                <a:gd name="T9" fmla="*/ 400 h 1414"/>
                <a:gd name="T10" fmla="*/ 7 w 799"/>
                <a:gd name="T11" fmla="*/ 1412 h 1414"/>
                <a:gd name="T12" fmla="*/ 2 w 799"/>
                <a:gd name="T13" fmla="*/ 1413 h 1414"/>
                <a:gd name="T14" fmla="*/ 1 w 799"/>
                <a:gd name="T15" fmla="*/ 1408 h 1414"/>
                <a:gd name="T16" fmla="*/ 735 w 799"/>
                <a:gd name="T17" fmla="*/ 397 h 1414"/>
                <a:gd name="T18" fmla="*/ 705 w 799"/>
                <a:gd name="T19" fmla="*/ 263 h 1414"/>
                <a:gd name="T20" fmla="*/ 706 w 799"/>
                <a:gd name="T21" fmla="*/ 259 h 1414"/>
                <a:gd name="T22" fmla="*/ 791 w 799"/>
                <a:gd name="T23" fmla="*/ 144 h 1414"/>
                <a:gd name="T24" fmla="*/ 761 w 799"/>
                <a:gd name="T25" fmla="*/ 5 h 1414"/>
                <a:gd name="T26" fmla="*/ 764 w 799"/>
                <a:gd name="T27" fmla="*/ 0 h 1414"/>
                <a:gd name="T28" fmla="*/ 769 w 799"/>
                <a:gd name="T29" fmla="*/ 3 h 1414"/>
                <a:gd name="T30" fmla="*/ 799 w 799"/>
                <a:gd name="T31" fmla="*/ 145 h 1414"/>
                <a:gd name="T32" fmla="*/ 799 w 799"/>
                <a:gd name="T33" fmla="*/ 145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9" h="1414">
                  <a:moveTo>
                    <a:pt x="799" y="145"/>
                  </a:moveTo>
                  <a:cubicBezTo>
                    <a:pt x="799" y="146"/>
                    <a:pt x="798" y="147"/>
                    <a:pt x="798" y="147"/>
                  </a:cubicBezTo>
                  <a:cubicBezTo>
                    <a:pt x="713" y="262"/>
                    <a:pt x="713" y="262"/>
                    <a:pt x="713" y="262"/>
                  </a:cubicBezTo>
                  <a:cubicBezTo>
                    <a:pt x="743" y="397"/>
                    <a:pt x="743" y="397"/>
                    <a:pt x="743" y="397"/>
                  </a:cubicBezTo>
                  <a:cubicBezTo>
                    <a:pt x="743" y="398"/>
                    <a:pt x="743" y="399"/>
                    <a:pt x="742" y="400"/>
                  </a:cubicBezTo>
                  <a:cubicBezTo>
                    <a:pt x="7" y="1412"/>
                    <a:pt x="7" y="1412"/>
                    <a:pt x="7" y="1412"/>
                  </a:cubicBezTo>
                  <a:cubicBezTo>
                    <a:pt x="6" y="1414"/>
                    <a:pt x="4" y="1414"/>
                    <a:pt x="2" y="1413"/>
                  </a:cubicBezTo>
                  <a:cubicBezTo>
                    <a:pt x="0" y="1412"/>
                    <a:pt x="0" y="1410"/>
                    <a:pt x="1" y="1408"/>
                  </a:cubicBezTo>
                  <a:cubicBezTo>
                    <a:pt x="735" y="397"/>
                    <a:pt x="735" y="397"/>
                    <a:pt x="735" y="397"/>
                  </a:cubicBezTo>
                  <a:cubicBezTo>
                    <a:pt x="705" y="263"/>
                    <a:pt x="705" y="263"/>
                    <a:pt x="705" y="263"/>
                  </a:cubicBezTo>
                  <a:cubicBezTo>
                    <a:pt x="705" y="261"/>
                    <a:pt x="705" y="260"/>
                    <a:pt x="706" y="259"/>
                  </a:cubicBezTo>
                  <a:cubicBezTo>
                    <a:pt x="791" y="144"/>
                    <a:pt x="791" y="144"/>
                    <a:pt x="791" y="144"/>
                  </a:cubicBezTo>
                  <a:cubicBezTo>
                    <a:pt x="761" y="5"/>
                    <a:pt x="761" y="5"/>
                    <a:pt x="761" y="5"/>
                  </a:cubicBezTo>
                  <a:cubicBezTo>
                    <a:pt x="760" y="3"/>
                    <a:pt x="762" y="1"/>
                    <a:pt x="764" y="0"/>
                  </a:cubicBezTo>
                  <a:cubicBezTo>
                    <a:pt x="766" y="0"/>
                    <a:pt x="768" y="1"/>
                    <a:pt x="769" y="3"/>
                  </a:cubicBezTo>
                  <a:cubicBezTo>
                    <a:pt x="799" y="145"/>
                    <a:pt x="799" y="145"/>
                    <a:pt x="799" y="145"/>
                  </a:cubicBezTo>
                  <a:cubicBezTo>
                    <a:pt x="799" y="144"/>
                    <a:pt x="799" y="144"/>
                    <a:pt x="799"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215">
              <a:extLst>
                <a:ext uri="{FF2B5EF4-FFF2-40B4-BE49-F238E27FC236}">
                  <a16:creationId xmlns:a16="http://schemas.microsoft.com/office/drawing/2014/main" id="{3DB8FF6D-0CD7-6CAD-EE4D-AA10EACB0C69}"/>
                </a:ext>
              </a:extLst>
            </p:cNvPr>
            <p:cNvSpPr>
              <a:spLocks/>
            </p:cNvSpPr>
            <p:nvPr userDrawn="1"/>
          </p:nvSpPr>
          <p:spPr bwMode="auto">
            <a:xfrm>
              <a:off x="5053" y="395"/>
              <a:ext cx="236" cy="113"/>
            </a:xfrm>
            <a:custGeom>
              <a:avLst/>
              <a:gdLst>
                <a:gd name="T0" fmla="*/ 461 w 461"/>
                <a:gd name="T1" fmla="*/ 57 h 219"/>
                <a:gd name="T2" fmla="*/ 461 w 461"/>
                <a:gd name="T3" fmla="*/ 59 h 219"/>
                <a:gd name="T4" fmla="*/ 456 w 461"/>
                <a:gd name="T5" fmla="*/ 62 h 219"/>
                <a:gd name="T6" fmla="*/ 192 w 461"/>
                <a:gd name="T7" fmla="*/ 9 h 219"/>
                <a:gd name="T8" fmla="*/ 7 w 461"/>
                <a:gd name="T9" fmla="*/ 217 h 219"/>
                <a:gd name="T10" fmla="*/ 2 w 461"/>
                <a:gd name="T11" fmla="*/ 218 h 219"/>
                <a:gd name="T12" fmla="*/ 1 w 461"/>
                <a:gd name="T13" fmla="*/ 212 h 219"/>
                <a:gd name="T14" fmla="*/ 188 w 461"/>
                <a:gd name="T15" fmla="*/ 2 h 219"/>
                <a:gd name="T16" fmla="*/ 192 w 461"/>
                <a:gd name="T17" fmla="*/ 1 h 219"/>
                <a:gd name="T18" fmla="*/ 458 w 461"/>
                <a:gd name="T19" fmla="*/ 54 h 219"/>
                <a:gd name="T20" fmla="*/ 461 w 461"/>
                <a:gd name="T21" fmla="*/ 5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1" h="219">
                  <a:moveTo>
                    <a:pt x="461" y="57"/>
                  </a:moveTo>
                  <a:cubicBezTo>
                    <a:pt x="461" y="58"/>
                    <a:pt x="461" y="58"/>
                    <a:pt x="461" y="59"/>
                  </a:cubicBezTo>
                  <a:cubicBezTo>
                    <a:pt x="461" y="61"/>
                    <a:pt x="459" y="62"/>
                    <a:pt x="456" y="62"/>
                  </a:cubicBezTo>
                  <a:cubicBezTo>
                    <a:pt x="192" y="9"/>
                    <a:pt x="192" y="9"/>
                    <a:pt x="192" y="9"/>
                  </a:cubicBezTo>
                  <a:cubicBezTo>
                    <a:pt x="7" y="217"/>
                    <a:pt x="7" y="217"/>
                    <a:pt x="7" y="217"/>
                  </a:cubicBezTo>
                  <a:cubicBezTo>
                    <a:pt x="6" y="219"/>
                    <a:pt x="3" y="219"/>
                    <a:pt x="2" y="218"/>
                  </a:cubicBezTo>
                  <a:cubicBezTo>
                    <a:pt x="0" y="216"/>
                    <a:pt x="0" y="214"/>
                    <a:pt x="1" y="212"/>
                  </a:cubicBezTo>
                  <a:cubicBezTo>
                    <a:pt x="188" y="2"/>
                    <a:pt x="188" y="2"/>
                    <a:pt x="188" y="2"/>
                  </a:cubicBezTo>
                  <a:cubicBezTo>
                    <a:pt x="189" y="1"/>
                    <a:pt x="190" y="0"/>
                    <a:pt x="192" y="1"/>
                  </a:cubicBezTo>
                  <a:cubicBezTo>
                    <a:pt x="458" y="54"/>
                    <a:pt x="458" y="54"/>
                    <a:pt x="458" y="54"/>
                  </a:cubicBezTo>
                  <a:cubicBezTo>
                    <a:pt x="460" y="54"/>
                    <a:pt x="461" y="56"/>
                    <a:pt x="46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216">
              <a:extLst>
                <a:ext uri="{FF2B5EF4-FFF2-40B4-BE49-F238E27FC236}">
                  <a16:creationId xmlns:a16="http://schemas.microsoft.com/office/drawing/2014/main" id="{9C3F0781-8579-C379-2461-28E7A39D2E7E}"/>
                </a:ext>
              </a:extLst>
            </p:cNvPr>
            <p:cNvSpPr>
              <a:spLocks/>
            </p:cNvSpPr>
            <p:nvPr userDrawn="1"/>
          </p:nvSpPr>
          <p:spPr bwMode="auto">
            <a:xfrm>
              <a:off x="4817" y="1175"/>
              <a:ext cx="465" cy="411"/>
            </a:xfrm>
            <a:custGeom>
              <a:avLst/>
              <a:gdLst>
                <a:gd name="T0" fmla="*/ 910 w 910"/>
                <a:gd name="T1" fmla="*/ 793 h 798"/>
                <a:gd name="T2" fmla="*/ 910 w 910"/>
                <a:gd name="T3" fmla="*/ 795 h 798"/>
                <a:gd name="T4" fmla="*/ 905 w 910"/>
                <a:gd name="T5" fmla="*/ 797 h 798"/>
                <a:gd name="T6" fmla="*/ 773 w 910"/>
                <a:gd name="T7" fmla="*/ 748 h 798"/>
                <a:gd name="T8" fmla="*/ 771 w 910"/>
                <a:gd name="T9" fmla="*/ 746 h 798"/>
                <a:gd name="T10" fmla="*/ 726 w 910"/>
                <a:gd name="T11" fmla="*/ 642 h 798"/>
                <a:gd name="T12" fmla="*/ 597 w 910"/>
                <a:gd name="T13" fmla="*/ 595 h 798"/>
                <a:gd name="T14" fmla="*/ 594 w 910"/>
                <a:gd name="T15" fmla="*/ 592 h 798"/>
                <a:gd name="T16" fmla="*/ 547 w 910"/>
                <a:gd name="T17" fmla="*/ 485 h 798"/>
                <a:gd name="T18" fmla="*/ 419 w 910"/>
                <a:gd name="T19" fmla="*/ 439 h 798"/>
                <a:gd name="T20" fmla="*/ 417 w 910"/>
                <a:gd name="T21" fmla="*/ 437 h 798"/>
                <a:gd name="T22" fmla="*/ 366 w 910"/>
                <a:gd name="T23" fmla="*/ 327 h 798"/>
                <a:gd name="T24" fmla="*/ 240 w 910"/>
                <a:gd name="T25" fmla="*/ 283 h 798"/>
                <a:gd name="T26" fmla="*/ 238 w 910"/>
                <a:gd name="T27" fmla="*/ 281 h 798"/>
                <a:gd name="T28" fmla="*/ 185 w 910"/>
                <a:gd name="T29" fmla="*/ 168 h 798"/>
                <a:gd name="T30" fmla="*/ 60 w 910"/>
                <a:gd name="T31" fmla="*/ 125 h 798"/>
                <a:gd name="T32" fmla="*/ 57 w 910"/>
                <a:gd name="T33" fmla="*/ 123 h 798"/>
                <a:gd name="T34" fmla="*/ 1 w 910"/>
                <a:gd name="T35" fmla="*/ 6 h 798"/>
                <a:gd name="T36" fmla="*/ 3 w 910"/>
                <a:gd name="T37" fmla="*/ 1 h 798"/>
                <a:gd name="T38" fmla="*/ 8 w 910"/>
                <a:gd name="T39" fmla="*/ 2 h 798"/>
                <a:gd name="T40" fmla="*/ 64 w 910"/>
                <a:gd name="T41" fmla="*/ 118 h 798"/>
                <a:gd name="T42" fmla="*/ 189 w 910"/>
                <a:gd name="T43" fmla="*/ 161 h 798"/>
                <a:gd name="T44" fmla="*/ 191 w 910"/>
                <a:gd name="T45" fmla="*/ 163 h 798"/>
                <a:gd name="T46" fmla="*/ 244 w 910"/>
                <a:gd name="T47" fmla="*/ 276 h 798"/>
                <a:gd name="T48" fmla="*/ 370 w 910"/>
                <a:gd name="T49" fmla="*/ 321 h 798"/>
                <a:gd name="T50" fmla="*/ 372 w 910"/>
                <a:gd name="T51" fmla="*/ 323 h 798"/>
                <a:gd name="T52" fmla="*/ 423 w 910"/>
                <a:gd name="T53" fmla="*/ 432 h 798"/>
                <a:gd name="T54" fmla="*/ 550 w 910"/>
                <a:gd name="T55" fmla="*/ 478 h 798"/>
                <a:gd name="T56" fmla="*/ 553 w 910"/>
                <a:gd name="T57" fmla="*/ 480 h 798"/>
                <a:gd name="T58" fmla="*/ 600 w 910"/>
                <a:gd name="T59" fmla="*/ 588 h 798"/>
                <a:gd name="T60" fmla="*/ 729 w 910"/>
                <a:gd name="T61" fmla="*/ 635 h 798"/>
                <a:gd name="T62" fmla="*/ 732 w 910"/>
                <a:gd name="T63" fmla="*/ 637 h 798"/>
                <a:gd name="T64" fmla="*/ 776 w 910"/>
                <a:gd name="T65" fmla="*/ 741 h 798"/>
                <a:gd name="T66" fmla="*/ 907 w 910"/>
                <a:gd name="T67" fmla="*/ 790 h 798"/>
                <a:gd name="T68" fmla="*/ 910 w 910"/>
                <a:gd name="T69" fmla="*/ 793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10" h="798">
                  <a:moveTo>
                    <a:pt x="910" y="793"/>
                  </a:moveTo>
                  <a:cubicBezTo>
                    <a:pt x="910" y="794"/>
                    <a:pt x="910" y="794"/>
                    <a:pt x="910" y="795"/>
                  </a:cubicBezTo>
                  <a:cubicBezTo>
                    <a:pt x="909" y="797"/>
                    <a:pt x="906" y="798"/>
                    <a:pt x="905" y="797"/>
                  </a:cubicBezTo>
                  <a:cubicBezTo>
                    <a:pt x="773" y="748"/>
                    <a:pt x="773" y="748"/>
                    <a:pt x="773" y="748"/>
                  </a:cubicBezTo>
                  <a:cubicBezTo>
                    <a:pt x="772" y="748"/>
                    <a:pt x="771" y="747"/>
                    <a:pt x="771" y="746"/>
                  </a:cubicBezTo>
                  <a:cubicBezTo>
                    <a:pt x="726" y="642"/>
                    <a:pt x="726" y="642"/>
                    <a:pt x="726" y="642"/>
                  </a:cubicBezTo>
                  <a:cubicBezTo>
                    <a:pt x="597" y="595"/>
                    <a:pt x="597" y="595"/>
                    <a:pt x="597" y="595"/>
                  </a:cubicBezTo>
                  <a:cubicBezTo>
                    <a:pt x="596" y="594"/>
                    <a:pt x="595" y="594"/>
                    <a:pt x="594" y="592"/>
                  </a:cubicBezTo>
                  <a:cubicBezTo>
                    <a:pt x="547" y="485"/>
                    <a:pt x="547" y="485"/>
                    <a:pt x="547" y="485"/>
                  </a:cubicBezTo>
                  <a:cubicBezTo>
                    <a:pt x="419" y="439"/>
                    <a:pt x="419" y="439"/>
                    <a:pt x="419" y="439"/>
                  </a:cubicBezTo>
                  <a:cubicBezTo>
                    <a:pt x="418" y="439"/>
                    <a:pt x="417" y="438"/>
                    <a:pt x="417" y="437"/>
                  </a:cubicBezTo>
                  <a:cubicBezTo>
                    <a:pt x="366" y="327"/>
                    <a:pt x="366" y="327"/>
                    <a:pt x="366" y="327"/>
                  </a:cubicBezTo>
                  <a:cubicBezTo>
                    <a:pt x="240" y="283"/>
                    <a:pt x="240" y="283"/>
                    <a:pt x="240" y="283"/>
                  </a:cubicBezTo>
                  <a:cubicBezTo>
                    <a:pt x="239" y="283"/>
                    <a:pt x="238" y="282"/>
                    <a:pt x="238" y="281"/>
                  </a:cubicBezTo>
                  <a:cubicBezTo>
                    <a:pt x="185" y="168"/>
                    <a:pt x="185" y="168"/>
                    <a:pt x="185" y="168"/>
                  </a:cubicBezTo>
                  <a:cubicBezTo>
                    <a:pt x="60" y="125"/>
                    <a:pt x="60" y="125"/>
                    <a:pt x="60" y="125"/>
                  </a:cubicBezTo>
                  <a:cubicBezTo>
                    <a:pt x="59" y="125"/>
                    <a:pt x="58" y="124"/>
                    <a:pt x="57" y="123"/>
                  </a:cubicBezTo>
                  <a:cubicBezTo>
                    <a:pt x="1" y="6"/>
                    <a:pt x="1" y="6"/>
                    <a:pt x="1" y="6"/>
                  </a:cubicBezTo>
                  <a:cubicBezTo>
                    <a:pt x="0" y="4"/>
                    <a:pt x="1" y="2"/>
                    <a:pt x="3" y="1"/>
                  </a:cubicBezTo>
                  <a:cubicBezTo>
                    <a:pt x="4" y="0"/>
                    <a:pt x="7" y="0"/>
                    <a:pt x="8" y="2"/>
                  </a:cubicBezTo>
                  <a:cubicBezTo>
                    <a:pt x="64" y="118"/>
                    <a:pt x="64" y="118"/>
                    <a:pt x="64" y="118"/>
                  </a:cubicBezTo>
                  <a:cubicBezTo>
                    <a:pt x="189" y="161"/>
                    <a:pt x="189" y="161"/>
                    <a:pt x="189" y="161"/>
                  </a:cubicBezTo>
                  <a:cubicBezTo>
                    <a:pt x="190" y="161"/>
                    <a:pt x="191" y="162"/>
                    <a:pt x="191" y="163"/>
                  </a:cubicBezTo>
                  <a:cubicBezTo>
                    <a:pt x="244" y="276"/>
                    <a:pt x="244" y="276"/>
                    <a:pt x="244" y="276"/>
                  </a:cubicBezTo>
                  <a:cubicBezTo>
                    <a:pt x="370" y="321"/>
                    <a:pt x="370" y="321"/>
                    <a:pt x="370" y="321"/>
                  </a:cubicBezTo>
                  <a:cubicBezTo>
                    <a:pt x="371" y="321"/>
                    <a:pt x="372" y="322"/>
                    <a:pt x="372" y="323"/>
                  </a:cubicBezTo>
                  <a:cubicBezTo>
                    <a:pt x="423" y="432"/>
                    <a:pt x="423" y="432"/>
                    <a:pt x="423" y="432"/>
                  </a:cubicBezTo>
                  <a:cubicBezTo>
                    <a:pt x="550" y="478"/>
                    <a:pt x="550" y="478"/>
                    <a:pt x="550" y="478"/>
                  </a:cubicBezTo>
                  <a:cubicBezTo>
                    <a:pt x="551" y="479"/>
                    <a:pt x="552" y="479"/>
                    <a:pt x="553" y="480"/>
                  </a:cubicBezTo>
                  <a:cubicBezTo>
                    <a:pt x="600" y="588"/>
                    <a:pt x="600" y="588"/>
                    <a:pt x="600" y="588"/>
                  </a:cubicBezTo>
                  <a:cubicBezTo>
                    <a:pt x="729" y="635"/>
                    <a:pt x="729" y="635"/>
                    <a:pt x="729" y="635"/>
                  </a:cubicBezTo>
                  <a:cubicBezTo>
                    <a:pt x="730" y="635"/>
                    <a:pt x="731" y="636"/>
                    <a:pt x="732" y="637"/>
                  </a:cubicBezTo>
                  <a:cubicBezTo>
                    <a:pt x="776" y="741"/>
                    <a:pt x="776" y="741"/>
                    <a:pt x="776" y="741"/>
                  </a:cubicBezTo>
                  <a:cubicBezTo>
                    <a:pt x="907" y="790"/>
                    <a:pt x="907" y="790"/>
                    <a:pt x="907" y="790"/>
                  </a:cubicBezTo>
                  <a:cubicBezTo>
                    <a:pt x="909" y="790"/>
                    <a:pt x="910" y="792"/>
                    <a:pt x="910" y="7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217">
              <a:extLst>
                <a:ext uri="{FF2B5EF4-FFF2-40B4-BE49-F238E27FC236}">
                  <a16:creationId xmlns:a16="http://schemas.microsoft.com/office/drawing/2014/main" id="{5D6D746D-0500-EBD7-4D8A-E9213CF6500E}"/>
                </a:ext>
              </a:extLst>
            </p:cNvPr>
            <p:cNvSpPr>
              <a:spLocks/>
            </p:cNvSpPr>
            <p:nvPr userDrawn="1"/>
          </p:nvSpPr>
          <p:spPr bwMode="auto">
            <a:xfrm>
              <a:off x="4746" y="854"/>
              <a:ext cx="820" cy="839"/>
            </a:xfrm>
            <a:custGeom>
              <a:avLst/>
              <a:gdLst>
                <a:gd name="T0" fmla="*/ 1605 w 1605"/>
                <a:gd name="T1" fmla="*/ 1624 h 1629"/>
                <a:gd name="T2" fmla="*/ 1603 w 1605"/>
                <a:gd name="T3" fmla="*/ 1629 h 1629"/>
                <a:gd name="T4" fmla="*/ 1597 w 1605"/>
                <a:gd name="T5" fmla="*/ 1626 h 1629"/>
                <a:gd name="T6" fmla="*/ 1261 w 1605"/>
                <a:gd name="T7" fmla="*/ 661 h 1629"/>
                <a:gd name="T8" fmla="*/ 1262 w 1605"/>
                <a:gd name="T9" fmla="*/ 657 h 1629"/>
                <a:gd name="T10" fmla="*/ 1363 w 1605"/>
                <a:gd name="T11" fmla="*/ 522 h 1629"/>
                <a:gd name="T12" fmla="*/ 1318 w 1605"/>
                <a:gd name="T13" fmla="*/ 385 h 1629"/>
                <a:gd name="T14" fmla="*/ 4 w 1605"/>
                <a:gd name="T15" fmla="*/ 8 h 1629"/>
                <a:gd name="T16" fmla="*/ 1 w 1605"/>
                <a:gd name="T17" fmla="*/ 3 h 1629"/>
                <a:gd name="T18" fmla="*/ 6 w 1605"/>
                <a:gd name="T19" fmla="*/ 0 h 1629"/>
                <a:gd name="T20" fmla="*/ 1323 w 1605"/>
                <a:gd name="T21" fmla="*/ 378 h 1629"/>
                <a:gd name="T22" fmla="*/ 1325 w 1605"/>
                <a:gd name="T23" fmla="*/ 381 h 1629"/>
                <a:gd name="T24" fmla="*/ 1371 w 1605"/>
                <a:gd name="T25" fmla="*/ 521 h 1629"/>
                <a:gd name="T26" fmla="*/ 1371 w 1605"/>
                <a:gd name="T27" fmla="*/ 525 h 1629"/>
                <a:gd name="T28" fmla="*/ 1269 w 1605"/>
                <a:gd name="T29" fmla="*/ 661 h 1629"/>
                <a:gd name="T30" fmla="*/ 1605 w 1605"/>
                <a:gd name="T31" fmla="*/ 1624 h 1629"/>
                <a:gd name="T32" fmla="*/ 1605 w 1605"/>
                <a:gd name="T33" fmla="*/ 1624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5" h="1629">
                  <a:moveTo>
                    <a:pt x="1605" y="1624"/>
                  </a:moveTo>
                  <a:cubicBezTo>
                    <a:pt x="1605" y="1626"/>
                    <a:pt x="1604" y="1628"/>
                    <a:pt x="1603" y="1629"/>
                  </a:cubicBezTo>
                  <a:cubicBezTo>
                    <a:pt x="1601" y="1629"/>
                    <a:pt x="1598" y="1629"/>
                    <a:pt x="1597" y="1626"/>
                  </a:cubicBezTo>
                  <a:cubicBezTo>
                    <a:pt x="1261" y="661"/>
                    <a:pt x="1261" y="661"/>
                    <a:pt x="1261" y="661"/>
                  </a:cubicBezTo>
                  <a:cubicBezTo>
                    <a:pt x="1261" y="660"/>
                    <a:pt x="1261" y="658"/>
                    <a:pt x="1262" y="657"/>
                  </a:cubicBezTo>
                  <a:cubicBezTo>
                    <a:pt x="1363" y="522"/>
                    <a:pt x="1363" y="522"/>
                    <a:pt x="1363" y="522"/>
                  </a:cubicBezTo>
                  <a:cubicBezTo>
                    <a:pt x="1318" y="385"/>
                    <a:pt x="1318" y="385"/>
                    <a:pt x="1318" y="385"/>
                  </a:cubicBezTo>
                  <a:cubicBezTo>
                    <a:pt x="4" y="8"/>
                    <a:pt x="4" y="8"/>
                    <a:pt x="4" y="8"/>
                  </a:cubicBezTo>
                  <a:cubicBezTo>
                    <a:pt x="1" y="7"/>
                    <a:pt x="0" y="5"/>
                    <a:pt x="1" y="3"/>
                  </a:cubicBezTo>
                  <a:cubicBezTo>
                    <a:pt x="2" y="1"/>
                    <a:pt x="4" y="0"/>
                    <a:pt x="6" y="0"/>
                  </a:cubicBezTo>
                  <a:cubicBezTo>
                    <a:pt x="1323" y="378"/>
                    <a:pt x="1323" y="378"/>
                    <a:pt x="1323" y="378"/>
                  </a:cubicBezTo>
                  <a:cubicBezTo>
                    <a:pt x="1324" y="379"/>
                    <a:pt x="1325" y="380"/>
                    <a:pt x="1325" y="381"/>
                  </a:cubicBezTo>
                  <a:cubicBezTo>
                    <a:pt x="1371" y="521"/>
                    <a:pt x="1371" y="521"/>
                    <a:pt x="1371" y="521"/>
                  </a:cubicBezTo>
                  <a:cubicBezTo>
                    <a:pt x="1372" y="522"/>
                    <a:pt x="1372" y="524"/>
                    <a:pt x="1371" y="525"/>
                  </a:cubicBezTo>
                  <a:cubicBezTo>
                    <a:pt x="1269" y="661"/>
                    <a:pt x="1269" y="661"/>
                    <a:pt x="1269" y="661"/>
                  </a:cubicBezTo>
                  <a:cubicBezTo>
                    <a:pt x="1605" y="1624"/>
                    <a:pt x="1605" y="1624"/>
                    <a:pt x="1605" y="1624"/>
                  </a:cubicBezTo>
                  <a:cubicBezTo>
                    <a:pt x="1605" y="1624"/>
                    <a:pt x="1605" y="1624"/>
                    <a:pt x="1605"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218">
              <a:extLst>
                <a:ext uri="{FF2B5EF4-FFF2-40B4-BE49-F238E27FC236}">
                  <a16:creationId xmlns:a16="http://schemas.microsoft.com/office/drawing/2014/main" id="{171E6A70-016E-51BD-A549-858C175338FA}"/>
                </a:ext>
              </a:extLst>
            </p:cNvPr>
            <p:cNvSpPr>
              <a:spLocks/>
            </p:cNvSpPr>
            <p:nvPr userDrawn="1"/>
          </p:nvSpPr>
          <p:spPr bwMode="auto">
            <a:xfrm>
              <a:off x="4799" y="792"/>
              <a:ext cx="838" cy="846"/>
            </a:xfrm>
            <a:custGeom>
              <a:avLst/>
              <a:gdLst>
                <a:gd name="T0" fmla="*/ 1639 w 1639"/>
                <a:gd name="T1" fmla="*/ 1377 h 1641"/>
                <a:gd name="T2" fmla="*/ 1639 w 1639"/>
                <a:gd name="T3" fmla="*/ 1379 h 1641"/>
                <a:gd name="T4" fmla="*/ 1462 w 1639"/>
                <a:gd name="T5" fmla="*/ 1638 h 1641"/>
                <a:gd name="T6" fmla="*/ 1457 w 1639"/>
                <a:gd name="T7" fmla="*/ 1639 h 1641"/>
                <a:gd name="T8" fmla="*/ 1456 w 1639"/>
                <a:gd name="T9" fmla="*/ 1634 h 1641"/>
                <a:gd name="T10" fmla="*/ 1631 w 1639"/>
                <a:gd name="T11" fmla="*/ 1376 h 1641"/>
                <a:gd name="T12" fmla="*/ 1316 w 1639"/>
                <a:gd name="T13" fmla="*/ 369 h 1641"/>
                <a:gd name="T14" fmla="*/ 4 w 1639"/>
                <a:gd name="T15" fmla="*/ 9 h 1641"/>
                <a:gd name="T16" fmla="*/ 1 w 1639"/>
                <a:gd name="T17" fmla="*/ 4 h 1641"/>
                <a:gd name="T18" fmla="*/ 5 w 1639"/>
                <a:gd name="T19" fmla="*/ 1 h 1641"/>
                <a:gd name="T20" fmla="*/ 1320 w 1639"/>
                <a:gd name="T21" fmla="*/ 362 h 1641"/>
                <a:gd name="T22" fmla="*/ 1323 w 1639"/>
                <a:gd name="T23" fmla="*/ 365 h 1641"/>
                <a:gd name="T24" fmla="*/ 1639 w 1639"/>
                <a:gd name="T25" fmla="*/ 1376 h 1641"/>
                <a:gd name="T26" fmla="*/ 1639 w 1639"/>
                <a:gd name="T27" fmla="*/ 1377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39" h="1641">
                  <a:moveTo>
                    <a:pt x="1639" y="1377"/>
                  </a:moveTo>
                  <a:cubicBezTo>
                    <a:pt x="1639" y="1377"/>
                    <a:pt x="1639" y="1379"/>
                    <a:pt x="1639" y="1379"/>
                  </a:cubicBezTo>
                  <a:cubicBezTo>
                    <a:pt x="1462" y="1638"/>
                    <a:pt x="1462" y="1638"/>
                    <a:pt x="1462" y="1638"/>
                  </a:cubicBezTo>
                  <a:cubicBezTo>
                    <a:pt x="1461" y="1640"/>
                    <a:pt x="1458" y="1641"/>
                    <a:pt x="1457" y="1639"/>
                  </a:cubicBezTo>
                  <a:cubicBezTo>
                    <a:pt x="1455" y="1638"/>
                    <a:pt x="1454" y="1636"/>
                    <a:pt x="1456" y="1634"/>
                  </a:cubicBezTo>
                  <a:cubicBezTo>
                    <a:pt x="1631" y="1376"/>
                    <a:pt x="1631" y="1376"/>
                    <a:pt x="1631" y="1376"/>
                  </a:cubicBezTo>
                  <a:cubicBezTo>
                    <a:pt x="1316" y="369"/>
                    <a:pt x="1316" y="369"/>
                    <a:pt x="1316" y="369"/>
                  </a:cubicBezTo>
                  <a:cubicBezTo>
                    <a:pt x="4" y="9"/>
                    <a:pt x="4" y="9"/>
                    <a:pt x="4" y="9"/>
                  </a:cubicBezTo>
                  <a:cubicBezTo>
                    <a:pt x="1" y="8"/>
                    <a:pt x="0" y="6"/>
                    <a:pt x="1" y="4"/>
                  </a:cubicBezTo>
                  <a:cubicBezTo>
                    <a:pt x="1" y="2"/>
                    <a:pt x="3" y="0"/>
                    <a:pt x="5" y="1"/>
                  </a:cubicBezTo>
                  <a:cubicBezTo>
                    <a:pt x="1320" y="362"/>
                    <a:pt x="1320" y="362"/>
                    <a:pt x="1320" y="362"/>
                  </a:cubicBezTo>
                  <a:cubicBezTo>
                    <a:pt x="1321" y="362"/>
                    <a:pt x="1322" y="364"/>
                    <a:pt x="1323" y="365"/>
                  </a:cubicBezTo>
                  <a:cubicBezTo>
                    <a:pt x="1639" y="1376"/>
                    <a:pt x="1639" y="1376"/>
                    <a:pt x="1639" y="1376"/>
                  </a:cubicBezTo>
                  <a:cubicBezTo>
                    <a:pt x="1639" y="1376"/>
                    <a:pt x="1639" y="1377"/>
                    <a:pt x="1639" y="13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Freeform 219">
              <a:extLst>
                <a:ext uri="{FF2B5EF4-FFF2-40B4-BE49-F238E27FC236}">
                  <a16:creationId xmlns:a16="http://schemas.microsoft.com/office/drawing/2014/main" id="{11C4B6B0-CFD5-7638-C78A-9C8C8D4B4C83}"/>
                </a:ext>
              </a:extLst>
            </p:cNvPr>
            <p:cNvSpPr>
              <a:spLocks/>
            </p:cNvSpPr>
            <p:nvPr userDrawn="1"/>
          </p:nvSpPr>
          <p:spPr bwMode="auto">
            <a:xfrm>
              <a:off x="4845" y="1235"/>
              <a:ext cx="369" cy="326"/>
            </a:xfrm>
            <a:custGeom>
              <a:avLst/>
              <a:gdLst>
                <a:gd name="T0" fmla="*/ 722 w 722"/>
                <a:gd name="T1" fmla="*/ 627 h 632"/>
                <a:gd name="T2" fmla="*/ 722 w 722"/>
                <a:gd name="T3" fmla="*/ 629 h 632"/>
                <a:gd name="T4" fmla="*/ 717 w 722"/>
                <a:gd name="T5" fmla="*/ 631 h 632"/>
                <a:gd name="T6" fmla="*/ 587 w 722"/>
                <a:gd name="T7" fmla="*/ 583 h 632"/>
                <a:gd name="T8" fmla="*/ 585 w 722"/>
                <a:gd name="T9" fmla="*/ 581 h 632"/>
                <a:gd name="T10" fmla="*/ 539 w 722"/>
                <a:gd name="T11" fmla="*/ 477 h 632"/>
                <a:gd name="T12" fmla="*/ 412 w 722"/>
                <a:gd name="T13" fmla="*/ 430 h 632"/>
                <a:gd name="T14" fmla="*/ 410 w 722"/>
                <a:gd name="T15" fmla="*/ 428 h 632"/>
                <a:gd name="T16" fmla="*/ 361 w 722"/>
                <a:gd name="T17" fmla="*/ 321 h 632"/>
                <a:gd name="T18" fmla="*/ 236 w 722"/>
                <a:gd name="T19" fmla="*/ 276 h 632"/>
                <a:gd name="T20" fmla="*/ 233 w 722"/>
                <a:gd name="T21" fmla="*/ 274 h 632"/>
                <a:gd name="T22" fmla="*/ 182 w 722"/>
                <a:gd name="T23" fmla="*/ 165 h 632"/>
                <a:gd name="T24" fmla="*/ 58 w 722"/>
                <a:gd name="T25" fmla="*/ 121 h 632"/>
                <a:gd name="T26" fmla="*/ 55 w 722"/>
                <a:gd name="T27" fmla="*/ 119 h 632"/>
                <a:gd name="T28" fmla="*/ 1 w 722"/>
                <a:gd name="T29" fmla="*/ 7 h 632"/>
                <a:gd name="T30" fmla="*/ 3 w 722"/>
                <a:gd name="T31" fmla="*/ 1 h 632"/>
                <a:gd name="T32" fmla="*/ 8 w 722"/>
                <a:gd name="T33" fmla="*/ 3 h 632"/>
                <a:gd name="T34" fmla="*/ 63 w 722"/>
                <a:gd name="T35" fmla="*/ 115 h 632"/>
                <a:gd name="T36" fmla="*/ 186 w 722"/>
                <a:gd name="T37" fmla="*/ 158 h 632"/>
                <a:gd name="T38" fmla="*/ 189 w 722"/>
                <a:gd name="T39" fmla="*/ 161 h 632"/>
                <a:gd name="T40" fmla="*/ 240 w 722"/>
                <a:gd name="T41" fmla="*/ 270 h 632"/>
                <a:gd name="T42" fmla="*/ 366 w 722"/>
                <a:gd name="T43" fmla="*/ 315 h 632"/>
                <a:gd name="T44" fmla="*/ 368 w 722"/>
                <a:gd name="T45" fmla="*/ 317 h 632"/>
                <a:gd name="T46" fmla="*/ 417 w 722"/>
                <a:gd name="T47" fmla="*/ 423 h 632"/>
                <a:gd name="T48" fmla="*/ 544 w 722"/>
                <a:gd name="T49" fmla="*/ 470 h 632"/>
                <a:gd name="T50" fmla="*/ 546 w 722"/>
                <a:gd name="T51" fmla="*/ 472 h 632"/>
                <a:gd name="T52" fmla="*/ 592 w 722"/>
                <a:gd name="T53" fmla="*/ 576 h 632"/>
                <a:gd name="T54" fmla="*/ 720 w 722"/>
                <a:gd name="T55" fmla="*/ 624 h 632"/>
                <a:gd name="T56" fmla="*/ 722 w 722"/>
                <a:gd name="T57" fmla="*/ 627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2" h="632">
                  <a:moveTo>
                    <a:pt x="722" y="627"/>
                  </a:moveTo>
                  <a:cubicBezTo>
                    <a:pt x="722" y="628"/>
                    <a:pt x="722" y="628"/>
                    <a:pt x="722" y="629"/>
                  </a:cubicBezTo>
                  <a:cubicBezTo>
                    <a:pt x="721" y="631"/>
                    <a:pt x="718" y="632"/>
                    <a:pt x="717" y="631"/>
                  </a:cubicBezTo>
                  <a:cubicBezTo>
                    <a:pt x="587" y="583"/>
                    <a:pt x="587" y="583"/>
                    <a:pt x="587" y="583"/>
                  </a:cubicBezTo>
                  <a:cubicBezTo>
                    <a:pt x="587" y="582"/>
                    <a:pt x="586" y="582"/>
                    <a:pt x="585" y="581"/>
                  </a:cubicBezTo>
                  <a:cubicBezTo>
                    <a:pt x="539" y="477"/>
                    <a:pt x="539" y="477"/>
                    <a:pt x="539" y="477"/>
                  </a:cubicBezTo>
                  <a:cubicBezTo>
                    <a:pt x="412" y="430"/>
                    <a:pt x="412" y="430"/>
                    <a:pt x="412" y="430"/>
                  </a:cubicBezTo>
                  <a:cubicBezTo>
                    <a:pt x="411" y="430"/>
                    <a:pt x="410" y="429"/>
                    <a:pt x="410" y="428"/>
                  </a:cubicBezTo>
                  <a:cubicBezTo>
                    <a:pt x="361" y="321"/>
                    <a:pt x="361" y="321"/>
                    <a:pt x="361" y="321"/>
                  </a:cubicBezTo>
                  <a:cubicBezTo>
                    <a:pt x="236" y="276"/>
                    <a:pt x="236" y="276"/>
                    <a:pt x="236" y="276"/>
                  </a:cubicBezTo>
                  <a:cubicBezTo>
                    <a:pt x="235" y="276"/>
                    <a:pt x="234" y="275"/>
                    <a:pt x="233" y="274"/>
                  </a:cubicBezTo>
                  <a:cubicBezTo>
                    <a:pt x="182" y="165"/>
                    <a:pt x="182" y="165"/>
                    <a:pt x="182" y="165"/>
                  </a:cubicBezTo>
                  <a:cubicBezTo>
                    <a:pt x="58" y="121"/>
                    <a:pt x="58" y="121"/>
                    <a:pt x="58" y="121"/>
                  </a:cubicBezTo>
                  <a:cubicBezTo>
                    <a:pt x="57" y="121"/>
                    <a:pt x="56" y="120"/>
                    <a:pt x="55" y="119"/>
                  </a:cubicBezTo>
                  <a:cubicBezTo>
                    <a:pt x="1" y="7"/>
                    <a:pt x="1" y="7"/>
                    <a:pt x="1" y="7"/>
                  </a:cubicBezTo>
                  <a:cubicBezTo>
                    <a:pt x="0" y="5"/>
                    <a:pt x="1" y="2"/>
                    <a:pt x="3" y="1"/>
                  </a:cubicBezTo>
                  <a:cubicBezTo>
                    <a:pt x="4" y="0"/>
                    <a:pt x="7" y="1"/>
                    <a:pt x="8" y="3"/>
                  </a:cubicBezTo>
                  <a:cubicBezTo>
                    <a:pt x="63" y="115"/>
                    <a:pt x="63" y="115"/>
                    <a:pt x="63" y="115"/>
                  </a:cubicBezTo>
                  <a:cubicBezTo>
                    <a:pt x="186" y="158"/>
                    <a:pt x="186" y="158"/>
                    <a:pt x="186" y="158"/>
                  </a:cubicBezTo>
                  <a:cubicBezTo>
                    <a:pt x="187" y="159"/>
                    <a:pt x="188" y="159"/>
                    <a:pt x="189" y="161"/>
                  </a:cubicBezTo>
                  <a:cubicBezTo>
                    <a:pt x="240" y="270"/>
                    <a:pt x="240" y="270"/>
                    <a:pt x="240" y="270"/>
                  </a:cubicBezTo>
                  <a:cubicBezTo>
                    <a:pt x="366" y="315"/>
                    <a:pt x="366" y="315"/>
                    <a:pt x="366" y="315"/>
                  </a:cubicBezTo>
                  <a:cubicBezTo>
                    <a:pt x="367" y="315"/>
                    <a:pt x="367" y="316"/>
                    <a:pt x="368" y="317"/>
                  </a:cubicBezTo>
                  <a:cubicBezTo>
                    <a:pt x="417" y="423"/>
                    <a:pt x="417" y="423"/>
                    <a:pt x="417" y="423"/>
                  </a:cubicBezTo>
                  <a:cubicBezTo>
                    <a:pt x="544" y="470"/>
                    <a:pt x="544" y="470"/>
                    <a:pt x="544" y="470"/>
                  </a:cubicBezTo>
                  <a:cubicBezTo>
                    <a:pt x="545" y="470"/>
                    <a:pt x="545" y="471"/>
                    <a:pt x="546" y="472"/>
                  </a:cubicBezTo>
                  <a:cubicBezTo>
                    <a:pt x="592" y="576"/>
                    <a:pt x="592" y="576"/>
                    <a:pt x="592" y="576"/>
                  </a:cubicBezTo>
                  <a:cubicBezTo>
                    <a:pt x="720" y="624"/>
                    <a:pt x="720" y="624"/>
                    <a:pt x="720" y="624"/>
                  </a:cubicBezTo>
                  <a:cubicBezTo>
                    <a:pt x="721" y="624"/>
                    <a:pt x="722" y="625"/>
                    <a:pt x="722" y="6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Freeform 220">
              <a:extLst>
                <a:ext uri="{FF2B5EF4-FFF2-40B4-BE49-F238E27FC236}">
                  <a16:creationId xmlns:a16="http://schemas.microsoft.com/office/drawing/2014/main" id="{B0739F42-C4F5-32DA-3C2B-6229056D9ABF}"/>
                </a:ext>
              </a:extLst>
            </p:cNvPr>
            <p:cNvSpPr>
              <a:spLocks/>
            </p:cNvSpPr>
            <p:nvPr userDrawn="1"/>
          </p:nvSpPr>
          <p:spPr bwMode="auto">
            <a:xfrm>
              <a:off x="4852" y="732"/>
              <a:ext cx="759" cy="961"/>
            </a:xfrm>
            <a:custGeom>
              <a:avLst/>
              <a:gdLst>
                <a:gd name="T0" fmla="*/ 1362 w 1485"/>
                <a:gd name="T1" fmla="*/ 491 h 1865"/>
                <a:gd name="T2" fmla="*/ 1362 w 1485"/>
                <a:gd name="T3" fmla="*/ 494 h 1865"/>
                <a:gd name="T4" fmla="*/ 1164 w 1485"/>
                <a:gd name="T5" fmla="*/ 759 h 1865"/>
                <a:gd name="T6" fmla="*/ 1484 w 1485"/>
                <a:gd name="T7" fmla="*/ 1729 h 1865"/>
                <a:gd name="T8" fmla="*/ 1484 w 1485"/>
                <a:gd name="T9" fmla="*/ 1733 h 1865"/>
                <a:gd name="T10" fmla="*/ 1396 w 1485"/>
                <a:gd name="T11" fmla="*/ 1862 h 1865"/>
                <a:gd name="T12" fmla="*/ 1391 w 1485"/>
                <a:gd name="T13" fmla="*/ 1863 h 1865"/>
                <a:gd name="T14" fmla="*/ 1390 w 1485"/>
                <a:gd name="T15" fmla="*/ 1858 h 1865"/>
                <a:gd name="T16" fmla="*/ 1476 w 1485"/>
                <a:gd name="T17" fmla="*/ 1729 h 1865"/>
                <a:gd name="T18" fmla="*/ 1156 w 1485"/>
                <a:gd name="T19" fmla="*/ 759 h 1865"/>
                <a:gd name="T20" fmla="*/ 1156 w 1485"/>
                <a:gd name="T21" fmla="*/ 755 h 1865"/>
                <a:gd name="T22" fmla="*/ 1354 w 1485"/>
                <a:gd name="T23" fmla="*/ 490 h 1865"/>
                <a:gd name="T24" fmla="*/ 1314 w 1485"/>
                <a:gd name="T25" fmla="*/ 353 h 1865"/>
                <a:gd name="T26" fmla="*/ 4 w 1485"/>
                <a:gd name="T27" fmla="*/ 8 h 1865"/>
                <a:gd name="T28" fmla="*/ 1 w 1485"/>
                <a:gd name="T29" fmla="*/ 4 h 1865"/>
                <a:gd name="T30" fmla="*/ 6 w 1485"/>
                <a:gd name="T31" fmla="*/ 1 h 1865"/>
                <a:gd name="T32" fmla="*/ 1318 w 1485"/>
                <a:gd name="T33" fmla="*/ 346 h 1865"/>
                <a:gd name="T34" fmla="*/ 1320 w 1485"/>
                <a:gd name="T35" fmla="*/ 349 h 1865"/>
                <a:gd name="T36" fmla="*/ 1362 w 1485"/>
                <a:gd name="T37" fmla="*/ 491 h 1865"/>
                <a:gd name="T38" fmla="*/ 1362 w 1485"/>
                <a:gd name="T39" fmla="*/ 49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865">
                  <a:moveTo>
                    <a:pt x="1362" y="491"/>
                  </a:moveTo>
                  <a:cubicBezTo>
                    <a:pt x="1363" y="492"/>
                    <a:pt x="1362" y="493"/>
                    <a:pt x="1362" y="494"/>
                  </a:cubicBezTo>
                  <a:cubicBezTo>
                    <a:pt x="1164" y="759"/>
                    <a:pt x="1164" y="759"/>
                    <a:pt x="1164" y="759"/>
                  </a:cubicBezTo>
                  <a:cubicBezTo>
                    <a:pt x="1484" y="1729"/>
                    <a:pt x="1484" y="1729"/>
                    <a:pt x="1484" y="1729"/>
                  </a:cubicBezTo>
                  <a:cubicBezTo>
                    <a:pt x="1485" y="1730"/>
                    <a:pt x="1485" y="1731"/>
                    <a:pt x="1484" y="1733"/>
                  </a:cubicBezTo>
                  <a:cubicBezTo>
                    <a:pt x="1396" y="1862"/>
                    <a:pt x="1396" y="1862"/>
                    <a:pt x="1396" y="1862"/>
                  </a:cubicBezTo>
                  <a:cubicBezTo>
                    <a:pt x="1395" y="1864"/>
                    <a:pt x="1393" y="1865"/>
                    <a:pt x="1391" y="1863"/>
                  </a:cubicBezTo>
                  <a:cubicBezTo>
                    <a:pt x="1389" y="1862"/>
                    <a:pt x="1388" y="1860"/>
                    <a:pt x="1390" y="1858"/>
                  </a:cubicBezTo>
                  <a:cubicBezTo>
                    <a:pt x="1476" y="1729"/>
                    <a:pt x="1476" y="1729"/>
                    <a:pt x="1476" y="1729"/>
                  </a:cubicBezTo>
                  <a:cubicBezTo>
                    <a:pt x="1156" y="759"/>
                    <a:pt x="1156" y="759"/>
                    <a:pt x="1156" y="759"/>
                  </a:cubicBezTo>
                  <a:cubicBezTo>
                    <a:pt x="1155" y="758"/>
                    <a:pt x="1155" y="756"/>
                    <a:pt x="1156" y="755"/>
                  </a:cubicBezTo>
                  <a:cubicBezTo>
                    <a:pt x="1354" y="490"/>
                    <a:pt x="1354" y="490"/>
                    <a:pt x="1354" y="490"/>
                  </a:cubicBezTo>
                  <a:cubicBezTo>
                    <a:pt x="1314" y="353"/>
                    <a:pt x="1314" y="353"/>
                    <a:pt x="1314" y="353"/>
                  </a:cubicBezTo>
                  <a:cubicBezTo>
                    <a:pt x="4" y="8"/>
                    <a:pt x="4" y="8"/>
                    <a:pt x="4" y="8"/>
                  </a:cubicBezTo>
                  <a:cubicBezTo>
                    <a:pt x="2" y="8"/>
                    <a:pt x="0" y="6"/>
                    <a:pt x="1" y="4"/>
                  </a:cubicBezTo>
                  <a:cubicBezTo>
                    <a:pt x="1" y="2"/>
                    <a:pt x="4" y="0"/>
                    <a:pt x="6" y="1"/>
                  </a:cubicBezTo>
                  <a:cubicBezTo>
                    <a:pt x="1318" y="346"/>
                    <a:pt x="1318" y="346"/>
                    <a:pt x="1318" y="346"/>
                  </a:cubicBezTo>
                  <a:cubicBezTo>
                    <a:pt x="1319" y="346"/>
                    <a:pt x="1320" y="347"/>
                    <a:pt x="1320" y="349"/>
                  </a:cubicBezTo>
                  <a:cubicBezTo>
                    <a:pt x="1362" y="491"/>
                    <a:pt x="1362" y="491"/>
                    <a:pt x="1362" y="491"/>
                  </a:cubicBezTo>
                  <a:cubicBezTo>
                    <a:pt x="1362" y="491"/>
                    <a:pt x="1362" y="491"/>
                    <a:pt x="1362" y="4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Freeform 221">
              <a:extLst>
                <a:ext uri="{FF2B5EF4-FFF2-40B4-BE49-F238E27FC236}">
                  <a16:creationId xmlns:a16="http://schemas.microsoft.com/office/drawing/2014/main" id="{4E587485-279C-F3ED-8B37-DA1379EE4295}"/>
                </a:ext>
              </a:extLst>
            </p:cNvPr>
            <p:cNvSpPr>
              <a:spLocks/>
            </p:cNvSpPr>
            <p:nvPr userDrawn="1"/>
          </p:nvSpPr>
          <p:spPr bwMode="auto">
            <a:xfrm>
              <a:off x="5481" y="676"/>
              <a:ext cx="379" cy="784"/>
            </a:xfrm>
            <a:custGeom>
              <a:avLst/>
              <a:gdLst>
                <a:gd name="T0" fmla="*/ 742 w 742"/>
                <a:gd name="T1" fmla="*/ 141 h 1522"/>
                <a:gd name="T2" fmla="*/ 741 w 742"/>
                <a:gd name="T3" fmla="*/ 144 h 1522"/>
                <a:gd name="T4" fmla="*/ 658 w 742"/>
                <a:gd name="T5" fmla="*/ 258 h 1522"/>
                <a:gd name="T6" fmla="*/ 687 w 742"/>
                <a:gd name="T7" fmla="*/ 388 h 1522"/>
                <a:gd name="T8" fmla="*/ 686 w 742"/>
                <a:gd name="T9" fmla="*/ 392 h 1522"/>
                <a:gd name="T10" fmla="*/ 603 w 742"/>
                <a:gd name="T11" fmla="*/ 508 h 1522"/>
                <a:gd name="T12" fmla="*/ 633 w 742"/>
                <a:gd name="T13" fmla="*/ 634 h 1522"/>
                <a:gd name="T14" fmla="*/ 633 w 742"/>
                <a:gd name="T15" fmla="*/ 637 h 1522"/>
                <a:gd name="T16" fmla="*/ 8 w 742"/>
                <a:gd name="T17" fmla="*/ 1520 h 1522"/>
                <a:gd name="T18" fmla="*/ 2 w 742"/>
                <a:gd name="T19" fmla="*/ 1521 h 1522"/>
                <a:gd name="T20" fmla="*/ 1 w 742"/>
                <a:gd name="T21" fmla="*/ 1516 h 1522"/>
                <a:gd name="T22" fmla="*/ 625 w 742"/>
                <a:gd name="T23" fmla="*/ 634 h 1522"/>
                <a:gd name="T24" fmla="*/ 595 w 742"/>
                <a:gd name="T25" fmla="*/ 508 h 1522"/>
                <a:gd name="T26" fmla="*/ 596 w 742"/>
                <a:gd name="T27" fmla="*/ 505 h 1522"/>
                <a:gd name="T28" fmla="*/ 679 w 742"/>
                <a:gd name="T29" fmla="*/ 389 h 1522"/>
                <a:gd name="T30" fmla="*/ 650 w 742"/>
                <a:gd name="T31" fmla="*/ 258 h 1522"/>
                <a:gd name="T32" fmla="*/ 650 w 742"/>
                <a:gd name="T33" fmla="*/ 255 h 1522"/>
                <a:gd name="T34" fmla="*/ 734 w 742"/>
                <a:gd name="T35" fmla="*/ 141 h 1522"/>
                <a:gd name="T36" fmla="*/ 705 w 742"/>
                <a:gd name="T37" fmla="*/ 6 h 1522"/>
                <a:gd name="T38" fmla="*/ 708 w 742"/>
                <a:gd name="T39" fmla="*/ 1 h 1522"/>
                <a:gd name="T40" fmla="*/ 713 w 742"/>
                <a:gd name="T41" fmla="*/ 4 h 1522"/>
                <a:gd name="T42" fmla="*/ 742 w 742"/>
                <a:gd name="T43" fmla="*/ 141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2" h="1522">
                  <a:moveTo>
                    <a:pt x="742" y="141"/>
                  </a:moveTo>
                  <a:cubicBezTo>
                    <a:pt x="742" y="142"/>
                    <a:pt x="742" y="143"/>
                    <a:pt x="741" y="144"/>
                  </a:cubicBezTo>
                  <a:cubicBezTo>
                    <a:pt x="658" y="258"/>
                    <a:pt x="658" y="258"/>
                    <a:pt x="658" y="258"/>
                  </a:cubicBezTo>
                  <a:cubicBezTo>
                    <a:pt x="687" y="388"/>
                    <a:pt x="687" y="388"/>
                    <a:pt x="687" y="388"/>
                  </a:cubicBezTo>
                  <a:cubicBezTo>
                    <a:pt x="687" y="390"/>
                    <a:pt x="687" y="391"/>
                    <a:pt x="686" y="392"/>
                  </a:cubicBezTo>
                  <a:cubicBezTo>
                    <a:pt x="603" y="508"/>
                    <a:pt x="603" y="508"/>
                    <a:pt x="603" y="508"/>
                  </a:cubicBezTo>
                  <a:cubicBezTo>
                    <a:pt x="633" y="634"/>
                    <a:pt x="633" y="634"/>
                    <a:pt x="633" y="634"/>
                  </a:cubicBezTo>
                  <a:cubicBezTo>
                    <a:pt x="633" y="635"/>
                    <a:pt x="633" y="636"/>
                    <a:pt x="633" y="637"/>
                  </a:cubicBezTo>
                  <a:cubicBezTo>
                    <a:pt x="8" y="1520"/>
                    <a:pt x="8" y="1520"/>
                    <a:pt x="8" y="1520"/>
                  </a:cubicBezTo>
                  <a:cubicBezTo>
                    <a:pt x="7" y="1522"/>
                    <a:pt x="4" y="1522"/>
                    <a:pt x="2" y="1521"/>
                  </a:cubicBezTo>
                  <a:cubicBezTo>
                    <a:pt x="1" y="1520"/>
                    <a:pt x="0" y="1518"/>
                    <a:pt x="1" y="1516"/>
                  </a:cubicBezTo>
                  <a:cubicBezTo>
                    <a:pt x="625" y="634"/>
                    <a:pt x="625" y="634"/>
                    <a:pt x="625" y="634"/>
                  </a:cubicBezTo>
                  <a:cubicBezTo>
                    <a:pt x="595" y="508"/>
                    <a:pt x="595" y="508"/>
                    <a:pt x="595" y="508"/>
                  </a:cubicBezTo>
                  <a:cubicBezTo>
                    <a:pt x="595" y="507"/>
                    <a:pt x="595" y="506"/>
                    <a:pt x="596" y="505"/>
                  </a:cubicBezTo>
                  <a:cubicBezTo>
                    <a:pt x="679" y="389"/>
                    <a:pt x="679" y="389"/>
                    <a:pt x="679" y="389"/>
                  </a:cubicBezTo>
                  <a:cubicBezTo>
                    <a:pt x="650" y="258"/>
                    <a:pt x="650" y="258"/>
                    <a:pt x="650" y="258"/>
                  </a:cubicBezTo>
                  <a:cubicBezTo>
                    <a:pt x="649" y="257"/>
                    <a:pt x="650" y="256"/>
                    <a:pt x="650" y="255"/>
                  </a:cubicBezTo>
                  <a:cubicBezTo>
                    <a:pt x="734" y="141"/>
                    <a:pt x="734" y="141"/>
                    <a:pt x="734" y="141"/>
                  </a:cubicBezTo>
                  <a:cubicBezTo>
                    <a:pt x="705" y="6"/>
                    <a:pt x="705" y="6"/>
                    <a:pt x="705" y="6"/>
                  </a:cubicBezTo>
                  <a:cubicBezTo>
                    <a:pt x="705" y="3"/>
                    <a:pt x="706" y="2"/>
                    <a:pt x="708" y="1"/>
                  </a:cubicBezTo>
                  <a:cubicBezTo>
                    <a:pt x="710" y="0"/>
                    <a:pt x="712" y="2"/>
                    <a:pt x="713" y="4"/>
                  </a:cubicBezTo>
                  <a:lnTo>
                    <a:pt x="74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Freeform 222">
              <a:extLst>
                <a:ext uri="{FF2B5EF4-FFF2-40B4-BE49-F238E27FC236}">
                  <a16:creationId xmlns:a16="http://schemas.microsoft.com/office/drawing/2014/main" id="{91234C62-8E5B-6454-6F52-B70B095CCEEB}"/>
                </a:ext>
              </a:extLst>
            </p:cNvPr>
            <p:cNvSpPr>
              <a:spLocks/>
            </p:cNvSpPr>
            <p:nvPr userDrawn="1"/>
          </p:nvSpPr>
          <p:spPr bwMode="auto">
            <a:xfrm>
              <a:off x="4904" y="674"/>
              <a:ext cx="673" cy="174"/>
            </a:xfrm>
            <a:custGeom>
              <a:avLst/>
              <a:gdLst>
                <a:gd name="T0" fmla="*/ 1318 w 1318"/>
                <a:gd name="T1" fmla="*/ 333 h 338"/>
                <a:gd name="T2" fmla="*/ 1318 w 1318"/>
                <a:gd name="T3" fmla="*/ 335 h 338"/>
                <a:gd name="T4" fmla="*/ 1313 w 1318"/>
                <a:gd name="T5" fmla="*/ 338 h 338"/>
                <a:gd name="T6" fmla="*/ 3 w 1318"/>
                <a:gd name="T7" fmla="*/ 9 h 338"/>
                <a:gd name="T8" fmla="*/ 0 w 1318"/>
                <a:gd name="T9" fmla="*/ 4 h 338"/>
                <a:gd name="T10" fmla="*/ 5 w 1318"/>
                <a:gd name="T11" fmla="*/ 1 h 338"/>
                <a:gd name="T12" fmla="*/ 1315 w 1318"/>
                <a:gd name="T13" fmla="*/ 330 h 338"/>
                <a:gd name="T14" fmla="*/ 1318 w 1318"/>
                <a:gd name="T15" fmla="*/ 333 h 3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8" h="338">
                  <a:moveTo>
                    <a:pt x="1318" y="333"/>
                  </a:moveTo>
                  <a:cubicBezTo>
                    <a:pt x="1318" y="334"/>
                    <a:pt x="1318" y="334"/>
                    <a:pt x="1318" y="335"/>
                  </a:cubicBezTo>
                  <a:cubicBezTo>
                    <a:pt x="1317" y="337"/>
                    <a:pt x="1315" y="338"/>
                    <a:pt x="1313" y="338"/>
                  </a:cubicBezTo>
                  <a:cubicBezTo>
                    <a:pt x="3" y="9"/>
                    <a:pt x="3" y="9"/>
                    <a:pt x="3" y="9"/>
                  </a:cubicBezTo>
                  <a:cubicBezTo>
                    <a:pt x="1" y="8"/>
                    <a:pt x="0" y="6"/>
                    <a:pt x="0" y="4"/>
                  </a:cubicBezTo>
                  <a:cubicBezTo>
                    <a:pt x="1" y="2"/>
                    <a:pt x="3" y="0"/>
                    <a:pt x="5" y="1"/>
                  </a:cubicBezTo>
                  <a:cubicBezTo>
                    <a:pt x="1315" y="330"/>
                    <a:pt x="1315" y="330"/>
                    <a:pt x="1315" y="330"/>
                  </a:cubicBezTo>
                  <a:cubicBezTo>
                    <a:pt x="1317" y="330"/>
                    <a:pt x="1318" y="332"/>
                    <a:pt x="1318" y="3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Freeform 223">
              <a:extLst>
                <a:ext uri="{FF2B5EF4-FFF2-40B4-BE49-F238E27FC236}">
                  <a16:creationId xmlns:a16="http://schemas.microsoft.com/office/drawing/2014/main" id="{0D0F4C06-37F5-217A-8E59-60668E825485}"/>
                </a:ext>
              </a:extLst>
            </p:cNvPr>
            <p:cNvSpPr>
              <a:spLocks/>
            </p:cNvSpPr>
            <p:nvPr userDrawn="1"/>
          </p:nvSpPr>
          <p:spPr bwMode="auto">
            <a:xfrm>
              <a:off x="4954" y="616"/>
              <a:ext cx="673" cy="166"/>
            </a:xfrm>
            <a:custGeom>
              <a:avLst/>
              <a:gdLst>
                <a:gd name="T0" fmla="*/ 1316 w 1316"/>
                <a:gd name="T1" fmla="*/ 318 h 323"/>
                <a:gd name="T2" fmla="*/ 1315 w 1316"/>
                <a:gd name="T3" fmla="*/ 319 h 323"/>
                <a:gd name="T4" fmla="*/ 1311 w 1316"/>
                <a:gd name="T5" fmla="*/ 322 h 323"/>
                <a:gd name="T6" fmla="*/ 4 w 1316"/>
                <a:gd name="T7" fmla="*/ 9 h 323"/>
                <a:gd name="T8" fmla="*/ 1 w 1316"/>
                <a:gd name="T9" fmla="*/ 4 h 323"/>
                <a:gd name="T10" fmla="*/ 6 w 1316"/>
                <a:gd name="T11" fmla="*/ 1 h 323"/>
                <a:gd name="T12" fmla="*/ 1312 w 1316"/>
                <a:gd name="T13" fmla="*/ 315 h 323"/>
                <a:gd name="T14" fmla="*/ 1316 w 1316"/>
                <a:gd name="T15" fmla="*/ 318 h 3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6" h="323">
                  <a:moveTo>
                    <a:pt x="1316" y="318"/>
                  </a:moveTo>
                  <a:cubicBezTo>
                    <a:pt x="1316" y="319"/>
                    <a:pt x="1316" y="319"/>
                    <a:pt x="1315" y="319"/>
                  </a:cubicBezTo>
                  <a:cubicBezTo>
                    <a:pt x="1315" y="322"/>
                    <a:pt x="1313" y="323"/>
                    <a:pt x="1311" y="322"/>
                  </a:cubicBezTo>
                  <a:cubicBezTo>
                    <a:pt x="4" y="9"/>
                    <a:pt x="4" y="9"/>
                    <a:pt x="4" y="9"/>
                  </a:cubicBezTo>
                  <a:cubicBezTo>
                    <a:pt x="2" y="8"/>
                    <a:pt x="0" y="6"/>
                    <a:pt x="1" y="4"/>
                  </a:cubicBezTo>
                  <a:cubicBezTo>
                    <a:pt x="1" y="2"/>
                    <a:pt x="4" y="0"/>
                    <a:pt x="6" y="1"/>
                  </a:cubicBezTo>
                  <a:cubicBezTo>
                    <a:pt x="1312" y="315"/>
                    <a:pt x="1312" y="315"/>
                    <a:pt x="1312" y="315"/>
                  </a:cubicBezTo>
                  <a:cubicBezTo>
                    <a:pt x="1314" y="315"/>
                    <a:pt x="1315" y="317"/>
                    <a:pt x="1316" y="3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Freeform 224">
              <a:extLst>
                <a:ext uri="{FF2B5EF4-FFF2-40B4-BE49-F238E27FC236}">
                  <a16:creationId xmlns:a16="http://schemas.microsoft.com/office/drawing/2014/main" id="{DC89B791-DE75-F318-C320-52EC675918D5}"/>
                </a:ext>
              </a:extLst>
            </p:cNvPr>
            <p:cNvSpPr>
              <a:spLocks/>
            </p:cNvSpPr>
            <p:nvPr userDrawn="1"/>
          </p:nvSpPr>
          <p:spPr bwMode="auto">
            <a:xfrm>
              <a:off x="5004" y="560"/>
              <a:ext cx="671" cy="158"/>
            </a:xfrm>
            <a:custGeom>
              <a:avLst/>
              <a:gdLst>
                <a:gd name="T0" fmla="*/ 1312 w 1312"/>
                <a:gd name="T1" fmla="*/ 303 h 307"/>
                <a:gd name="T2" fmla="*/ 1312 w 1312"/>
                <a:gd name="T3" fmla="*/ 304 h 307"/>
                <a:gd name="T4" fmla="*/ 1307 w 1312"/>
                <a:gd name="T5" fmla="*/ 307 h 307"/>
                <a:gd name="T6" fmla="*/ 3 w 1312"/>
                <a:gd name="T7" fmla="*/ 8 h 307"/>
                <a:gd name="T8" fmla="*/ 0 w 1312"/>
                <a:gd name="T9" fmla="*/ 3 h 307"/>
                <a:gd name="T10" fmla="*/ 5 w 1312"/>
                <a:gd name="T11" fmla="*/ 0 h 307"/>
                <a:gd name="T12" fmla="*/ 1309 w 1312"/>
                <a:gd name="T13" fmla="*/ 299 h 307"/>
                <a:gd name="T14" fmla="*/ 1312 w 1312"/>
                <a:gd name="T15" fmla="*/ 303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2" h="307">
                  <a:moveTo>
                    <a:pt x="1312" y="303"/>
                  </a:moveTo>
                  <a:cubicBezTo>
                    <a:pt x="1312" y="303"/>
                    <a:pt x="1312" y="303"/>
                    <a:pt x="1312" y="304"/>
                  </a:cubicBezTo>
                  <a:cubicBezTo>
                    <a:pt x="1311" y="306"/>
                    <a:pt x="1309" y="307"/>
                    <a:pt x="1307" y="307"/>
                  </a:cubicBezTo>
                  <a:cubicBezTo>
                    <a:pt x="3" y="8"/>
                    <a:pt x="3" y="8"/>
                    <a:pt x="3" y="8"/>
                  </a:cubicBezTo>
                  <a:cubicBezTo>
                    <a:pt x="1" y="7"/>
                    <a:pt x="0" y="5"/>
                    <a:pt x="0" y="3"/>
                  </a:cubicBezTo>
                  <a:cubicBezTo>
                    <a:pt x="1" y="1"/>
                    <a:pt x="3" y="0"/>
                    <a:pt x="5" y="0"/>
                  </a:cubicBezTo>
                  <a:cubicBezTo>
                    <a:pt x="1309" y="299"/>
                    <a:pt x="1309" y="299"/>
                    <a:pt x="1309" y="299"/>
                  </a:cubicBezTo>
                  <a:cubicBezTo>
                    <a:pt x="1311" y="300"/>
                    <a:pt x="1312" y="301"/>
                    <a:pt x="1312"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Freeform 225">
              <a:extLst>
                <a:ext uri="{FF2B5EF4-FFF2-40B4-BE49-F238E27FC236}">
                  <a16:creationId xmlns:a16="http://schemas.microsoft.com/office/drawing/2014/main" id="{F98EA5E8-4DDC-0FDD-6477-A30BB741945A}"/>
                </a:ext>
              </a:extLst>
            </p:cNvPr>
            <p:cNvSpPr>
              <a:spLocks/>
            </p:cNvSpPr>
            <p:nvPr userDrawn="1"/>
          </p:nvSpPr>
          <p:spPr bwMode="auto">
            <a:xfrm>
              <a:off x="4874" y="1294"/>
              <a:ext cx="274" cy="242"/>
            </a:xfrm>
            <a:custGeom>
              <a:avLst/>
              <a:gdLst>
                <a:gd name="T0" fmla="*/ 538 w 538"/>
                <a:gd name="T1" fmla="*/ 466 h 471"/>
                <a:gd name="T2" fmla="*/ 537 w 538"/>
                <a:gd name="T3" fmla="*/ 468 h 471"/>
                <a:gd name="T4" fmla="*/ 532 w 538"/>
                <a:gd name="T5" fmla="*/ 470 h 471"/>
                <a:gd name="T6" fmla="*/ 406 w 538"/>
                <a:gd name="T7" fmla="*/ 423 h 471"/>
                <a:gd name="T8" fmla="*/ 403 w 538"/>
                <a:gd name="T9" fmla="*/ 420 h 471"/>
                <a:gd name="T10" fmla="*/ 356 w 538"/>
                <a:gd name="T11" fmla="*/ 317 h 471"/>
                <a:gd name="T12" fmla="*/ 232 w 538"/>
                <a:gd name="T13" fmla="*/ 271 h 471"/>
                <a:gd name="T14" fmla="*/ 230 w 538"/>
                <a:gd name="T15" fmla="*/ 269 h 471"/>
                <a:gd name="T16" fmla="*/ 179 w 538"/>
                <a:gd name="T17" fmla="*/ 163 h 471"/>
                <a:gd name="T18" fmla="*/ 57 w 538"/>
                <a:gd name="T19" fmla="*/ 119 h 471"/>
                <a:gd name="T20" fmla="*/ 54 w 538"/>
                <a:gd name="T21" fmla="*/ 117 h 471"/>
                <a:gd name="T22" fmla="*/ 1 w 538"/>
                <a:gd name="T23" fmla="*/ 7 h 471"/>
                <a:gd name="T24" fmla="*/ 3 w 538"/>
                <a:gd name="T25" fmla="*/ 1 h 471"/>
                <a:gd name="T26" fmla="*/ 8 w 538"/>
                <a:gd name="T27" fmla="*/ 3 h 471"/>
                <a:gd name="T28" fmla="*/ 61 w 538"/>
                <a:gd name="T29" fmla="*/ 112 h 471"/>
                <a:gd name="T30" fmla="*/ 184 w 538"/>
                <a:gd name="T31" fmla="*/ 156 h 471"/>
                <a:gd name="T32" fmla="*/ 186 w 538"/>
                <a:gd name="T33" fmla="*/ 158 h 471"/>
                <a:gd name="T34" fmla="*/ 236 w 538"/>
                <a:gd name="T35" fmla="*/ 264 h 471"/>
                <a:gd name="T36" fmla="*/ 360 w 538"/>
                <a:gd name="T37" fmla="*/ 310 h 471"/>
                <a:gd name="T38" fmla="*/ 363 w 538"/>
                <a:gd name="T39" fmla="*/ 312 h 471"/>
                <a:gd name="T40" fmla="*/ 410 w 538"/>
                <a:gd name="T41" fmla="*/ 416 h 471"/>
                <a:gd name="T42" fmla="*/ 535 w 538"/>
                <a:gd name="T43" fmla="*/ 462 h 471"/>
                <a:gd name="T44" fmla="*/ 538 w 538"/>
                <a:gd name="T45" fmla="*/ 4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8" h="471">
                  <a:moveTo>
                    <a:pt x="538" y="466"/>
                  </a:moveTo>
                  <a:cubicBezTo>
                    <a:pt x="538" y="466"/>
                    <a:pt x="538" y="467"/>
                    <a:pt x="537" y="468"/>
                  </a:cubicBezTo>
                  <a:cubicBezTo>
                    <a:pt x="536" y="470"/>
                    <a:pt x="534" y="471"/>
                    <a:pt x="532" y="470"/>
                  </a:cubicBezTo>
                  <a:cubicBezTo>
                    <a:pt x="406" y="423"/>
                    <a:pt x="406" y="423"/>
                    <a:pt x="406" y="423"/>
                  </a:cubicBezTo>
                  <a:cubicBezTo>
                    <a:pt x="405" y="422"/>
                    <a:pt x="404" y="422"/>
                    <a:pt x="403" y="420"/>
                  </a:cubicBezTo>
                  <a:cubicBezTo>
                    <a:pt x="356" y="317"/>
                    <a:pt x="356" y="317"/>
                    <a:pt x="356" y="317"/>
                  </a:cubicBezTo>
                  <a:cubicBezTo>
                    <a:pt x="232" y="271"/>
                    <a:pt x="232" y="271"/>
                    <a:pt x="232" y="271"/>
                  </a:cubicBezTo>
                  <a:cubicBezTo>
                    <a:pt x="231" y="271"/>
                    <a:pt x="230" y="270"/>
                    <a:pt x="230" y="269"/>
                  </a:cubicBezTo>
                  <a:cubicBezTo>
                    <a:pt x="179" y="163"/>
                    <a:pt x="179" y="163"/>
                    <a:pt x="179" y="163"/>
                  </a:cubicBezTo>
                  <a:cubicBezTo>
                    <a:pt x="57" y="119"/>
                    <a:pt x="57" y="119"/>
                    <a:pt x="57" y="119"/>
                  </a:cubicBezTo>
                  <a:cubicBezTo>
                    <a:pt x="56" y="119"/>
                    <a:pt x="55" y="118"/>
                    <a:pt x="54" y="117"/>
                  </a:cubicBezTo>
                  <a:cubicBezTo>
                    <a:pt x="1" y="7"/>
                    <a:pt x="1" y="7"/>
                    <a:pt x="1" y="7"/>
                  </a:cubicBezTo>
                  <a:cubicBezTo>
                    <a:pt x="0" y="5"/>
                    <a:pt x="1" y="2"/>
                    <a:pt x="3" y="1"/>
                  </a:cubicBezTo>
                  <a:cubicBezTo>
                    <a:pt x="5" y="0"/>
                    <a:pt x="7" y="1"/>
                    <a:pt x="8" y="3"/>
                  </a:cubicBezTo>
                  <a:cubicBezTo>
                    <a:pt x="61" y="112"/>
                    <a:pt x="61" y="112"/>
                    <a:pt x="61" y="112"/>
                  </a:cubicBezTo>
                  <a:cubicBezTo>
                    <a:pt x="184" y="156"/>
                    <a:pt x="184" y="156"/>
                    <a:pt x="184" y="156"/>
                  </a:cubicBezTo>
                  <a:cubicBezTo>
                    <a:pt x="185" y="156"/>
                    <a:pt x="186" y="157"/>
                    <a:pt x="186" y="158"/>
                  </a:cubicBezTo>
                  <a:cubicBezTo>
                    <a:pt x="236" y="264"/>
                    <a:pt x="236" y="264"/>
                    <a:pt x="236" y="264"/>
                  </a:cubicBezTo>
                  <a:cubicBezTo>
                    <a:pt x="360" y="310"/>
                    <a:pt x="360" y="310"/>
                    <a:pt x="360" y="310"/>
                  </a:cubicBezTo>
                  <a:cubicBezTo>
                    <a:pt x="361" y="310"/>
                    <a:pt x="362" y="311"/>
                    <a:pt x="363" y="312"/>
                  </a:cubicBezTo>
                  <a:cubicBezTo>
                    <a:pt x="410" y="416"/>
                    <a:pt x="410" y="416"/>
                    <a:pt x="410" y="416"/>
                  </a:cubicBezTo>
                  <a:cubicBezTo>
                    <a:pt x="535" y="462"/>
                    <a:pt x="535" y="462"/>
                    <a:pt x="535" y="462"/>
                  </a:cubicBezTo>
                  <a:cubicBezTo>
                    <a:pt x="537" y="463"/>
                    <a:pt x="537" y="464"/>
                    <a:pt x="538"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Freeform 226">
              <a:extLst>
                <a:ext uri="{FF2B5EF4-FFF2-40B4-BE49-F238E27FC236}">
                  <a16:creationId xmlns:a16="http://schemas.microsoft.com/office/drawing/2014/main" id="{A24FD18D-0402-5426-F93E-AFAEE64C956F}"/>
                </a:ext>
              </a:extLst>
            </p:cNvPr>
            <p:cNvSpPr>
              <a:spLocks/>
            </p:cNvSpPr>
            <p:nvPr userDrawn="1"/>
          </p:nvSpPr>
          <p:spPr bwMode="auto">
            <a:xfrm>
              <a:off x="5101" y="409"/>
              <a:ext cx="119" cy="59"/>
            </a:xfrm>
            <a:custGeom>
              <a:avLst/>
              <a:gdLst>
                <a:gd name="T0" fmla="*/ 233 w 233"/>
                <a:gd name="T1" fmla="*/ 4 h 114"/>
                <a:gd name="T2" fmla="*/ 232 w 233"/>
                <a:gd name="T3" fmla="*/ 7 h 114"/>
                <a:gd name="T4" fmla="*/ 140 w 233"/>
                <a:gd name="T5" fmla="*/ 112 h 114"/>
                <a:gd name="T6" fmla="*/ 136 w 233"/>
                <a:gd name="T7" fmla="*/ 113 h 114"/>
                <a:gd name="T8" fmla="*/ 4 w 233"/>
                <a:gd name="T9" fmla="*/ 86 h 114"/>
                <a:gd name="T10" fmla="*/ 1 w 233"/>
                <a:gd name="T11" fmla="*/ 81 h 114"/>
                <a:gd name="T12" fmla="*/ 6 w 233"/>
                <a:gd name="T13" fmla="*/ 78 h 114"/>
                <a:gd name="T14" fmla="*/ 135 w 233"/>
                <a:gd name="T15" fmla="*/ 105 h 114"/>
                <a:gd name="T16" fmla="*/ 226 w 233"/>
                <a:gd name="T17" fmla="*/ 1 h 114"/>
                <a:gd name="T18" fmla="*/ 231 w 233"/>
                <a:gd name="T19" fmla="*/ 1 h 114"/>
                <a:gd name="T20" fmla="*/ 233 w 233"/>
                <a:gd name="T21" fmla="*/ 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3" h="114">
                  <a:moveTo>
                    <a:pt x="233" y="4"/>
                  </a:moveTo>
                  <a:cubicBezTo>
                    <a:pt x="233" y="5"/>
                    <a:pt x="232" y="6"/>
                    <a:pt x="232" y="7"/>
                  </a:cubicBezTo>
                  <a:cubicBezTo>
                    <a:pt x="140" y="112"/>
                    <a:pt x="140" y="112"/>
                    <a:pt x="140" y="112"/>
                  </a:cubicBezTo>
                  <a:cubicBezTo>
                    <a:pt x="139" y="113"/>
                    <a:pt x="137" y="114"/>
                    <a:pt x="136" y="113"/>
                  </a:cubicBezTo>
                  <a:cubicBezTo>
                    <a:pt x="4" y="86"/>
                    <a:pt x="4" y="86"/>
                    <a:pt x="4" y="86"/>
                  </a:cubicBezTo>
                  <a:cubicBezTo>
                    <a:pt x="2" y="85"/>
                    <a:pt x="0" y="83"/>
                    <a:pt x="1" y="81"/>
                  </a:cubicBezTo>
                  <a:cubicBezTo>
                    <a:pt x="1" y="79"/>
                    <a:pt x="3" y="77"/>
                    <a:pt x="6" y="78"/>
                  </a:cubicBezTo>
                  <a:cubicBezTo>
                    <a:pt x="135" y="105"/>
                    <a:pt x="135" y="105"/>
                    <a:pt x="135" y="105"/>
                  </a:cubicBezTo>
                  <a:cubicBezTo>
                    <a:pt x="226" y="1"/>
                    <a:pt x="226" y="1"/>
                    <a:pt x="226" y="1"/>
                  </a:cubicBezTo>
                  <a:cubicBezTo>
                    <a:pt x="227" y="0"/>
                    <a:pt x="230" y="0"/>
                    <a:pt x="231" y="1"/>
                  </a:cubicBezTo>
                  <a:cubicBezTo>
                    <a:pt x="232" y="2"/>
                    <a:pt x="232" y="3"/>
                    <a:pt x="23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227">
              <a:extLst>
                <a:ext uri="{FF2B5EF4-FFF2-40B4-BE49-F238E27FC236}">
                  <a16:creationId xmlns:a16="http://schemas.microsoft.com/office/drawing/2014/main" id="{22905CC5-C7DC-5115-A123-B6B71463E77F}"/>
                </a:ext>
              </a:extLst>
            </p:cNvPr>
            <p:cNvSpPr>
              <a:spLocks/>
            </p:cNvSpPr>
            <p:nvPr userDrawn="1"/>
          </p:nvSpPr>
          <p:spPr bwMode="auto">
            <a:xfrm>
              <a:off x="5502" y="746"/>
              <a:ext cx="372" cy="775"/>
            </a:xfrm>
            <a:custGeom>
              <a:avLst/>
              <a:gdLst>
                <a:gd name="T0" fmla="*/ 729 w 729"/>
                <a:gd name="T1" fmla="*/ 137 h 1504"/>
                <a:gd name="T2" fmla="*/ 728 w 729"/>
                <a:gd name="T3" fmla="*/ 140 h 1504"/>
                <a:gd name="T4" fmla="*/ 647 w 729"/>
                <a:gd name="T5" fmla="*/ 253 h 1504"/>
                <a:gd name="T6" fmla="*/ 675 w 729"/>
                <a:gd name="T7" fmla="*/ 380 h 1504"/>
                <a:gd name="T8" fmla="*/ 674 w 729"/>
                <a:gd name="T9" fmla="*/ 383 h 1504"/>
                <a:gd name="T10" fmla="*/ 593 w 729"/>
                <a:gd name="T11" fmla="*/ 499 h 1504"/>
                <a:gd name="T12" fmla="*/ 622 w 729"/>
                <a:gd name="T13" fmla="*/ 620 h 1504"/>
                <a:gd name="T14" fmla="*/ 621 w 729"/>
                <a:gd name="T15" fmla="*/ 624 h 1504"/>
                <a:gd name="T16" fmla="*/ 8 w 729"/>
                <a:gd name="T17" fmla="*/ 1502 h 1504"/>
                <a:gd name="T18" fmla="*/ 3 w 729"/>
                <a:gd name="T19" fmla="*/ 1503 h 1504"/>
                <a:gd name="T20" fmla="*/ 2 w 729"/>
                <a:gd name="T21" fmla="*/ 1497 h 1504"/>
                <a:gd name="T22" fmla="*/ 613 w 729"/>
                <a:gd name="T23" fmla="*/ 621 h 1504"/>
                <a:gd name="T24" fmla="*/ 584 w 729"/>
                <a:gd name="T25" fmla="*/ 499 h 1504"/>
                <a:gd name="T26" fmla="*/ 585 w 729"/>
                <a:gd name="T27" fmla="*/ 495 h 1504"/>
                <a:gd name="T28" fmla="*/ 666 w 729"/>
                <a:gd name="T29" fmla="*/ 380 h 1504"/>
                <a:gd name="T30" fmla="*/ 638 w 729"/>
                <a:gd name="T31" fmla="*/ 254 h 1504"/>
                <a:gd name="T32" fmla="*/ 639 w 729"/>
                <a:gd name="T33" fmla="*/ 250 h 1504"/>
                <a:gd name="T34" fmla="*/ 720 w 729"/>
                <a:gd name="T35" fmla="*/ 136 h 1504"/>
                <a:gd name="T36" fmla="*/ 693 w 729"/>
                <a:gd name="T37" fmla="*/ 5 h 1504"/>
                <a:gd name="T38" fmla="*/ 696 w 729"/>
                <a:gd name="T39" fmla="*/ 0 h 1504"/>
                <a:gd name="T40" fmla="*/ 700 w 729"/>
                <a:gd name="T41" fmla="*/ 3 h 1504"/>
                <a:gd name="T42" fmla="*/ 729 w 729"/>
                <a:gd name="T43" fmla="*/ 137 h 1504"/>
                <a:gd name="T44" fmla="*/ 729 w 729"/>
                <a:gd name="T45" fmla="*/ 137 h 1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9" h="1504">
                  <a:moveTo>
                    <a:pt x="729" y="137"/>
                  </a:moveTo>
                  <a:cubicBezTo>
                    <a:pt x="729" y="137"/>
                    <a:pt x="729" y="139"/>
                    <a:pt x="728" y="140"/>
                  </a:cubicBezTo>
                  <a:cubicBezTo>
                    <a:pt x="647" y="253"/>
                    <a:pt x="647" y="253"/>
                    <a:pt x="647" y="253"/>
                  </a:cubicBezTo>
                  <a:cubicBezTo>
                    <a:pt x="675" y="380"/>
                    <a:pt x="675" y="380"/>
                    <a:pt x="675" y="380"/>
                  </a:cubicBezTo>
                  <a:cubicBezTo>
                    <a:pt x="675" y="381"/>
                    <a:pt x="675" y="382"/>
                    <a:pt x="674" y="383"/>
                  </a:cubicBezTo>
                  <a:cubicBezTo>
                    <a:pt x="593" y="499"/>
                    <a:pt x="593" y="499"/>
                    <a:pt x="593" y="499"/>
                  </a:cubicBezTo>
                  <a:cubicBezTo>
                    <a:pt x="622" y="620"/>
                    <a:pt x="622" y="620"/>
                    <a:pt x="622" y="620"/>
                  </a:cubicBezTo>
                  <a:cubicBezTo>
                    <a:pt x="622" y="622"/>
                    <a:pt x="622" y="623"/>
                    <a:pt x="621" y="624"/>
                  </a:cubicBezTo>
                  <a:cubicBezTo>
                    <a:pt x="8" y="1502"/>
                    <a:pt x="8" y="1502"/>
                    <a:pt x="8" y="1502"/>
                  </a:cubicBezTo>
                  <a:cubicBezTo>
                    <a:pt x="7" y="1504"/>
                    <a:pt x="4" y="1504"/>
                    <a:pt x="3" y="1503"/>
                  </a:cubicBezTo>
                  <a:cubicBezTo>
                    <a:pt x="1" y="1501"/>
                    <a:pt x="0" y="1499"/>
                    <a:pt x="2" y="1497"/>
                  </a:cubicBezTo>
                  <a:cubicBezTo>
                    <a:pt x="613" y="621"/>
                    <a:pt x="613" y="621"/>
                    <a:pt x="613" y="621"/>
                  </a:cubicBezTo>
                  <a:cubicBezTo>
                    <a:pt x="584" y="499"/>
                    <a:pt x="584" y="499"/>
                    <a:pt x="584" y="499"/>
                  </a:cubicBezTo>
                  <a:cubicBezTo>
                    <a:pt x="584" y="498"/>
                    <a:pt x="584" y="496"/>
                    <a:pt x="585" y="495"/>
                  </a:cubicBezTo>
                  <a:cubicBezTo>
                    <a:pt x="666" y="380"/>
                    <a:pt x="666" y="380"/>
                    <a:pt x="666" y="380"/>
                  </a:cubicBezTo>
                  <a:cubicBezTo>
                    <a:pt x="638" y="254"/>
                    <a:pt x="638" y="254"/>
                    <a:pt x="638" y="254"/>
                  </a:cubicBezTo>
                  <a:cubicBezTo>
                    <a:pt x="638" y="252"/>
                    <a:pt x="638" y="251"/>
                    <a:pt x="639" y="250"/>
                  </a:cubicBezTo>
                  <a:cubicBezTo>
                    <a:pt x="720" y="136"/>
                    <a:pt x="720" y="136"/>
                    <a:pt x="720" y="136"/>
                  </a:cubicBezTo>
                  <a:cubicBezTo>
                    <a:pt x="693" y="5"/>
                    <a:pt x="693" y="5"/>
                    <a:pt x="693" y="5"/>
                  </a:cubicBezTo>
                  <a:cubicBezTo>
                    <a:pt x="692" y="3"/>
                    <a:pt x="694" y="1"/>
                    <a:pt x="696" y="0"/>
                  </a:cubicBezTo>
                  <a:cubicBezTo>
                    <a:pt x="698" y="0"/>
                    <a:pt x="700" y="2"/>
                    <a:pt x="700" y="3"/>
                  </a:cubicBezTo>
                  <a:cubicBezTo>
                    <a:pt x="729" y="137"/>
                    <a:pt x="729" y="137"/>
                    <a:pt x="729" y="137"/>
                  </a:cubicBezTo>
                  <a:cubicBezTo>
                    <a:pt x="729" y="136"/>
                    <a:pt x="729" y="136"/>
                    <a:pt x="729"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228">
              <a:extLst>
                <a:ext uri="{FF2B5EF4-FFF2-40B4-BE49-F238E27FC236}">
                  <a16:creationId xmlns:a16="http://schemas.microsoft.com/office/drawing/2014/main" id="{2E68E4BD-F1ED-2394-484F-8C5488525FE5}"/>
                </a:ext>
              </a:extLst>
            </p:cNvPr>
            <p:cNvSpPr>
              <a:spLocks/>
            </p:cNvSpPr>
            <p:nvPr userDrawn="1"/>
          </p:nvSpPr>
          <p:spPr bwMode="auto">
            <a:xfrm>
              <a:off x="4901" y="1350"/>
              <a:ext cx="182" cy="162"/>
            </a:xfrm>
            <a:custGeom>
              <a:avLst/>
              <a:gdLst>
                <a:gd name="T0" fmla="*/ 357 w 357"/>
                <a:gd name="T1" fmla="*/ 308 h 314"/>
                <a:gd name="T2" fmla="*/ 357 w 357"/>
                <a:gd name="T3" fmla="*/ 310 h 314"/>
                <a:gd name="T4" fmla="*/ 352 w 357"/>
                <a:gd name="T5" fmla="*/ 313 h 314"/>
                <a:gd name="T6" fmla="*/ 228 w 357"/>
                <a:gd name="T7" fmla="*/ 266 h 314"/>
                <a:gd name="T8" fmla="*/ 225 w 357"/>
                <a:gd name="T9" fmla="*/ 264 h 314"/>
                <a:gd name="T10" fmla="*/ 177 w 357"/>
                <a:gd name="T11" fmla="*/ 161 h 314"/>
                <a:gd name="T12" fmla="*/ 55 w 357"/>
                <a:gd name="T13" fmla="*/ 116 h 314"/>
                <a:gd name="T14" fmla="*/ 53 w 357"/>
                <a:gd name="T15" fmla="*/ 114 h 314"/>
                <a:gd name="T16" fmla="*/ 1 w 357"/>
                <a:gd name="T17" fmla="*/ 7 h 314"/>
                <a:gd name="T18" fmla="*/ 3 w 357"/>
                <a:gd name="T19" fmla="*/ 1 h 314"/>
                <a:gd name="T20" fmla="*/ 8 w 357"/>
                <a:gd name="T21" fmla="*/ 3 h 314"/>
                <a:gd name="T22" fmla="*/ 59 w 357"/>
                <a:gd name="T23" fmla="*/ 109 h 314"/>
                <a:gd name="T24" fmla="*/ 181 w 357"/>
                <a:gd name="T25" fmla="*/ 154 h 314"/>
                <a:gd name="T26" fmla="*/ 183 w 357"/>
                <a:gd name="T27" fmla="*/ 156 h 314"/>
                <a:gd name="T28" fmla="*/ 232 w 357"/>
                <a:gd name="T29" fmla="*/ 259 h 314"/>
                <a:gd name="T30" fmla="*/ 354 w 357"/>
                <a:gd name="T31" fmla="*/ 305 h 314"/>
                <a:gd name="T32" fmla="*/ 357 w 357"/>
                <a:gd name="T33" fmla="*/ 308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7" h="314">
                  <a:moveTo>
                    <a:pt x="357" y="308"/>
                  </a:moveTo>
                  <a:cubicBezTo>
                    <a:pt x="357" y="309"/>
                    <a:pt x="357" y="310"/>
                    <a:pt x="357" y="310"/>
                  </a:cubicBezTo>
                  <a:cubicBezTo>
                    <a:pt x="356" y="312"/>
                    <a:pt x="353" y="314"/>
                    <a:pt x="352" y="313"/>
                  </a:cubicBezTo>
                  <a:cubicBezTo>
                    <a:pt x="228" y="266"/>
                    <a:pt x="228" y="266"/>
                    <a:pt x="228" y="266"/>
                  </a:cubicBezTo>
                  <a:cubicBezTo>
                    <a:pt x="227" y="266"/>
                    <a:pt x="226" y="265"/>
                    <a:pt x="225" y="264"/>
                  </a:cubicBezTo>
                  <a:cubicBezTo>
                    <a:pt x="177" y="161"/>
                    <a:pt x="177" y="161"/>
                    <a:pt x="177" y="161"/>
                  </a:cubicBezTo>
                  <a:cubicBezTo>
                    <a:pt x="55" y="116"/>
                    <a:pt x="55" y="116"/>
                    <a:pt x="55" y="116"/>
                  </a:cubicBezTo>
                  <a:cubicBezTo>
                    <a:pt x="54" y="116"/>
                    <a:pt x="53" y="115"/>
                    <a:pt x="53" y="114"/>
                  </a:cubicBezTo>
                  <a:cubicBezTo>
                    <a:pt x="1" y="7"/>
                    <a:pt x="1" y="7"/>
                    <a:pt x="1" y="7"/>
                  </a:cubicBezTo>
                  <a:cubicBezTo>
                    <a:pt x="0" y="5"/>
                    <a:pt x="1" y="2"/>
                    <a:pt x="3" y="1"/>
                  </a:cubicBezTo>
                  <a:cubicBezTo>
                    <a:pt x="4" y="0"/>
                    <a:pt x="7" y="1"/>
                    <a:pt x="8" y="3"/>
                  </a:cubicBezTo>
                  <a:cubicBezTo>
                    <a:pt x="59" y="109"/>
                    <a:pt x="59" y="109"/>
                    <a:pt x="59" y="109"/>
                  </a:cubicBezTo>
                  <a:cubicBezTo>
                    <a:pt x="181" y="154"/>
                    <a:pt x="181" y="154"/>
                    <a:pt x="181" y="154"/>
                  </a:cubicBezTo>
                  <a:cubicBezTo>
                    <a:pt x="181" y="154"/>
                    <a:pt x="182" y="155"/>
                    <a:pt x="183" y="156"/>
                  </a:cubicBezTo>
                  <a:cubicBezTo>
                    <a:pt x="232" y="259"/>
                    <a:pt x="232" y="259"/>
                    <a:pt x="232" y="259"/>
                  </a:cubicBezTo>
                  <a:cubicBezTo>
                    <a:pt x="354" y="305"/>
                    <a:pt x="354" y="305"/>
                    <a:pt x="354" y="305"/>
                  </a:cubicBezTo>
                  <a:cubicBezTo>
                    <a:pt x="356" y="306"/>
                    <a:pt x="357" y="307"/>
                    <a:pt x="357"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229">
              <a:extLst>
                <a:ext uri="{FF2B5EF4-FFF2-40B4-BE49-F238E27FC236}">
                  <a16:creationId xmlns:a16="http://schemas.microsoft.com/office/drawing/2014/main" id="{D361393B-FEB6-D89E-2B04-2142939FECE7}"/>
                </a:ext>
              </a:extLst>
            </p:cNvPr>
            <p:cNvSpPr>
              <a:spLocks/>
            </p:cNvSpPr>
            <p:nvPr userDrawn="1"/>
          </p:nvSpPr>
          <p:spPr bwMode="auto">
            <a:xfrm>
              <a:off x="4928" y="1406"/>
              <a:ext cx="92" cy="82"/>
            </a:xfrm>
            <a:custGeom>
              <a:avLst/>
              <a:gdLst>
                <a:gd name="T0" fmla="*/ 181 w 181"/>
                <a:gd name="T1" fmla="*/ 154 h 159"/>
                <a:gd name="T2" fmla="*/ 181 w 181"/>
                <a:gd name="T3" fmla="*/ 156 h 159"/>
                <a:gd name="T4" fmla="*/ 176 w 181"/>
                <a:gd name="T5" fmla="*/ 158 h 159"/>
                <a:gd name="T6" fmla="*/ 54 w 181"/>
                <a:gd name="T7" fmla="*/ 113 h 159"/>
                <a:gd name="T8" fmla="*/ 52 w 181"/>
                <a:gd name="T9" fmla="*/ 111 h 159"/>
                <a:gd name="T10" fmla="*/ 1 w 181"/>
                <a:gd name="T11" fmla="*/ 6 h 159"/>
                <a:gd name="T12" fmla="*/ 3 w 181"/>
                <a:gd name="T13" fmla="*/ 1 h 159"/>
                <a:gd name="T14" fmla="*/ 8 w 181"/>
                <a:gd name="T15" fmla="*/ 3 h 159"/>
                <a:gd name="T16" fmla="*/ 58 w 181"/>
                <a:gd name="T17" fmla="*/ 106 h 159"/>
                <a:gd name="T18" fmla="*/ 178 w 181"/>
                <a:gd name="T19" fmla="*/ 150 h 159"/>
                <a:gd name="T20" fmla="*/ 181 w 181"/>
                <a:gd name="T21" fmla="*/ 15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159">
                  <a:moveTo>
                    <a:pt x="181" y="154"/>
                  </a:moveTo>
                  <a:cubicBezTo>
                    <a:pt x="181" y="155"/>
                    <a:pt x="181" y="155"/>
                    <a:pt x="181" y="156"/>
                  </a:cubicBezTo>
                  <a:cubicBezTo>
                    <a:pt x="180" y="158"/>
                    <a:pt x="177" y="159"/>
                    <a:pt x="176" y="158"/>
                  </a:cubicBezTo>
                  <a:cubicBezTo>
                    <a:pt x="54" y="113"/>
                    <a:pt x="54" y="113"/>
                    <a:pt x="54" y="113"/>
                  </a:cubicBezTo>
                  <a:cubicBezTo>
                    <a:pt x="53" y="113"/>
                    <a:pt x="52" y="112"/>
                    <a:pt x="52" y="111"/>
                  </a:cubicBezTo>
                  <a:cubicBezTo>
                    <a:pt x="1" y="6"/>
                    <a:pt x="1" y="6"/>
                    <a:pt x="1" y="6"/>
                  </a:cubicBezTo>
                  <a:cubicBezTo>
                    <a:pt x="0" y="4"/>
                    <a:pt x="1" y="2"/>
                    <a:pt x="3" y="1"/>
                  </a:cubicBezTo>
                  <a:cubicBezTo>
                    <a:pt x="4" y="0"/>
                    <a:pt x="7" y="1"/>
                    <a:pt x="8" y="3"/>
                  </a:cubicBezTo>
                  <a:cubicBezTo>
                    <a:pt x="58" y="106"/>
                    <a:pt x="58" y="106"/>
                    <a:pt x="58" y="106"/>
                  </a:cubicBezTo>
                  <a:cubicBezTo>
                    <a:pt x="178" y="150"/>
                    <a:pt x="178" y="150"/>
                    <a:pt x="178" y="150"/>
                  </a:cubicBezTo>
                  <a:cubicBezTo>
                    <a:pt x="180" y="151"/>
                    <a:pt x="181" y="152"/>
                    <a:pt x="181"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230">
              <a:extLst>
                <a:ext uri="{FF2B5EF4-FFF2-40B4-BE49-F238E27FC236}">
                  <a16:creationId xmlns:a16="http://schemas.microsoft.com/office/drawing/2014/main" id="{C173972F-58B1-2EBA-F316-1C49AE010A5E}"/>
                </a:ext>
              </a:extLst>
            </p:cNvPr>
            <p:cNvSpPr>
              <a:spLocks/>
            </p:cNvSpPr>
            <p:nvPr userDrawn="1"/>
          </p:nvSpPr>
          <p:spPr bwMode="auto">
            <a:xfrm>
              <a:off x="5735" y="814"/>
              <a:ext cx="153" cy="619"/>
            </a:xfrm>
            <a:custGeom>
              <a:avLst/>
              <a:gdLst>
                <a:gd name="T0" fmla="*/ 299 w 299"/>
                <a:gd name="T1" fmla="*/ 133 h 1200"/>
                <a:gd name="T2" fmla="*/ 298 w 299"/>
                <a:gd name="T3" fmla="*/ 136 h 1200"/>
                <a:gd name="T4" fmla="*/ 218 w 299"/>
                <a:gd name="T5" fmla="*/ 250 h 1200"/>
                <a:gd name="T6" fmla="*/ 246 w 299"/>
                <a:gd name="T7" fmla="*/ 372 h 1200"/>
                <a:gd name="T8" fmla="*/ 245 w 299"/>
                <a:gd name="T9" fmla="*/ 375 h 1200"/>
                <a:gd name="T10" fmla="*/ 165 w 299"/>
                <a:gd name="T11" fmla="*/ 490 h 1200"/>
                <a:gd name="T12" fmla="*/ 193 w 299"/>
                <a:gd name="T13" fmla="*/ 609 h 1200"/>
                <a:gd name="T14" fmla="*/ 193 w 299"/>
                <a:gd name="T15" fmla="*/ 612 h 1200"/>
                <a:gd name="T16" fmla="*/ 112 w 299"/>
                <a:gd name="T17" fmla="*/ 728 h 1200"/>
                <a:gd name="T18" fmla="*/ 141 w 299"/>
                <a:gd name="T19" fmla="*/ 842 h 1200"/>
                <a:gd name="T20" fmla="*/ 140 w 299"/>
                <a:gd name="T21" fmla="*/ 846 h 1200"/>
                <a:gd name="T22" fmla="*/ 60 w 299"/>
                <a:gd name="T23" fmla="*/ 963 h 1200"/>
                <a:gd name="T24" fmla="*/ 90 w 299"/>
                <a:gd name="T25" fmla="*/ 1073 h 1200"/>
                <a:gd name="T26" fmla="*/ 89 w 299"/>
                <a:gd name="T27" fmla="*/ 1077 h 1200"/>
                <a:gd name="T28" fmla="*/ 7 w 299"/>
                <a:gd name="T29" fmla="*/ 1198 h 1200"/>
                <a:gd name="T30" fmla="*/ 2 w 299"/>
                <a:gd name="T31" fmla="*/ 1199 h 1200"/>
                <a:gd name="T32" fmla="*/ 1 w 299"/>
                <a:gd name="T33" fmla="*/ 1193 h 1200"/>
                <a:gd name="T34" fmla="*/ 81 w 299"/>
                <a:gd name="T35" fmla="*/ 1074 h 1200"/>
                <a:gd name="T36" fmla="*/ 52 w 299"/>
                <a:gd name="T37" fmla="*/ 964 h 1200"/>
                <a:gd name="T38" fmla="*/ 52 w 299"/>
                <a:gd name="T39" fmla="*/ 961 h 1200"/>
                <a:gd name="T40" fmla="*/ 132 w 299"/>
                <a:gd name="T41" fmla="*/ 843 h 1200"/>
                <a:gd name="T42" fmla="*/ 104 w 299"/>
                <a:gd name="T43" fmla="*/ 729 h 1200"/>
                <a:gd name="T44" fmla="*/ 104 w 299"/>
                <a:gd name="T45" fmla="*/ 725 h 1200"/>
                <a:gd name="T46" fmla="*/ 184 w 299"/>
                <a:gd name="T47" fmla="*/ 609 h 1200"/>
                <a:gd name="T48" fmla="*/ 156 w 299"/>
                <a:gd name="T49" fmla="*/ 491 h 1200"/>
                <a:gd name="T50" fmla="*/ 157 w 299"/>
                <a:gd name="T51" fmla="*/ 487 h 1200"/>
                <a:gd name="T52" fmla="*/ 237 w 299"/>
                <a:gd name="T53" fmla="*/ 372 h 1200"/>
                <a:gd name="T54" fmla="*/ 209 w 299"/>
                <a:gd name="T55" fmla="*/ 250 h 1200"/>
                <a:gd name="T56" fmla="*/ 210 w 299"/>
                <a:gd name="T57" fmla="*/ 246 h 1200"/>
                <a:gd name="T58" fmla="*/ 290 w 299"/>
                <a:gd name="T59" fmla="*/ 133 h 1200"/>
                <a:gd name="T60" fmla="*/ 263 w 299"/>
                <a:gd name="T61" fmla="*/ 6 h 1200"/>
                <a:gd name="T62" fmla="*/ 267 w 299"/>
                <a:gd name="T63" fmla="*/ 1 h 1200"/>
                <a:gd name="T64" fmla="*/ 271 w 299"/>
                <a:gd name="T65" fmla="*/ 4 h 1200"/>
                <a:gd name="T66" fmla="*/ 299 w 299"/>
                <a:gd name="T67" fmla="*/ 133 h 1200"/>
                <a:gd name="T68" fmla="*/ 299 w 299"/>
                <a:gd name="T69" fmla="*/ 133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1200">
                  <a:moveTo>
                    <a:pt x="299" y="133"/>
                  </a:moveTo>
                  <a:cubicBezTo>
                    <a:pt x="299" y="134"/>
                    <a:pt x="299" y="135"/>
                    <a:pt x="298" y="136"/>
                  </a:cubicBezTo>
                  <a:cubicBezTo>
                    <a:pt x="218" y="250"/>
                    <a:pt x="218" y="250"/>
                    <a:pt x="218" y="250"/>
                  </a:cubicBezTo>
                  <a:cubicBezTo>
                    <a:pt x="246" y="372"/>
                    <a:pt x="246" y="372"/>
                    <a:pt x="246" y="372"/>
                  </a:cubicBezTo>
                  <a:cubicBezTo>
                    <a:pt x="246" y="373"/>
                    <a:pt x="246" y="375"/>
                    <a:pt x="245" y="375"/>
                  </a:cubicBezTo>
                  <a:cubicBezTo>
                    <a:pt x="165" y="490"/>
                    <a:pt x="165" y="490"/>
                    <a:pt x="165" y="490"/>
                  </a:cubicBezTo>
                  <a:cubicBezTo>
                    <a:pt x="193" y="609"/>
                    <a:pt x="193" y="609"/>
                    <a:pt x="193" y="609"/>
                  </a:cubicBezTo>
                  <a:cubicBezTo>
                    <a:pt x="193" y="610"/>
                    <a:pt x="193" y="611"/>
                    <a:pt x="193" y="612"/>
                  </a:cubicBezTo>
                  <a:cubicBezTo>
                    <a:pt x="112" y="728"/>
                    <a:pt x="112" y="728"/>
                    <a:pt x="112" y="728"/>
                  </a:cubicBezTo>
                  <a:cubicBezTo>
                    <a:pt x="141" y="842"/>
                    <a:pt x="141" y="842"/>
                    <a:pt x="141" y="842"/>
                  </a:cubicBezTo>
                  <a:cubicBezTo>
                    <a:pt x="141" y="844"/>
                    <a:pt x="141" y="845"/>
                    <a:pt x="140" y="846"/>
                  </a:cubicBezTo>
                  <a:cubicBezTo>
                    <a:pt x="60" y="963"/>
                    <a:pt x="60" y="963"/>
                    <a:pt x="60" y="963"/>
                  </a:cubicBezTo>
                  <a:cubicBezTo>
                    <a:pt x="90" y="1073"/>
                    <a:pt x="90" y="1073"/>
                    <a:pt x="90" y="1073"/>
                  </a:cubicBezTo>
                  <a:cubicBezTo>
                    <a:pt x="90" y="1075"/>
                    <a:pt x="90" y="1076"/>
                    <a:pt x="89" y="1077"/>
                  </a:cubicBezTo>
                  <a:cubicBezTo>
                    <a:pt x="7" y="1198"/>
                    <a:pt x="7" y="1198"/>
                    <a:pt x="7" y="1198"/>
                  </a:cubicBezTo>
                  <a:cubicBezTo>
                    <a:pt x="6" y="1200"/>
                    <a:pt x="4" y="1200"/>
                    <a:pt x="2" y="1199"/>
                  </a:cubicBezTo>
                  <a:cubicBezTo>
                    <a:pt x="0" y="1197"/>
                    <a:pt x="0" y="1195"/>
                    <a:pt x="1" y="1193"/>
                  </a:cubicBezTo>
                  <a:cubicBezTo>
                    <a:pt x="81" y="1074"/>
                    <a:pt x="81" y="1074"/>
                    <a:pt x="81" y="1074"/>
                  </a:cubicBezTo>
                  <a:cubicBezTo>
                    <a:pt x="52" y="964"/>
                    <a:pt x="52" y="964"/>
                    <a:pt x="52" y="964"/>
                  </a:cubicBezTo>
                  <a:cubicBezTo>
                    <a:pt x="52" y="963"/>
                    <a:pt x="52" y="961"/>
                    <a:pt x="52" y="961"/>
                  </a:cubicBezTo>
                  <a:cubicBezTo>
                    <a:pt x="132" y="843"/>
                    <a:pt x="132" y="843"/>
                    <a:pt x="132" y="843"/>
                  </a:cubicBezTo>
                  <a:cubicBezTo>
                    <a:pt x="104" y="729"/>
                    <a:pt x="104" y="729"/>
                    <a:pt x="104" y="729"/>
                  </a:cubicBezTo>
                  <a:cubicBezTo>
                    <a:pt x="104" y="727"/>
                    <a:pt x="104" y="726"/>
                    <a:pt x="104" y="725"/>
                  </a:cubicBezTo>
                  <a:cubicBezTo>
                    <a:pt x="184" y="609"/>
                    <a:pt x="184" y="609"/>
                    <a:pt x="184" y="609"/>
                  </a:cubicBezTo>
                  <a:cubicBezTo>
                    <a:pt x="156" y="491"/>
                    <a:pt x="156" y="491"/>
                    <a:pt x="156" y="491"/>
                  </a:cubicBezTo>
                  <a:cubicBezTo>
                    <a:pt x="156" y="489"/>
                    <a:pt x="156" y="488"/>
                    <a:pt x="157" y="487"/>
                  </a:cubicBezTo>
                  <a:cubicBezTo>
                    <a:pt x="237" y="372"/>
                    <a:pt x="237" y="372"/>
                    <a:pt x="237" y="372"/>
                  </a:cubicBezTo>
                  <a:cubicBezTo>
                    <a:pt x="209" y="250"/>
                    <a:pt x="209" y="250"/>
                    <a:pt x="209" y="250"/>
                  </a:cubicBezTo>
                  <a:cubicBezTo>
                    <a:pt x="209" y="248"/>
                    <a:pt x="209" y="247"/>
                    <a:pt x="210" y="246"/>
                  </a:cubicBezTo>
                  <a:cubicBezTo>
                    <a:pt x="290" y="133"/>
                    <a:pt x="290" y="133"/>
                    <a:pt x="290" y="133"/>
                  </a:cubicBezTo>
                  <a:cubicBezTo>
                    <a:pt x="263" y="6"/>
                    <a:pt x="263" y="6"/>
                    <a:pt x="263" y="6"/>
                  </a:cubicBezTo>
                  <a:cubicBezTo>
                    <a:pt x="263" y="3"/>
                    <a:pt x="265" y="2"/>
                    <a:pt x="267" y="1"/>
                  </a:cubicBezTo>
                  <a:cubicBezTo>
                    <a:pt x="268" y="0"/>
                    <a:pt x="271" y="2"/>
                    <a:pt x="271" y="4"/>
                  </a:cubicBezTo>
                  <a:cubicBezTo>
                    <a:pt x="299" y="133"/>
                    <a:pt x="299" y="133"/>
                    <a:pt x="299" y="133"/>
                  </a:cubicBezTo>
                  <a:cubicBezTo>
                    <a:pt x="299" y="133"/>
                    <a:pt x="299" y="133"/>
                    <a:pt x="299"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231">
              <a:extLst>
                <a:ext uri="{FF2B5EF4-FFF2-40B4-BE49-F238E27FC236}">
                  <a16:creationId xmlns:a16="http://schemas.microsoft.com/office/drawing/2014/main" id="{89D1CF63-65E9-23BB-09A3-650B88EEC9A3}"/>
                </a:ext>
              </a:extLst>
            </p:cNvPr>
            <p:cNvSpPr>
              <a:spLocks/>
            </p:cNvSpPr>
            <p:nvPr userDrawn="1"/>
          </p:nvSpPr>
          <p:spPr bwMode="auto">
            <a:xfrm>
              <a:off x="5777" y="881"/>
              <a:ext cx="125" cy="490"/>
            </a:xfrm>
            <a:custGeom>
              <a:avLst/>
              <a:gdLst>
                <a:gd name="T0" fmla="*/ 245 w 245"/>
                <a:gd name="T1" fmla="*/ 129 h 951"/>
                <a:gd name="T2" fmla="*/ 244 w 245"/>
                <a:gd name="T3" fmla="*/ 132 h 951"/>
                <a:gd name="T4" fmla="*/ 165 w 245"/>
                <a:gd name="T5" fmla="*/ 245 h 951"/>
                <a:gd name="T6" fmla="*/ 192 w 245"/>
                <a:gd name="T7" fmla="*/ 364 h 951"/>
                <a:gd name="T8" fmla="*/ 191 w 245"/>
                <a:gd name="T9" fmla="*/ 367 h 951"/>
                <a:gd name="T10" fmla="*/ 113 w 245"/>
                <a:gd name="T11" fmla="*/ 482 h 951"/>
                <a:gd name="T12" fmla="*/ 140 w 245"/>
                <a:gd name="T13" fmla="*/ 597 h 951"/>
                <a:gd name="T14" fmla="*/ 139 w 245"/>
                <a:gd name="T15" fmla="*/ 600 h 951"/>
                <a:gd name="T16" fmla="*/ 61 w 245"/>
                <a:gd name="T17" fmla="*/ 716 h 951"/>
                <a:gd name="T18" fmla="*/ 88 w 245"/>
                <a:gd name="T19" fmla="*/ 827 h 951"/>
                <a:gd name="T20" fmla="*/ 88 w 245"/>
                <a:gd name="T21" fmla="*/ 830 h 951"/>
                <a:gd name="T22" fmla="*/ 8 w 245"/>
                <a:gd name="T23" fmla="*/ 949 h 951"/>
                <a:gd name="T24" fmla="*/ 2 w 245"/>
                <a:gd name="T25" fmla="*/ 950 h 951"/>
                <a:gd name="T26" fmla="*/ 1 w 245"/>
                <a:gd name="T27" fmla="*/ 944 h 951"/>
                <a:gd name="T28" fmla="*/ 80 w 245"/>
                <a:gd name="T29" fmla="*/ 827 h 951"/>
                <a:gd name="T30" fmla="*/ 52 w 245"/>
                <a:gd name="T31" fmla="*/ 716 h 951"/>
                <a:gd name="T32" fmla="*/ 53 w 245"/>
                <a:gd name="T33" fmla="*/ 713 h 951"/>
                <a:gd name="T34" fmla="*/ 132 w 245"/>
                <a:gd name="T35" fmla="*/ 597 h 951"/>
                <a:gd name="T36" fmla="*/ 104 w 245"/>
                <a:gd name="T37" fmla="*/ 482 h 951"/>
                <a:gd name="T38" fmla="*/ 104 w 245"/>
                <a:gd name="T39" fmla="*/ 479 h 951"/>
                <a:gd name="T40" fmla="*/ 183 w 245"/>
                <a:gd name="T41" fmla="*/ 364 h 951"/>
                <a:gd name="T42" fmla="*/ 157 w 245"/>
                <a:gd name="T43" fmla="*/ 245 h 951"/>
                <a:gd name="T44" fmla="*/ 157 w 245"/>
                <a:gd name="T45" fmla="*/ 242 h 951"/>
                <a:gd name="T46" fmla="*/ 236 w 245"/>
                <a:gd name="T47" fmla="*/ 129 h 951"/>
                <a:gd name="T48" fmla="*/ 210 w 245"/>
                <a:gd name="T49" fmla="*/ 6 h 951"/>
                <a:gd name="T50" fmla="*/ 213 w 245"/>
                <a:gd name="T51" fmla="*/ 1 h 951"/>
                <a:gd name="T52" fmla="*/ 217 w 245"/>
                <a:gd name="T53" fmla="*/ 4 h 951"/>
                <a:gd name="T54" fmla="*/ 245 w 245"/>
                <a:gd name="T55" fmla="*/ 129 h 951"/>
                <a:gd name="T56" fmla="*/ 245 w 245"/>
                <a:gd name="T57" fmla="*/ 129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5" h="951">
                  <a:moveTo>
                    <a:pt x="245" y="129"/>
                  </a:moveTo>
                  <a:cubicBezTo>
                    <a:pt x="245" y="130"/>
                    <a:pt x="244" y="131"/>
                    <a:pt x="244" y="132"/>
                  </a:cubicBezTo>
                  <a:cubicBezTo>
                    <a:pt x="165" y="245"/>
                    <a:pt x="165" y="245"/>
                    <a:pt x="165" y="245"/>
                  </a:cubicBezTo>
                  <a:cubicBezTo>
                    <a:pt x="192" y="364"/>
                    <a:pt x="192" y="364"/>
                    <a:pt x="192" y="364"/>
                  </a:cubicBezTo>
                  <a:cubicBezTo>
                    <a:pt x="192" y="365"/>
                    <a:pt x="192" y="367"/>
                    <a:pt x="191" y="367"/>
                  </a:cubicBezTo>
                  <a:cubicBezTo>
                    <a:pt x="113" y="482"/>
                    <a:pt x="113" y="482"/>
                    <a:pt x="113" y="482"/>
                  </a:cubicBezTo>
                  <a:cubicBezTo>
                    <a:pt x="140" y="597"/>
                    <a:pt x="140" y="597"/>
                    <a:pt x="140" y="597"/>
                  </a:cubicBezTo>
                  <a:cubicBezTo>
                    <a:pt x="140" y="598"/>
                    <a:pt x="140" y="599"/>
                    <a:pt x="139" y="600"/>
                  </a:cubicBezTo>
                  <a:cubicBezTo>
                    <a:pt x="61" y="716"/>
                    <a:pt x="61" y="716"/>
                    <a:pt x="61" y="716"/>
                  </a:cubicBezTo>
                  <a:cubicBezTo>
                    <a:pt x="88" y="827"/>
                    <a:pt x="88" y="827"/>
                    <a:pt x="88" y="827"/>
                  </a:cubicBezTo>
                  <a:cubicBezTo>
                    <a:pt x="89" y="828"/>
                    <a:pt x="89" y="830"/>
                    <a:pt x="88" y="830"/>
                  </a:cubicBezTo>
                  <a:cubicBezTo>
                    <a:pt x="8" y="949"/>
                    <a:pt x="8" y="949"/>
                    <a:pt x="8" y="949"/>
                  </a:cubicBezTo>
                  <a:cubicBezTo>
                    <a:pt x="7" y="951"/>
                    <a:pt x="4" y="951"/>
                    <a:pt x="2" y="950"/>
                  </a:cubicBezTo>
                  <a:cubicBezTo>
                    <a:pt x="1" y="949"/>
                    <a:pt x="0" y="946"/>
                    <a:pt x="1" y="944"/>
                  </a:cubicBezTo>
                  <a:cubicBezTo>
                    <a:pt x="80" y="827"/>
                    <a:pt x="80" y="827"/>
                    <a:pt x="80" y="827"/>
                  </a:cubicBezTo>
                  <a:cubicBezTo>
                    <a:pt x="52" y="716"/>
                    <a:pt x="52" y="716"/>
                    <a:pt x="52" y="716"/>
                  </a:cubicBezTo>
                  <a:cubicBezTo>
                    <a:pt x="52" y="715"/>
                    <a:pt x="52" y="714"/>
                    <a:pt x="53" y="713"/>
                  </a:cubicBezTo>
                  <a:cubicBezTo>
                    <a:pt x="132" y="597"/>
                    <a:pt x="132" y="597"/>
                    <a:pt x="132" y="597"/>
                  </a:cubicBezTo>
                  <a:cubicBezTo>
                    <a:pt x="104" y="482"/>
                    <a:pt x="104" y="482"/>
                    <a:pt x="104" y="482"/>
                  </a:cubicBezTo>
                  <a:cubicBezTo>
                    <a:pt x="104" y="481"/>
                    <a:pt x="104" y="479"/>
                    <a:pt x="104" y="479"/>
                  </a:cubicBezTo>
                  <a:cubicBezTo>
                    <a:pt x="183" y="364"/>
                    <a:pt x="183" y="364"/>
                    <a:pt x="183" y="364"/>
                  </a:cubicBezTo>
                  <a:cubicBezTo>
                    <a:pt x="157" y="245"/>
                    <a:pt x="157" y="245"/>
                    <a:pt x="157" y="245"/>
                  </a:cubicBezTo>
                  <a:cubicBezTo>
                    <a:pt x="156" y="244"/>
                    <a:pt x="157" y="243"/>
                    <a:pt x="157" y="242"/>
                  </a:cubicBezTo>
                  <a:cubicBezTo>
                    <a:pt x="236" y="129"/>
                    <a:pt x="236" y="129"/>
                    <a:pt x="236" y="129"/>
                  </a:cubicBezTo>
                  <a:cubicBezTo>
                    <a:pt x="210" y="6"/>
                    <a:pt x="210" y="6"/>
                    <a:pt x="210" y="6"/>
                  </a:cubicBezTo>
                  <a:cubicBezTo>
                    <a:pt x="209" y="3"/>
                    <a:pt x="211" y="1"/>
                    <a:pt x="213" y="1"/>
                  </a:cubicBezTo>
                  <a:cubicBezTo>
                    <a:pt x="215" y="0"/>
                    <a:pt x="217" y="2"/>
                    <a:pt x="217" y="4"/>
                  </a:cubicBezTo>
                  <a:cubicBezTo>
                    <a:pt x="245" y="129"/>
                    <a:pt x="245" y="129"/>
                    <a:pt x="245" y="129"/>
                  </a:cubicBezTo>
                  <a:cubicBezTo>
                    <a:pt x="245" y="129"/>
                    <a:pt x="245" y="129"/>
                    <a:pt x="245"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232">
              <a:extLst>
                <a:ext uri="{FF2B5EF4-FFF2-40B4-BE49-F238E27FC236}">
                  <a16:creationId xmlns:a16="http://schemas.microsoft.com/office/drawing/2014/main" id="{74DE5840-FC81-39C0-E1EC-CDA855973E33}"/>
                </a:ext>
              </a:extLst>
            </p:cNvPr>
            <p:cNvSpPr>
              <a:spLocks/>
            </p:cNvSpPr>
            <p:nvPr userDrawn="1"/>
          </p:nvSpPr>
          <p:spPr bwMode="auto">
            <a:xfrm>
              <a:off x="5818" y="945"/>
              <a:ext cx="97" cy="365"/>
            </a:xfrm>
            <a:custGeom>
              <a:avLst/>
              <a:gdLst>
                <a:gd name="T0" fmla="*/ 190 w 190"/>
                <a:gd name="T1" fmla="*/ 126 h 708"/>
                <a:gd name="T2" fmla="*/ 190 w 190"/>
                <a:gd name="T3" fmla="*/ 128 h 708"/>
                <a:gd name="T4" fmla="*/ 112 w 190"/>
                <a:gd name="T5" fmla="*/ 241 h 708"/>
                <a:gd name="T6" fmla="*/ 138 w 190"/>
                <a:gd name="T7" fmla="*/ 357 h 708"/>
                <a:gd name="T8" fmla="*/ 138 w 190"/>
                <a:gd name="T9" fmla="*/ 360 h 708"/>
                <a:gd name="T10" fmla="*/ 61 w 190"/>
                <a:gd name="T11" fmla="*/ 474 h 708"/>
                <a:gd name="T12" fmla="*/ 87 w 190"/>
                <a:gd name="T13" fmla="*/ 585 h 708"/>
                <a:gd name="T14" fmla="*/ 87 w 190"/>
                <a:gd name="T15" fmla="*/ 589 h 708"/>
                <a:gd name="T16" fmla="*/ 8 w 190"/>
                <a:gd name="T17" fmla="*/ 705 h 708"/>
                <a:gd name="T18" fmla="*/ 3 w 190"/>
                <a:gd name="T19" fmla="*/ 706 h 708"/>
                <a:gd name="T20" fmla="*/ 2 w 190"/>
                <a:gd name="T21" fmla="*/ 701 h 708"/>
                <a:gd name="T22" fmla="*/ 79 w 190"/>
                <a:gd name="T23" fmla="*/ 586 h 708"/>
                <a:gd name="T24" fmla="*/ 53 w 190"/>
                <a:gd name="T25" fmla="*/ 474 h 708"/>
                <a:gd name="T26" fmla="*/ 53 w 190"/>
                <a:gd name="T27" fmla="*/ 471 h 708"/>
                <a:gd name="T28" fmla="*/ 130 w 190"/>
                <a:gd name="T29" fmla="*/ 357 h 708"/>
                <a:gd name="T30" fmla="*/ 104 w 190"/>
                <a:gd name="T31" fmla="*/ 242 h 708"/>
                <a:gd name="T32" fmla="*/ 105 w 190"/>
                <a:gd name="T33" fmla="*/ 238 h 708"/>
                <a:gd name="T34" fmla="*/ 182 w 190"/>
                <a:gd name="T35" fmla="*/ 126 h 708"/>
                <a:gd name="T36" fmla="*/ 157 w 190"/>
                <a:gd name="T37" fmla="*/ 6 h 708"/>
                <a:gd name="T38" fmla="*/ 160 w 190"/>
                <a:gd name="T39" fmla="*/ 1 h 708"/>
                <a:gd name="T40" fmla="*/ 165 w 190"/>
                <a:gd name="T41" fmla="*/ 4 h 708"/>
                <a:gd name="T42" fmla="*/ 190 w 190"/>
                <a:gd name="T43" fmla="*/ 126 h 708"/>
                <a:gd name="T44" fmla="*/ 190 w 190"/>
                <a:gd name="T45" fmla="*/ 126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0" h="708">
                  <a:moveTo>
                    <a:pt x="190" y="126"/>
                  </a:moveTo>
                  <a:cubicBezTo>
                    <a:pt x="190" y="126"/>
                    <a:pt x="190" y="128"/>
                    <a:pt x="190" y="128"/>
                  </a:cubicBezTo>
                  <a:cubicBezTo>
                    <a:pt x="112" y="241"/>
                    <a:pt x="112" y="241"/>
                    <a:pt x="112" y="241"/>
                  </a:cubicBezTo>
                  <a:cubicBezTo>
                    <a:pt x="138" y="357"/>
                    <a:pt x="138" y="357"/>
                    <a:pt x="138" y="357"/>
                  </a:cubicBezTo>
                  <a:cubicBezTo>
                    <a:pt x="139" y="358"/>
                    <a:pt x="138" y="359"/>
                    <a:pt x="138" y="360"/>
                  </a:cubicBezTo>
                  <a:cubicBezTo>
                    <a:pt x="61" y="474"/>
                    <a:pt x="61" y="474"/>
                    <a:pt x="61" y="474"/>
                  </a:cubicBezTo>
                  <a:cubicBezTo>
                    <a:pt x="87" y="585"/>
                    <a:pt x="87" y="585"/>
                    <a:pt x="87" y="585"/>
                  </a:cubicBezTo>
                  <a:cubicBezTo>
                    <a:pt x="88" y="587"/>
                    <a:pt x="87" y="588"/>
                    <a:pt x="87" y="589"/>
                  </a:cubicBezTo>
                  <a:cubicBezTo>
                    <a:pt x="8" y="705"/>
                    <a:pt x="8" y="705"/>
                    <a:pt x="8" y="705"/>
                  </a:cubicBezTo>
                  <a:cubicBezTo>
                    <a:pt x="7" y="707"/>
                    <a:pt x="5" y="708"/>
                    <a:pt x="3" y="706"/>
                  </a:cubicBezTo>
                  <a:cubicBezTo>
                    <a:pt x="1" y="705"/>
                    <a:pt x="0" y="703"/>
                    <a:pt x="2" y="701"/>
                  </a:cubicBezTo>
                  <a:cubicBezTo>
                    <a:pt x="79" y="586"/>
                    <a:pt x="79" y="586"/>
                    <a:pt x="79" y="586"/>
                  </a:cubicBezTo>
                  <a:cubicBezTo>
                    <a:pt x="53" y="474"/>
                    <a:pt x="53" y="474"/>
                    <a:pt x="53" y="474"/>
                  </a:cubicBezTo>
                  <a:cubicBezTo>
                    <a:pt x="53" y="473"/>
                    <a:pt x="53" y="472"/>
                    <a:pt x="53" y="471"/>
                  </a:cubicBezTo>
                  <a:cubicBezTo>
                    <a:pt x="130" y="357"/>
                    <a:pt x="130" y="357"/>
                    <a:pt x="130" y="357"/>
                  </a:cubicBezTo>
                  <a:cubicBezTo>
                    <a:pt x="104" y="242"/>
                    <a:pt x="104" y="242"/>
                    <a:pt x="104" y="242"/>
                  </a:cubicBezTo>
                  <a:cubicBezTo>
                    <a:pt x="104" y="240"/>
                    <a:pt x="105" y="239"/>
                    <a:pt x="105" y="238"/>
                  </a:cubicBezTo>
                  <a:cubicBezTo>
                    <a:pt x="182" y="126"/>
                    <a:pt x="182" y="126"/>
                    <a:pt x="182" y="126"/>
                  </a:cubicBezTo>
                  <a:cubicBezTo>
                    <a:pt x="157" y="6"/>
                    <a:pt x="157" y="6"/>
                    <a:pt x="157" y="6"/>
                  </a:cubicBezTo>
                  <a:cubicBezTo>
                    <a:pt x="156" y="4"/>
                    <a:pt x="158" y="2"/>
                    <a:pt x="160" y="1"/>
                  </a:cubicBezTo>
                  <a:cubicBezTo>
                    <a:pt x="162" y="0"/>
                    <a:pt x="164" y="2"/>
                    <a:pt x="165" y="4"/>
                  </a:cubicBezTo>
                  <a:cubicBezTo>
                    <a:pt x="190" y="126"/>
                    <a:pt x="190" y="126"/>
                    <a:pt x="190" y="126"/>
                  </a:cubicBezTo>
                  <a:cubicBezTo>
                    <a:pt x="190" y="125"/>
                    <a:pt x="190" y="125"/>
                    <a:pt x="190"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1" name="Freeform 233">
              <a:extLst>
                <a:ext uri="{FF2B5EF4-FFF2-40B4-BE49-F238E27FC236}">
                  <a16:creationId xmlns:a16="http://schemas.microsoft.com/office/drawing/2014/main" id="{B01E7CC5-2887-1DF6-9776-860F6B89D4CE}"/>
                </a:ext>
              </a:extLst>
            </p:cNvPr>
            <p:cNvSpPr>
              <a:spLocks/>
            </p:cNvSpPr>
            <p:nvPr userDrawn="1"/>
          </p:nvSpPr>
          <p:spPr bwMode="auto">
            <a:xfrm>
              <a:off x="5857" y="1008"/>
              <a:ext cx="71" cy="241"/>
            </a:xfrm>
            <a:custGeom>
              <a:avLst/>
              <a:gdLst>
                <a:gd name="T0" fmla="*/ 137 w 138"/>
                <a:gd name="T1" fmla="*/ 122 h 469"/>
                <a:gd name="T2" fmla="*/ 137 w 138"/>
                <a:gd name="T3" fmla="*/ 125 h 469"/>
                <a:gd name="T4" fmla="*/ 61 w 138"/>
                <a:gd name="T5" fmla="*/ 237 h 469"/>
                <a:gd name="T6" fmla="*/ 86 w 138"/>
                <a:gd name="T7" fmla="*/ 349 h 469"/>
                <a:gd name="T8" fmla="*/ 85 w 138"/>
                <a:gd name="T9" fmla="*/ 352 h 469"/>
                <a:gd name="T10" fmla="*/ 8 w 138"/>
                <a:gd name="T11" fmla="*/ 467 h 469"/>
                <a:gd name="T12" fmla="*/ 3 w 138"/>
                <a:gd name="T13" fmla="*/ 468 h 469"/>
                <a:gd name="T14" fmla="*/ 2 w 138"/>
                <a:gd name="T15" fmla="*/ 463 h 469"/>
                <a:gd name="T16" fmla="*/ 78 w 138"/>
                <a:gd name="T17" fmla="*/ 349 h 469"/>
                <a:gd name="T18" fmla="*/ 53 w 138"/>
                <a:gd name="T19" fmla="*/ 237 h 469"/>
                <a:gd name="T20" fmla="*/ 53 w 138"/>
                <a:gd name="T21" fmla="*/ 234 h 469"/>
                <a:gd name="T22" fmla="*/ 129 w 138"/>
                <a:gd name="T23" fmla="*/ 122 h 469"/>
                <a:gd name="T24" fmla="*/ 104 w 138"/>
                <a:gd name="T25" fmla="*/ 6 h 469"/>
                <a:gd name="T26" fmla="*/ 107 w 138"/>
                <a:gd name="T27" fmla="*/ 1 h 469"/>
                <a:gd name="T28" fmla="*/ 112 w 138"/>
                <a:gd name="T29" fmla="*/ 4 h 469"/>
                <a:gd name="T30" fmla="*/ 137 w 138"/>
                <a:gd name="T31" fmla="*/ 122 h 469"/>
                <a:gd name="T32" fmla="*/ 137 w 138"/>
                <a:gd name="T33" fmla="*/ 122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 h="469">
                  <a:moveTo>
                    <a:pt x="137" y="122"/>
                  </a:moveTo>
                  <a:cubicBezTo>
                    <a:pt x="138" y="123"/>
                    <a:pt x="137" y="125"/>
                    <a:pt x="137" y="125"/>
                  </a:cubicBezTo>
                  <a:cubicBezTo>
                    <a:pt x="61" y="237"/>
                    <a:pt x="61" y="237"/>
                    <a:pt x="61" y="237"/>
                  </a:cubicBezTo>
                  <a:cubicBezTo>
                    <a:pt x="86" y="349"/>
                    <a:pt x="86" y="349"/>
                    <a:pt x="86" y="349"/>
                  </a:cubicBezTo>
                  <a:cubicBezTo>
                    <a:pt x="86" y="350"/>
                    <a:pt x="86" y="351"/>
                    <a:pt x="85" y="352"/>
                  </a:cubicBezTo>
                  <a:cubicBezTo>
                    <a:pt x="8" y="467"/>
                    <a:pt x="8" y="467"/>
                    <a:pt x="8" y="467"/>
                  </a:cubicBezTo>
                  <a:cubicBezTo>
                    <a:pt x="7" y="469"/>
                    <a:pt x="4" y="469"/>
                    <a:pt x="3" y="468"/>
                  </a:cubicBezTo>
                  <a:cubicBezTo>
                    <a:pt x="1" y="467"/>
                    <a:pt x="0" y="464"/>
                    <a:pt x="2" y="463"/>
                  </a:cubicBezTo>
                  <a:cubicBezTo>
                    <a:pt x="78" y="349"/>
                    <a:pt x="78" y="349"/>
                    <a:pt x="78" y="349"/>
                  </a:cubicBezTo>
                  <a:cubicBezTo>
                    <a:pt x="53" y="237"/>
                    <a:pt x="53" y="237"/>
                    <a:pt x="53" y="237"/>
                  </a:cubicBezTo>
                  <a:cubicBezTo>
                    <a:pt x="52" y="236"/>
                    <a:pt x="53" y="235"/>
                    <a:pt x="53" y="234"/>
                  </a:cubicBezTo>
                  <a:cubicBezTo>
                    <a:pt x="129" y="122"/>
                    <a:pt x="129" y="122"/>
                    <a:pt x="129" y="122"/>
                  </a:cubicBezTo>
                  <a:cubicBezTo>
                    <a:pt x="104" y="6"/>
                    <a:pt x="104" y="6"/>
                    <a:pt x="104" y="6"/>
                  </a:cubicBezTo>
                  <a:cubicBezTo>
                    <a:pt x="104" y="3"/>
                    <a:pt x="105" y="1"/>
                    <a:pt x="107" y="1"/>
                  </a:cubicBezTo>
                  <a:cubicBezTo>
                    <a:pt x="109" y="0"/>
                    <a:pt x="111" y="2"/>
                    <a:pt x="112" y="4"/>
                  </a:cubicBezTo>
                  <a:cubicBezTo>
                    <a:pt x="137" y="122"/>
                    <a:pt x="137" y="122"/>
                    <a:pt x="137" y="122"/>
                  </a:cubicBezTo>
                  <a:cubicBezTo>
                    <a:pt x="137" y="122"/>
                    <a:pt x="137" y="122"/>
                    <a:pt x="137"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2" name="Freeform 234">
              <a:extLst>
                <a:ext uri="{FF2B5EF4-FFF2-40B4-BE49-F238E27FC236}">
                  <a16:creationId xmlns:a16="http://schemas.microsoft.com/office/drawing/2014/main" id="{9960C47E-DA31-9D27-1924-40D7253B1CF9}"/>
                </a:ext>
              </a:extLst>
            </p:cNvPr>
            <p:cNvSpPr>
              <a:spLocks/>
            </p:cNvSpPr>
            <p:nvPr userDrawn="1"/>
          </p:nvSpPr>
          <p:spPr bwMode="auto">
            <a:xfrm>
              <a:off x="5897" y="1068"/>
              <a:ext cx="43" cy="123"/>
            </a:xfrm>
            <a:custGeom>
              <a:avLst/>
              <a:gdLst>
                <a:gd name="T0" fmla="*/ 85 w 85"/>
                <a:gd name="T1" fmla="*/ 119 h 237"/>
                <a:gd name="T2" fmla="*/ 84 w 85"/>
                <a:gd name="T3" fmla="*/ 122 h 237"/>
                <a:gd name="T4" fmla="*/ 8 w 85"/>
                <a:gd name="T5" fmla="*/ 235 h 237"/>
                <a:gd name="T6" fmla="*/ 3 w 85"/>
                <a:gd name="T7" fmla="*/ 236 h 237"/>
                <a:gd name="T8" fmla="*/ 2 w 85"/>
                <a:gd name="T9" fmla="*/ 230 h 237"/>
                <a:gd name="T10" fmla="*/ 77 w 85"/>
                <a:gd name="T11" fmla="*/ 119 h 237"/>
                <a:gd name="T12" fmla="*/ 53 w 85"/>
                <a:gd name="T13" fmla="*/ 6 h 237"/>
                <a:gd name="T14" fmla="*/ 56 w 85"/>
                <a:gd name="T15" fmla="*/ 1 h 237"/>
                <a:gd name="T16" fmla="*/ 60 w 85"/>
                <a:gd name="T17" fmla="*/ 4 h 237"/>
                <a:gd name="T18" fmla="*/ 85 w 85"/>
                <a:gd name="T19" fmla="*/ 119 h 237"/>
                <a:gd name="T20" fmla="*/ 85 w 85"/>
                <a:gd name="T21" fmla="*/ 11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237">
                  <a:moveTo>
                    <a:pt x="85" y="119"/>
                  </a:moveTo>
                  <a:cubicBezTo>
                    <a:pt x="85" y="120"/>
                    <a:pt x="85" y="121"/>
                    <a:pt x="84" y="122"/>
                  </a:cubicBezTo>
                  <a:cubicBezTo>
                    <a:pt x="8" y="235"/>
                    <a:pt x="8" y="235"/>
                    <a:pt x="8" y="235"/>
                  </a:cubicBezTo>
                  <a:cubicBezTo>
                    <a:pt x="7" y="237"/>
                    <a:pt x="5" y="237"/>
                    <a:pt x="3" y="236"/>
                  </a:cubicBezTo>
                  <a:cubicBezTo>
                    <a:pt x="1" y="235"/>
                    <a:pt x="0" y="232"/>
                    <a:pt x="2" y="230"/>
                  </a:cubicBezTo>
                  <a:cubicBezTo>
                    <a:pt x="77" y="119"/>
                    <a:pt x="77" y="119"/>
                    <a:pt x="77" y="119"/>
                  </a:cubicBezTo>
                  <a:cubicBezTo>
                    <a:pt x="53" y="6"/>
                    <a:pt x="53" y="6"/>
                    <a:pt x="53" y="6"/>
                  </a:cubicBezTo>
                  <a:cubicBezTo>
                    <a:pt x="52" y="3"/>
                    <a:pt x="54" y="2"/>
                    <a:pt x="56" y="1"/>
                  </a:cubicBezTo>
                  <a:cubicBezTo>
                    <a:pt x="58" y="0"/>
                    <a:pt x="60" y="2"/>
                    <a:pt x="60" y="4"/>
                  </a:cubicBezTo>
                  <a:cubicBezTo>
                    <a:pt x="85" y="119"/>
                    <a:pt x="85" y="119"/>
                    <a:pt x="85" y="119"/>
                  </a:cubicBezTo>
                  <a:cubicBezTo>
                    <a:pt x="85" y="119"/>
                    <a:pt x="85" y="119"/>
                    <a:pt x="85"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137348483"/>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Заголовок + 4 коло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6">
            <a:extLst>
              <a:ext uri="{FF2B5EF4-FFF2-40B4-BE49-F238E27FC236}">
                <a16:creationId xmlns:a16="http://schemas.microsoft.com/office/drawing/2014/main" id="{2EBD9EDE-D9DB-4997-A4D1-3E68449FB41B}"/>
              </a:ext>
            </a:extLst>
          </p:cNvPr>
          <p:cNvSpPr>
            <a:spLocks noGrp="1"/>
          </p:cNvSpPr>
          <p:nvPr>
            <p:ph type="body" sz="quarter" idx="13" hasCustomPrompt="1"/>
          </p:nvPr>
        </p:nvSpPr>
        <p:spPr>
          <a:xfrm>
            <a:off x="825386" y="5275930"/>
            <a:ext cx="10657177"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6" name="Текст 6">
            <a:extLst>
              <a:ext uri="{FF2B5EF4-FFF2-40B4-BE49-F238E27FC236}">
                <a16:creationId xmlns:a16="http://schemas.microsoft.com/office/drawing/2014/main" id="{222AFB61-5577-4AB9-B459-546EA1741E04}"/>
              </a:ext>
            </a:extLst>
          </p:cNvPr>
          <p:cNvSpPr>
            <a:spLocks noGrp="1"/>
          </p:cNvSpPr>
          <p:nvPr>
            <p:ph type="body" sz="quarter" idx="14" hasCustomPrompt="1"/>
          </p:nvPr>
        </p:nvSpPr>
        <p:spPr>
          <a:xfrm>
            <a:off x="12192000" y="5275930"/>
            <a:ext cx="10656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7" name="Скругленный прямоугольник 32">
            <a:extLst>
              <a:ext uri="{FF2B5EF4-FFF2-40B4-BE49-F238E27FC236}">
                <a16:creationId xmlns:a16="http://schemas.microsoft.com/office/drawing/2014/main" id="{8F1FC49B-53F8-4A6F-BA99-570CAA471F98}"/>
              </a:ext>
            </a:extLst>
          </p:cNvPr>
          <p:cNvSpPr/>
          <p:nvPr userDrawn="1"/>
        </p:nvSpPr>
        <p:spPr>
          <a:xfrm>
            <a:off x="825386" y="3689648"/>
            <a:ext cx="9939595"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8" name="Скругленный прямоугольник 32">
            <a:extLst>
              <a:ext uri="{FF2B5EF4-FFF2-40B4-BE49-F238E27FC236}">
                <a16:creationId xmlns:a16="http://schemas.microsoft.com/office/drawing/2014/main" id="{976B92B1-1F3C-4858-AD7C-FEB3F2E2FE98}"/>
              </a:ext>
            </a:extLst>
          </p:cNvPr>
          <p:cNvSpPr/>
          <p:nvPr userDrawn="1"/>
        </p:nvSpPr>
        <p:spPr>
          <a:xfrm>
            <a:off x="12192000" y="3689648"/>
            <a:ext cx="99396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9" name="Текст 6">
            <a:extLst>
              <a:ext uri="{FF2B5EF4-FFF2-40B4-BE49-F238E27FC236}">
                <a16:creationId xmlns:a16="http://schemas.microsoft.com/office/drawing/2014/main" id="{D0565C92-87C1-47E6-B01E-15F8F0149A66}"/>
              </a:ext>
            </a:extLst>
          </p:cNvPr>
          <p:cNvSpPr>
            <a:spLocks noGrp="1"/>
          </p:cNvSpPr>
          <p:nvPr>
            <p:ph type="body" sz="quarter" idx="16" hasCustomPrompt="1"/>
          </p:nvPr>
        </p:nvSpPr>
        <p:spPr>
          <a:xfrm>
            <a:off x="1122531" y="3936003"/>
            <a:ext cx="9345304"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0" name="Текст 6">
            <a:extLst>
              <a:ext uri="{FF2B5EF4-FFF2-40B4-BE49-F238E27FC236}">
                <a16:creationId xmlns:a16="http://schemas.microsoft.com/office/drawing/2014/main" id="{080C9539-59D1-4127-BE2A-961136B1CD0A}"/>
              </a:ext>
            </a:extLst>
          </p:cNvPr>
          <p:cNvSpPr>
            <a:spLocks noGrp="1"/>
          </p:cNvSpPr>
          <p:nvPr>
            <p:ph type="body" sz="quarter" idx="17" hasCustomPrompt="1"/>
          </p:nvPr>
        </p:nvSpPr>
        <p:spPr>
          <a:xfrm>
            <a:off x="12489000" y="3936003"/>
            <a:ext cx="93456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1" name="Текст 6">
            <a:extLst>
              <a:ext uri="{FF2B5EF4-FFF2-40B4-BE49-F238E27FC236}">
                <a16:creationId xmlns:a16="http://schemas.microsoft.com/office/drawing/2014/main" id="{A029A9FD-F2F6-46CB-8363-7E929F91427A}"/>
              </a:ext>
            </a:extLst>
          </p:cNvPr>
          <p:cNvSpPr>
            <a:spLocks noGrp="1"/>
          </p:cNvSpPr>
          <p:nvPr>
            <p:ph type="body" sz="quarter" idx="19" hasCustomPrompt="1"/>
          </p:nvPr>
        </p:nvSpPr>
        <p:spPr>
          <a:xfrm>
            <a:off x="825386" y="9592679"/>
            <a:ext cx="10657176"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2" name="Скругленный прямоугольник 32">
            <a:extLst>
              <a:ext uri="{FF2B5EF4-FFF2-40B4-BE49-F238E27FC236}">
                <a16:creationId xmlns:a16="http://schemas.microsoft.com/office/drawing/2014/main" id="{95FD72AE-83BA-41F7-8736-A8EB59BC291F}"/>
              </a:ext>
            </a:extLst>
          </p:cNvPr>
          <p:cNvSpPr/>
          <p:nvPr userDrawn="1"/>
        </p:nvSpPr>
        <p:spPr>
          <a:xfrm>
            <a:off x="825386" y="8006397"/>
            <a:ext cx="9939594"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3" name="Текст 6">
            <a:extLst>
              <a:ext uri="{FF2B5EF4-FFF2-40B4-BE49-F238E27FC236}">
                <a16:creationId xmlns:a16="http://schemas.microsoft.com/office/drawing/2014/main" id="{D36694DD-BA69-4704-80AD-E78E279028BB}"/>
              </a:ext>
            </a:extLst>
          </p:cNvPr>
          <p:cNvSpPr>
            <a:spLocks noGrp="1"/>
          </p:cNvSpPr>
          <p:nvPr>
            <p:ph type="body" sz="quarter" idx="20" hasCustomPrompt="1"/>
          </p:nvPr>
        </p:nvSpPr>
        <p:spPr>
          <a:xfrm>
            <a:off x="1122531" y="8252752"/>
            <a:ext cx="9345304"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4" name="Текст 6">
            <a:extLst>
              <a:ext uri="{FF2B5EF4-FFF2-40B4-BE49-F238E27FC236}">
                <a16:creationId xmlns:a16="http://schemas.microsoft.com/office/drawing/2014/main" id="{5AF935B8-4E18-418A-8917-ECE8A9EF9C33}"/>
              </a:ext>
            </a:extLst>
          </p:cNvPr>
          <p:cNvSpPr>
            <a:spLocks noGrp="1"/>
          </p:cNvSpPr>
          <p:nvPr>
            <p:ph type="body" sz="quarter" idx="21" hasCustomPrompt="1"/>
          </p:nvPr>
        </p:nvSpPr>
        <p:spPr>
          <a:xfrm>
            <a:off x="12192000" y="9592679"/>
            <a:ext cx="10656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5" name="Скругленный прямоугольник 32">
            <a:extLst>
              <a:ext uri="{FF2B5EF4-FFF2-40B4-BE49-F238E27FC236}">
                <a16:creationId xmlns:a16="http://schemas.microsoft.com/office/drawing/2014/main" id="{BE7BD561-38C3-432F-9228-0C4C42340C6C}"/>
              </a:ext>
            </a:extLst>
          </p:cNvPr>
          <p:cNvSpPr/>
          <p:nvPr userDrawn="1"/>
        </p:nvSpPr>
        <p:spPr>
          <a:xfrm>
            <a:off x="12192000" y="8006397"/>
            <a:ext cx="99396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6" name="Текст 6">
            <a:extLst>
              <a:ext uri="{FF2B5EF4-FFF2-40B4-BE49-F238E27FC236}">
                <a16:creationId xmlns:a16="http://schemas.microsoft.com/office/drawing/2014/main" id="{CF90C391-7A20-43F8-8B80-0E9143912120}"/>
              </a:ext>
            </a:extLst>
          </p:cNvPr>
          <p:cNvSpPr>
            <a:spLocks noGrp="1"/>
          </p:cNvSpPr>
          <p:nvPr>
            <p:ph type="body" sz="quarter" idx="22" hasCustomPrompt="1"/>
          </p:nvPr>
        </p:nvSpPr>
        <p:spPr>
          <a:xfrm>
            <a:off x="12489000" y="8252752"/>
            <a:ext cx="93456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pic>
        <p:nvPicPr>
          <p:cNvPr id="19" name="Рисунок 18">
            <a:extLst>
              <a:ext uri="{FF2B5EF4-FFF2-40B4-BE49-F238E27FC236}">
                <a16:creationId xmlns:a16="http://schemas.microsoft.com/office/drawing/2014/main" id="{8F7D499F-FBA5-504F-5583-F457FBBE937A}"/>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0" name="Рисунок 19">
            <a:extLst>
              <a:ext uri="{FF2B5EF4-FFF2-40B4-BE49-F238E27FC236}">
                <a16:creationId xmlns:a16="http://schemas.microsoft.com/office/drawing/2014/main" id="{CBAB5E66-DC14-C02B-FDC1-ACC8A42ABE0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352178252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Заголовок + 4 кол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6">
            <a:extLst>
              <a:ext uri="{FF2B5EF4-FFF2-40B4-BE49-F238E27FC236}">
                <a16:creationId xmlns:a16="http://schemas.microsoft.com/office/drawing/2014/main" id="{E8E7E404-C34E-4453-A8BC-D554C7D30861}"/>
              </a:ext>
            </a:extLst>
          </p:cNvPr>
          <p:cNvCxnSpPr/>
          <p:nvPr userDrawn="1"/>
        </p:nvCxnSpPr>
        <p:spPr>
          <a:xfrm>
            <a:off x="814388"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7">
            <a:extLst>
              <a:ext uri="{FF2B5EF4-FFF2-40B4-BE49-F238E27FC236}">
                <a16:creationId xmlns:a16="http://schemas.microsoft.com/office/drawing/2014/main" id="{90539ED1-9A13-4E4A-9382-2D89AEF3943F}"/>
              </a:ext>
            </a:extLst>
          </p:cNvPr>
          <p:cNvCxnSpPr>
            <a:cxnSpLocks/>
          </p:cNvCxnSpPr>
          <p:nvPr userDrawn="1"/>
        </p:nvCxnSpPr>
        <p:spPr>
          <a:xfrm>
            <a:off x="6659463"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 name="Прямая соединительная линия 8">
            <a:extLst>
              <a:ext uri="{FF2B5EF4-FFF2-40B4-BE49-F238E27FC236}">
                <a16:creationId xmlns:a16="http://schemas.microsoft.com/office/drawing/2014/main" id="{0FC810B6-CDA3-4FC1-904A-19894FB3B994}"/>
              </a:ext>
            </a:extLst>
          </p:cNvPr>
          <p:cNvCxnSpPr>
            <a:cxnSpLocks/>
          </p:cNvCxnSpPr>
          <p:nvPr userDrawn="1"/>
        </p:nvCxnSpPr>
        <p:spPr>
          <a:xfrm>
            <a:off x="12504538"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9" name="Текст 6">
            <a:extLst>
              <a:ext uri="{FF2B5EF4-FFF2-40B4-BE49-F238E27FC236}">
                <a16:creationId xmlns:a16="http://schemas.microsoft.com/office/drawing/2014/main" id="{89F0EAB2-AA2A-4369-9F9E-4A362E7E6E4E}"/>
              </a:ext>
            </a:extLst>
          </p:cNvPr>
          <p:cNvSpPr>
            <a:spLocks noGrp="1"/>
          </p:cNvSpPr>
          <p:nvPr>
            <p:ph type="body" sz="quarter" idx="11" hasCustomPrompt="1"/>
          </p:nvPr>
        </p:nvSpPr>
        <p:spPr>
          <a:xfrm>
            <a:off x="814388"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один</a:t>
            </a:r>
          </a:p>
        </p:txBody>
      </p:sp>
      <p:sp>
        <p:nvSpPr>
          <p:cNvPr id="10" name="Текст 6">
            <a:extLst>
              <a:ext uri="{FF2B5EF4-FFF2-40B4-BE49-F238E27FC236}">
                <a16:creationId xmlns:a16="http://schemas.microsoft.com/office/drawing/2014/main" id="{A48307CD-BC56-4226-96FC-0D7253AE9474}"/>
              </a:ext>
            </a:extLst>
          </p:cNvPr>
          <p:cNvSpPr>
            <a:spLocks noGrp="1"/>
          </p:cNvSpPr>
          <p:nvPr>
            <p:ph type="body" sz="quarter" idx="12" hasCustomPrompt="1"/>
          </p:nvPr>
        </p:nvSpPr>
        <p:spPr>
          <a:xfrm>
            <a:off x="6659463"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два</a:t>
            </a:r>
          </a:p>
        </p:txBody>
      </p:sp>
      <p:sp>
        <p:nvSpPr>
          <p:cNvPr id="11" name="Текст 6">
            <a:extLst>
              <a:ext uri="{FF2B5EF4-FFF2-40B4-BE49-F238E27FC236}">
                <a16:creationId xmlns:a16="http://schemas.microsoft.com/office/drawing/2014/main" id="{33A21774-53A1-42DC-B5B9-5FDA2CA5DA72}"/>
              </a:ext>
            </a:extLst>
          </p:cNvPr>
          <p:cNvSpPr>
            <a:spLocks noGrp="1"/>
          </p:cNvSpPr>
          <p:nvPr>
            <p:ph type="body" sz="quarter" idx="13" hasCustomPrompt="1"/>
          </p:nvPr>
        </p:nvSpPr>
        <p:spPr>
          <a:xfrm>
            <a:off x="12504538"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три</a:t>
            </a:r>
          </a:p>
        </p:txBody>
      </p:sp>
      <p:sp>
        <p:nvSpPr>
          <p:cNvPr id="12" name="Текст 6">
            <a:extLst>
              <a:ext uri="{FF2B5EF4-FFF2-40B4-BE49-F238E27FC236}">
                <a16:creationId xmlns:a16="http://schemas.microsoft.com/office/drawing/2014/main" id="{0B2467CA-10CB-447A-84DB-000F570163D6}"/>
              </a:ext>
            </a:extLst>
          </p:cNvPr>
          <p:cNvSpPr>
            <a:spLocks noGrp="1"/>
          </p:cNvSpPr>
          <p:nvPr>
            <p:ph type="body" sz="quarter" idx="14" hasCustomPrompt="1"/>
          </p:nvPr>
        </p:nvSpPr>
        <p:spPr>
          <a:xfrm>
            <a:off x="814387"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sp>
        <p:nvSpPr>
          <p:cNvPr id="13" name="Текст 6">
            <a:extLst>
              <a:ext uri="{FF2B5EF4-FFF2-40B4-BE49-F238E27FC236}">
                <a16:creationId xmlns:a16="http://schemas.microsoft.com/office/drawing/2014/main" id="{23AC182A-2C25-4431-B55C-5BF97C84C9A6}"/>
              </a:ext>
            </a:extLst>
          </p:cNvPr>
          <p:cNvSpPr>
            <a:spLocks noGrp="1"/>
          </p:cNvSpPr>
          <p:nvPr>
            <p:ph type="body" sz="quarter" idx="15" hasCustomPrompt="1"/>
          </p:nvPr>
        </p:nvSpPr>
        <p:spPr>
          <a:xfrm>
            <a:off x="6659463"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sp>
        <p:nvSpPr>
          <p:cNvPr id="14" name="Текст 6">
            <a:extLst>
              <a:ext uri="{FF2B5EF4-FFF2-40B4-BE49-F238E27FC236}">
                <a16:creationId xmlns:a16="http://schemas.microsoft.com/office/drawing/2014/main" id="{A72E1905-6D12-4085-836A-FA7857A88554}"/>
              </a:ext>
            </a:extLst>
          </p:cNvPr>
          <p:cNvSpPr>
            <a:spLocks noGrp="1"/>
          </p:cNvSpPr>
          <p:nvPr>
            <p:ph type="body" sz="quarter" idx="16" hasCustomPrompt="1"/>
          </p:nvPr>
        </p:nvSpPr>
        <p:spPr>
          <a:xfrm>
            <a:off x="12504539"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cxnSp>
        <p:nvCxnSpPr>
          <p:cNvPr id="15" name="Прямая соединительная линия 15">
            <a:extLst>
              <a:ext uri="{FF2B5EF4-FFF2-40B4-BE49-F238E27FC236}">
                <a16:creationId xmlns:a16="http://schemas.microsoft.com/office/drawing/2014/main" id="{E0C4F05F-C6E9-4354-808B-B39A49E59B90}"/>
              </a:ext>
            </a:extLst>
          </p:cNvPr>
          <p:cNvCxnSpPr/>
          <p:nvPr userDrawn="1"/>
        </p:nvCxnSpPr>
        <p:spPr>
          <a:xfrm>
            <a:off x="18349614"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16" name="Текст 6">
            <a:extLst>
              <a:ext uri="{FF2B5EF4-FFF2-40B4-BE49-F238E27FC236}">
                <a16:creationId xmlns:a16="http://schemas.microsoft.com/office/drawing/2014/main" id="{6B6AC901-AFEA-4E1D-8136-BE1ECB865A4B}"/>
              </a:ext>
            </a:extLst>
          </p:cNvPr>
          <p:cNvSpPr>
            <a:spLocks noGrp="1"/>
          </p:cNvSpPr>
          <p:nvPr>
            <p:ph type="body" sz="quarter" idx="17" hasCustomPrompt="1"/>
          </p:nvPr>
        </p:nvSpPr>
        <p:spPr>
          <a:xfrm>
            <a:off x="18349613"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четыре</a:t>
            </a:r>
          </a:p>
        </p:txBody>
      </p:sp>
      <p:sp>
        <p:nvSpPr>
          <p:cNvPr id="17" name="Текст 6">
            <a:extLst>
              <a:ext uri="{FF2B5EF4-FFF2-40B4-BE49-F238E27FC236}">
                <a16:creationId xmlns:a16="http://schemas.microsoft.com/office/drawing/2014/main" id="{F506BC19-76B6-4367-A8F2-3E4C0ADE72DE}"/>
              </a:ext>
            </a:extLst>
          </p:cNvPr>
          <p:cNvSpPr>
            <a:spLocks noGrp="1"/>
          </p:cNvSpPr>
          <p:nvPr>
            <p:ph type="body" sz="quarter" idx="18" hasCustomPrompt="1"/>
          </p:nvPr>
        </p:nvSpPr>
        <p:spPr>
          <a:xfrm>
            <a:off x="18349614"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pic>
        <p:nvPicPr>
          <p:cNvPr id="20" name="Рисунок 19">
            <a:extLst>
              <a:ext uri="{FF2B5EF4-FFF2-40B4-BE49-F238E27FC236}">
                <a16:creationId xmlns:a16="http://schemas.microsoft.com/office/drawing/2014/main" id="{031437D0-159F-CE05-8924-5227C0CEF172}"/>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2621437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Заголовок + 3 шага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12" name="Полилиния 23">
            <a:extLst>
              <a:ext uri="{FF2B5EF4-FFF2-40B4-BE49-F238E27FC236}">
                <a16:creationId xmlns:a16="http://schemas.microsoft.com/office/drawing/2014/main" id="{FC8E81DD-B740-40B7-8CAF-E203AF0DF4C2}"/>
              </a:ext>
            </a:extLst>
          </p:cNvPr>
          <p:cNvSpPr/>
          <p:nvPr userDrawn="1"/>
        </p:nvSpPr>
        <p:spPr>
          <a:xfrm>
            <a:off x="814390" y="3617913"/>
            <a:ext cx="22755223" cy="8784000"/>
          </a:xfrm>
          <a:custGeom>
            <a:avLst/>
            <a:gdLst>
              <a:gd name="connsiteX0" fmla="*/ 16078998 w 22755223"/>
              <a:gd name="connsiteY0" fmla="*/ 0 h 8798487"/>
              <a:gd name="connsiteX1" fmla="*/ 22755223 w 22755223"/>
              <a:gd name="connsiteY1" fmla="*/ 0 h 8798487"/>
              <a:gd name="connsiteX2" fmla="*/ 21161015 w 22755223"/>
              <a:gd name="connsiteY2" fmla="*/ 8798487 h 8798487"/>
              <a:gd name="connsiteX3" fmla="*/ 14484789 w 22755223"/>
              <a:gd name="connsiteY3" fmla="*/ 8798487 h 8798487"/>
              <a:gd name="connsiteX4" fmla="*/ 8836603 w 22755223"/>
              <a:gd name="connsiteY4" fmla="*/ 0 h 8798487"/>
              <a:gd name="connsiteX5" fmla="*/ 15512829 w 22755223"/>
              <a:gd name="connsiteY5" fmla="*/ 0 h 8798487"/>
              <a:gd name="connsiteX6" fmla="*/ 13918620 w 22755223"/>
              <a:gd name="connsiteY6" fmla="*/ 8798487 h 8798487"/>
              <a:gd name="connsiteX7" fmla="*/ 7242395 w 22755223"/>
              <a:gd name="connsiteY7" fmla="*/ 8798487 h 8798487"/>
              <a:gd name="connsiteX8" fmla="*/ 1594209 w 22755223"/>
              <a:gd name="connsiteY8" fmla="*/ 0 h 8798487"/>
              <a:gd name="connsiteX9" fmla="*/ 8270434 w 22755223"/>
              <a:gd name="connsiteY9" fmla="*/ 0 h 8798487"/>
              <a:gd name="connsiteX10" fmla="*/ 6676226 w 22755223"/>
              <a:gd name="connsiteY10" fmla="*/ 8798487 h 8798487"/>
              <a:gd name="connsiteX11" fmla="*/ 0 w 22755223"/>
              <a:gd name="connsiteY11" fmla="*/ 8798487 h 8798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755223" h="8798487">
                <a:moveTo>
                  <a:pt x="16078998" y="0"/>
                </a:moveTo>
                <a:lnTo>
                  <a:pt x="22755223" y="0"/>
                </a:lnTo>
                <a:lnTo>
                  <a:pt x="21161015" y="8798487"/>
                </a:lnTo>
                <a:lnTo>
                  <a:pt x="14484789" y="8798487"/>
                </a:lnTo>
                <a:close/>
                <a:moveTo>
                  <a:pt x="8836603" y="0"/>
                </a:moveTo>
                <a:lnTo>
                  <a:pt x="15512829" y="0"/>
                </a:lnTo>
                <a:lnTo>
                  <a:pt x="13918620" y="8798487"/>
                </a:lnTo>
                <a:lnTo>
                  <a:pt x="7242395" y="8798487"/>
                </a:lnTo>
                <a:close/>
                <a:moveTo>
                  <a:pt x="1594209" y="0"/>
                </a:moveTo>
                <a:lnTo>
                  <a:pt x="8270434" y="0"/>
                </a:lnTo>
                <a:lnTo>
                  <a:pt x="6676226" y="8798487"/>
                </a:lnTo>
                <a:lnTo>
                  <a:pt x="0" y="879848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3" name="Прямая соединительная линия 7">
            <a:extLst>
              <a:ext uri="{FF2B5EF4-FFF2-40B4-BE49-F238E27FC236}">
                <a16:creationId xmlns:a16="http://schemas.microsoft.com/office/drawing/2014/main" id="{61606BF3-B7A6-460C-81CD-D55C289CB27F}"/>
              </a:ext>
            </a:extLst>
          </p:cNvPr>
          <p:cNvCxnSpPr/>
          <p:nvPr userDrawn="1"/>
        </p:nvCxnSpPr>
        <p:spPr>
          <a:xfrm>
            <a:off x="1758462"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4" name="Прямая соединительная линия 8">
            <a:extLst>
              <a:ext uri="{FF2B5EF4-FFF2-40B4-BE49-F238E27FC236}">
                <a16:creationId xmlns:a16="http://schemas.microsoft.com/office/drawing/2014/main" id="{17CF278C-63FB-4625-816C-3861F3998D2E}"/>
              </a:ext>
            </a:extLst>
          </p:cNvPr>
          <p:cNvCxnSpPr/>
          <p:nvPr userDrawn="1"/>
        </p:nvCxnSpPr>
        <p:spPr>
          <a:xfrm>
            <a:off x="16233688"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5" name="Прямая соединительная линия 9">
            <a:extLst>
              <a:ext uri="{FF2B5EF4-FFF2-40B4-BE49-F238E27FC236}">
                <a16:creationId xmlns:a16="http://schemas.microsoft.com/office/drawing/2014/main" id="{4E98F50F-4696-4B99-840F-60677364ADD9}"/>
              </a:ext>
            </a:extLst>
          </p:cNvPr>
          <p:cNvCxnSpPr/>
          <p:nvPr userDrawn="1"/>
        </p:nvCxnSpPr>
        <p:spPr>
          <a:xfrm>
            <a:off x="8996074"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16" name="Текст 34">
            <a:extLst>
              <a:ext uri="{FF2B5EF4-FFF2-40B4-BE49-F238E27FC236}">
                <a16:creationId xmlns:a16="http://schemas.microsoft.com/office/drawing/2014/main" id="{38A326C5-E0C9-4BBA-A692-93703872463D}"/>
              </a:ext>
            </a:extLst>
          </p:cNvPr>
          <p:cNvSpPr>
            <a:spLocks noGrp="1"/>
          </p:cNvSpPr>
          <p:nvPr>
            <p:ph type="body" sz="quarter" idx="11" hasCustomPrompt="1"/>
          </p:nvPr>
        </p:nvSpPr>
        <p:spPr>
          <a:xfrm>
            <a:off x="2106462"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7" name="Текст 34">
            <a:extLst>
              <a:ext uri="{FF2B5EF4-FFF2-40B4-BE49-F238E27FC236}">
                <a16:creationId xmlns:a16="http://schemas.microsoft.com/office/drawing/2014/main" id="{194E0A6B-EC12-4C8E-BA63-1B09C95830C9}"/>
              </a:ext>
            </a:extLst>
          </p:cNvPr>
          <p:cNvSpPr>
            <a:spLocks noGrp="1"/>
          </p:cNvSpPr>
          <p:nvPr>
            <p:ph type="body" sz="quarter" idx="12" hasCustomPrompt="1"/>
          </p:nvPr>
        </p:nvSpPr>
        <p:spPr>
          <a:xfrm>
            <a:off x="9344075"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8" name="Текст 34">
            <a:extLst>
              <a:ext uri="{FF2B5EF4-FFF2-40B4-BE49-F238E27FC236}">
                <a16:creationId xmlns:a16="http://schemas.microsoft.com/office/drawing/2014/main" id="{D91468C4-6058-46F1-AC2E-979890382BB7}"/>
              </a:ext>
            </a:extLst>
          </p:cNvPr>
          <p:cNvSpPr>
            <a:spLocks noGrp="1"/>
          </p:cNvSpPr>
          <p:nvPr>
            <p:ph type="body" sz="quarter" idx="13" hasCustomPrompt="1"/>
          </p:nvPr>
        </p:nvSpPr>
        <p:spPr>
          <a:xfrm>
            <a:off x="16581689"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9" name="TextBox 18">
            <a:extLst>
              <a:ext uri="{FF2B5EF4-FFF2-40B4-BE49-F238E27FC236}">
                <a16:creationId xmlns:a16="http://schemas.microsoft.com/office/drawing/2014/main" id="{370DFB8F-CBA3-408F-81E5-3A09AA45EC10}"/>
              </a:ext>
            </a:extLst>
          </p:cNvPr>
          <p:cNvSpPr txBox="1"/>
          <p:nvPr userDrawn="1"/>
        </p:nvSpPr>
        <p:spPr>
          <a:xfrm>
            <a:off x="2068588"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01</a:t>
            </a:r>
          </a:p>
        </p:txBody>
      </p:sp>
      <p:sp>
        <p:nvSpPr>
          <p:cNvPr id="20" name="TextBox 19">
            <a:extLst>
              <a:ext uri="{FF2B5EF4-FFF2-40B4-BE49-F238E27FC236}">
                <a16:creationId xmlns:a16="http://schemas.microsoft.com/office/drawing/2014/main" id="{0CD47C4E-2480-4611-AFF8-512A889520BE}"/>
              </a:ext>
            </a:extLst>
          </p:cNvPr>
          <p:cNvSpPr txBox="1"/>
          <p:nvPr userDrawn="1"/>
        </p:nvSpPr>
        <p:spPr>
          <a:xfrm>
            <a:off x="9306200"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2</a:t>
            </a:r>
            <a:endParaRPr lang="ru-RU" sz="20000" b="1" dirty="0">
              <a:solidFill>
                <a:schemeClr val="bg1"/>
              </a:solidFill>
              <a:latin typeface="+mj-lt"/>
            </a:endParaRPr>
          </a:p>
        </p:txBody>
      </p:sp>
      <p:sp>
        <p:nvSpPr>
          <p:cNvPr id="21" name="TextBox 20">
            <a:extLst>
              <a:ext uri="{FF2B5EF4-FFF2-40B4-BE49-F238E27FC236}">
                <a16:creationId xmlns:a16="http://schemas.microsoft.com/office/drawing/2014/main" id="{ED008E40-31B3-4D2A-AACD-DBF4B695ACB4}"/>
              </a:ext>
            </a:extLst>
          </p:cNvPr>
          <p:cNvSpPr txBox="1"/>
          <p:nvPr userDrawn="1"/>
        </p:nvSpPr>
        <p:spPr>
          <a:xfrm>
            <a:off x="16543814"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3</a:t>
            </a:r>
            <a:endParaRPr lang="ru-RU" sz="20000" b="1" dirty="0">
              <a:solidFill>
                <a:schemeClr val="bg1"/>
              </a:solidFill>
              <a:latin typeface="+mj-lt"/>
            </a:endParaRPr>
          </a:p>
        </p:txBody>
      </p:sp>
      <p:pic>
        <p:nvPicPr>
          <p:cNvPr id="22" name="Рисунок 21">
            <a:extLst>
              <a:ext uri="{FF2B5EF4-FFF2-40B4-BE49-F238E27FC236}">
                <a16:creationId xmlns:a16="http://schemas.microsoft.com/office/drawing/2014/main" id="{43578B90-6859-4596-4A46-5D2A64D81010}"/>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74036934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Заголовок + 3 шага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Полилиния 23">
            <a:extLst>
              <a:ext uri="{FF2B5EF4-FFF2-40B4-BE49-F238E27FC236}">
                <a16:creationId xmlns:a16="http://schemas.microsoft.com/office/drawing/2014/main" id="{DA0772A8-BDFF-4311-ADE9-8101A41FF94D}"/>
              </a:ext>
            </a:extLst>
          </p:cNvPr>
          <p:cNvSpPr/>
          <p:nvPr userDrawn="1"/>
        </p:nvSpPr>
        <p:spPr>
          <a:xfrm>
            <a:off x="814390" y="3617913"/>
            <a:ext cx="22755223" cy="8784000"/>
          </a:xfrm>
          <a:custGeom>
            <a:avLst/>
            <a:gdLst>
              <a:gd name="connsiteX0" fmla="*/ 16078998 w 22755223"/>
              <a:gd name="connsiteY0" fmla="*/ 0 h 8798487"/>
              <a:gd name="connsiteX1" fmla="*/ 22755223 w 22755223"/>
              <a:gd name="connsiteY1" fmla="*/ 0 h 8798487"/>
              <a:gd name="connsiteX2" fmla="*/ 21161015 w 22755223"/>
              <a:gd name="connsiteY2" fmla="*/ 8798487 h 8798487"/>
              <a:gd name="connsiteX3" fmla="*/ 14484789 w 22755223"/>
              <a:gd name="connsiteY3" fmla="*/ 8798487 h 8798487"/>
              <a:gd name="connsiteX4" fmla="*/ 8836603 w 22755223"/>
              <a:gd name="connsiteY4" fmla="*/ 0 h 8798487"/>
              <a:gd name="connsiteX5" fmla="*/ 15512829 w 22755223"/>
              <a:gd name="connsiteY5" fmla="*/ 0 h 8798487"/>
              <a:gd name="connsiteX6" fmla="*/ 13918620 w 22755223"/>
              <a:gd name="connsiteY6" fmla="*/ 8798487 h 8798487"/>
              <a:gd name="connsiteX7" fmla="*/ 7242395 w 22755223"/>
              <a:gd name="connsiteY7" fmla="*/ 8798487 h 8798487"/>
              <a:gd name="connsiteX8" fmla="*/ 1594209 w 22755223"/>
              <a:gd name="connsiteY8" fmla="*/ 0 h 8798487"/>
              <a:gd name="connsiteX9" fmla="*/ 8270434 w 22755223"/>
              <a:gd name="connsiteY9" fmla="*/ 0 h 8798487"/>
              <a:gd name="connsiteX10" fmla="*/ 6676226 w 22755223"/>
              <a:gd name="connsiteY10" fmla="*/ 8798487 h 8798487"/>
              <a:gd name="connsiteX11" fmla="*/ 0 w 22755223"/>
              <a:gd name="connsiteY11" fmla="*/ 8798487 h 8798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755223" h="8798487">
                <a:moveTo>
                  <a:pt x="16078998" y="0"/>
                </a:moveTo>
                <a:lnTo>
                  <a:pt x="22755223" y="0"/>
                </a:lnTo>
                <a:lnTo>
                  <a:pt x="21161015" y="8798487"/>
                </a:lnTo>
                <a:lnTo>
                  <a:pt x="14484789" y="8798487"/>
                </a:lnTo>
                <a:close/>
                <a:moveTo>
                  <a:pt x="8836603" y="0"/>
                </a:moveTo>
                <a:lnTo>
                  <a:pt x="15512829" y="0"/>
                </a:lnTo>
                <a:lnTo>
                  <a:pt x="13918620" y="8798487"/>
                </a:lnTo>
                <a:lnTo>
                  <a:pt x="7242395" y="8798487"/>
                </a:lnTo>
                <a:close/>
                <a:moveTo>
                  <a:pt x="1594209" y="0"/>
                </a:moveTo>
                <a:lnTo>
                  <a:pt x="8270434" y="0"/>
                </a:lnTo>
                <a:lnTo>
                  <a:pt x="6676226" y="8798487"/>
                </a:lnTo>
                <a:lnTo>
                  <a:pt x="0" y="8798487"/>
                </a:lnTo>
                <a:close/>
              </a:path>
            </a:pathLst>
          </a:cu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cxnSp>
        <p:nvCxnSpPr>
          <p:cNvPr id="6" name="Прямая соединительная линия 7">
            <a:extLst>
              <a:ext uri="{FF2B5EF4-FFF2-40B4-BE49-F238E27FC236}">
                <a16:creationId xmlns:a16="http://schemas.microsoft.com/office/drawing/2014/main" id="{BAD201D8-0048-4035-A255-8566989784DC}"/>
              </a:ext>
            </a:extLst>
          </p:cNvPr>
          <p:cNvCxnSpPr/>
          <p:nvPr userDrawn="1"/>
        </p:nvCxnSpPr>
        <p:spPr>
          <a:xfrm>
            <a:off x="1758462"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8">
            <a:extLst>
              <a:ext uri="{FF2B5EF4-FFF2-40B4-BE49-F238E27FC236}">
                <a16:creationId xmlns:a16="http://schemas.microsoft.com/office/drawing/2014/main" id="{D4458C8D-FEBF-433E-91BE-4D3168B522FA}"/>
              </a:ext>
            </a:extLst>
          </p:cNvPr>
          <p:cNvCxnSpPr/>
          <p:nvPr userDrawn="1"/>
        </p:nvCxnSpPr>
        <p:spPr>
          <a:xfrm>
            <a:off x="16233688"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 name="Прямая соединительная линия 9">
            <a:extLst>
              <a:ext uri="{FF2B5EF4-FFF2-40B4-BE49-F238E27FC236}">
                <a16:creationId xmlns:a16="http://schemas.microsoft.com/office/drawing/2014/main" id="{42D1B874-398B-493D-812C-5500F14D016E}"/>
              </a:ext>
            </a:extLst>
          </p:cNvPr>
          <p:cNvCxnSpPr/>
          <p:nvPr userDrawn="1"/>
        </p:nvCxnSpPr>
        <p:spPr>
          <a:xfrm>
            <a:off x="8996074"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9" name="Текст 34">
            <a:extLst>
              <a:ext uri="{FF2B5EF4-FFF2-40B4-BE49-F238E27FC236}">
                <a16:creationId xmlns:a16="http://schemas.microsoft.com/office/drawing/2014/main" id="{71B08D00-FD9A-48E7-B11F-A192E832E58A}"/>
              </a:ext>
            </a:extLst>
          </p:cNvPr>
          <p:cNvSpPr>
            <a:spLocks noGrp="1"/>
          </p:cNvSpPr>
          <p:nvPr>
            <p:ph type="body" sz="quarter" idx="11" hasCustomPrompt="1"/>
          </p:nvPr>
        </p:nvSpPr>
        <p:spPr>
          <a:xfrm>
            <a:off x="2106462"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0" name="Текст 34">
            <a:extLst>
              <a:ext uri="{FF2B5EF4-FFF2-40B4-BE49-F238E27FC236}">
                <a16:creationId xmlns:a16="http://schemas.microsoft.com/office/drawing/2014/main" id="{4B4DB1EC-0C1F-438E-AE4A-414EF6D90C06}"/>
              </a:ext>
            </a:extLst>
          </p:cNvPr>
          <p:cNvSpPr>
            <a:spLocks noGrp="1"/>
          </p:cNvSpPr>
          <p:nvPr>
            <p:ph type="body" sz="quarter" idx="12" hasCustomPrompt="1"/>
          </p:nvPr>
        </p:nvSpPr>
        <p:spPr>
          <a:xfrm>
            <a:off x="9344075"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1" name="Текст 34">
            <a:extLst>
              <a:ext uri="{FF2B5EF4-FFF2-40B4-BE49-F238E27FC236}">
                <a16:creationId xmlns:a16="http://schemas.microsoft.com/office/drawing/2014/main" id="{A355C3F3-99CA-4652-9051-0725E8636252}"/>
              </a:ext>
            </a:extLst>
          </p:cNvPr>
          <p:cNvSpPr>
            <a:spLocks noGrp="1"/>
          </p:cNvSpPr>
          <p:nvPr>
            <p:ph type="body" sz="quarter" idx="13" hasCustomPrompt="1"/>
          </p:nvPr>
        </p:nvSpPr>
        <p:spPr>
          <a:xfrm>
            <a:off x="16581689"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2" name="TextBox 11">
            <a:extLst>
              <a:ext uri="{FF2B5EF4-FFF2-40B4-BE49-F238E27FC236}">
                <a16:creationId xmlns:a16="http://schemas.microsoft.com/office/drawing/2014/main" id="{FD856CD0-039A-43BC-A0F3-BE1AFFA5BAE3}"/>
              </a:ext>
            </a:extLst>
          </p:cNvPr>
          <p:cNvSpPr txBox="1"/>
          <p:nvPr userDrawn="1"/>
        </p:nvSpPr>
        <p:spPr>
          <a:xfrm>
            <a:off x="2068588"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01</a:t>
            </a:r>
          </a:p>
        </p:txBody>
      </p:sp>
      <p:sp>
        <p:nvSpPr>
          <p:cNvPr id="13" name="TextBox 12">
            <a:extLst>
              <a:ext uri="{FF2B5EF4-FFF2-40B4-BE49-F238E27FC236}">
                <a16:creationId xmlns:a16="http://schemas.microsoft.com/office/drawing/2014/main" id="{FED544CD-EAC8-4F81-9E51-E4BEB91EEC30}"/>
              </a:ext>
            </a:extLst>
          </p:cNvPr>
          <p:cNvSpPr txBox="1"/>
          <p:nvPr userDrawn="1"/>
        </p:nvSpPr>
        <p:spPr>
          <a:xfrm>
            <a:off x="9306200"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2</a:t>
            </a:r>
            <a:endParaRPr lang="ru-RU" sz="20000" b="1" dirty="0">
              <a:solidFill>
                <a:schemeClr val="bg1"/>
              </a:solidFill>
              <a:latin typeface="+mj-lt"/>
            </a:endParaRPr>
          </a:p>
        </p:txBody>
      </p:sp>
      <p:sp>
        <p:nvSpPr>
          <p:cNvPr id="14" name="TextBox 13">
            <a:extLst>
              <a:ext uri="{FF2B5EF4-FFF2-40B4-BE49-F238E27FC236}">
                <a16:creationId xmlns:a16="http://schemas.microsoft.com/office/drawing/2014/main" id="{5D417E42-25A3-4CF2-922C-E080B4859349}"/>
              </a:ext>
            </a:extLst>
          </p:cNvPr>
          <p:cNvSpPr txBox="1"/>
          <p:nvPr userDrawn="1"/>
        </p:nvSpPr>
        <p:spPr>
          <a:xfrm>
            <a:off x="16543814"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3</a:t>
            </a:r>
            <a:endParaRPr lang="ru-RU" sz="20000" b="1" dirty="0">
              <a:solidFill>
                <a:schemeClr val="bg1"/>
              </a:solidFill>
              <a:latin typeface="+mj-lt"/>
            </a:endParaRPr>
          </a:p>
        </p:txBody>
      </p:sp>
      <p:pic>
        <p:nvPicPr>
          <p:cNvPr id="15" name="Рисунок 14">
            <a:extLst>
              <a:ext uri="{FF2B5EF4-FFF2-40B4-BE49-F238E27FC236}">
                <a16:creationId xmlns:a16="http://schemas.microsoft.com/office/drawing/2014/main" id="{099740F1-101F-6148-D60F-BFEF13349AF4}"/>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11690731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Таймлайн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6B7DC1B8-D4E6-491C-AB77-393A642DDAB2}"/>
              </a:ext>
            </a:extLst>
          </p:cNvPr>
          <p:cNvCxnSpPr>
            <a:cxnSpLocks/>
          </p:cNvCxnSpPr>
          <p:nvPr userDrawn="1"/>
        </p:nvCxnSpPr>
        <p:spPr>
          <a:xfrm flipV="1">
            <a:off x="-3118338" y="2810926"/>
            <a:ext cx="28276061" cy="10743818"/>
          </a:xfrm>
          <a:prstGeom prst="line">
            <a:avLst/>
          </a:prstGeom>
          <a:noFill/>
          <a:ln w="38100" cap="flat">
            <a:solidFill>
              <a:schemeClr val="accent2"/>
            </a:solidFill>
            <a:prstDash val="solid"/>
            <a:miter lim="400000"/>
          </a:ln>
          <a:effectLst>
            <a:glow rad="38100">
              <a:schemeClr val="bg1">
                <a:alpha val="40000"/>
              </a:schemeClr>
            </a:glow>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1F360E63-01AE-4914-A687-EB8046BFA84C}"/>
              </a:ext>
            </a:extLst>
          </p:cNvPr>
          <p:cNvCxnSpPr/>
          <p:nvPr userDrawn="1"/>
        </p:nvCxnSpPr>
        <p:spPr>
          <a:xfrm>
            <a:off x="833439" y="3638622"/>
            <a:ext cx="7146875" cy="0"/>
          </a:xfrm>
          <a:prstGeom prst="line">
            <a:avLst/>
          </a:prstGeom>
          <a:ln/>
        </p:spPr>
        <p:style>
          <a:lnRef idx="1">
            <a:schemeClr val="accent1"/>
          </a:lnRef>
          <a:fillRef idx="0">
            <a:schemeClr val="accent1"/>
          </a:fillRef>
          <a:effectRef idx="0">
            <a:schemeClr val="accent1"/>
          </a:effectRef>
          <a:fontRef idx="minor">
            <a:schemeClr val="tx1"/>
          </a:fontRef>
        </p:style>
      </p:cxnSp>
      <p:sp>
        <p:nvSpPr>
          <p:cNvPr id="7" name="Текст 34">
            <a:extLst>
              <a:ext uri="{FF2B5EF4-FFF2-40B4-BE49-F238E27FC236}">
                <a16:creationId xmlns:a16="http://schemas.microsoft.com/office/drawing/2014/main" id="{4BAAEB20-A39F-418C-83E3-46F8050F5C0A}"/>
              </a:ext>
            </a:extLst>
          </p:cNvPr>
          <p:cNvSpPr>
            <a:spLocks noGrp="1"/>
          </p:cNvSpPr>
          <p:nvPr>
            <p:ph type="body" sz="quarter" idx="11" hasCustomPrompt="1"/>
          </p:nvPr>
        </p:nvSpPr>
        <p:spPr>
          <a:xfrm>
            <a:off x="833438" y="4016566"/>
            <a:ext cx="13492161" cy="655782"/>
          </a:xfrm>
        </p:spPr>
        <p:txBody>
          <a:bodyPr>
            <a:spAutoFit/>
          </a:bodyPr>
          <a:lstStyle>
            <a:lvl1pPr>
              <a:spcBef>
                <a:spcPts val="0"/>
              </a:spcBef>
              <a:defRPr sz="4000">
                <a:solidFill>
                  <a:schemeClr val="tx1"/>
                </a:solidFill>
                <a:latin typeface="+mn-lt"/>
              </a:defRPr>
            </a:lvl1pPr>
          </a:lstStyle>
          <a:p>
            <a:pPr lvl="0"/>
            <a:r>
              <a:rPr lang="ru-RU" dirty="0"/>
              <a:t>Подзаголовок 1</a:t>
            </a:r>
            <a:endParaRPr lang="en-US" dirty="0"/>
          </a:p>
        </p:txBody>
      </p:sp>
      <p:sp>
        <p:nvSpPr>
          <p:cNvPr id="8" name="Текст 34">
            <a:extLst>
              <a:ext uri="{FF2B5EF4-FFF2-40B4-BE49-F238E27FC236}">
                <a16:creationId xmlns:a16="http://schemas.microsoft.com/office/drawing/2014/main" id="{50702FD3-9620-4E2C-8E3E-1E81BC3069CA}"/>
              </a:ext>
            </a:extLst>
          </p:cNvPr>
          <p:cNvSpPr>
            <a:spLocks noGrp="1"/>
          </p:cNvSpPr>
          <p:nvPr>
            <p:ph type="body" sz="quarter" idx="35" hasCustomPrompt="1"/>
          </p:nvPr>
        </p:nvSpPr>
        <p:spPr>
          <a:xfrm>
            <a:off x="6996069" y="9924323"/>
            <a:ext cx="5324400" cy="2317776"/>
          </a:xfrm>
        </p:spPr>
        <p:txBody>
          <a:bodyPr>
            <a:spAutoFit/>
          </a:bodyPr>
          <a:lstStyle>
            <a:lvl1pPr>
              <a:spcBef>
                <a:spcPts val="0"/>
              </a:spcBef>
              <a:defRPr sz="3200">
                <a:solidFill>
                  <a:schemeClr val="tx1"/>
                </a:solidFill>
                <a:latin typeface="+mn-lt"/>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9" name="Текст 34">
            <a:extLst>
              <a:ext uri="{FF2B5EF4-FFF2-40B4-BE49-F238E27FC236}">
                <a16:creationId xmlns:a16="http://schemas.microsoft.com/office/drawing/2014/main" id="{97DF99B8-C358-4356-9CCE-F09963BF19B0}"/>
              </a:ext>
            </a:extLst>
          </p:cNvPr>
          <p:cNvSpPr>
            <a:spLocks noGrp="1"/>
          </p:cNvSpPr>
          <p:nvPr>
            <p:ph type="body" sz="quarter" idx="38" hasCustomPrompt="1"/>
          </p:nvPr>
        </p:nvSpPr>
        <p:spPr>
          <a:xfrm>
            <a:off x="12607006" y="7816737"/>
            <a:ext cx="5324400" cy="2317776"/>
          </a:xfrm>
        </p:spPr>
        <p:txBody>
          <a:bodyPr>
            <a:spAutoFit/>
          </a:bodyPr>
          <a:lstStyle>
            <a:lvl1pPr>
              <a:spcBef>
                <a:spcPts val="0"/>
              </a:spcBef>
              <a:defRPr sz="3200">
                <a:solidFill>
                  <a:schemeClr val="tx1"/>
                </a:solidFill>
                <a:latin typeface="+mn-lt"/>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10" name="Текст 34">
            <a:extLst>
              <a:ext uri="{FF2B5EF4-FFF2-40B4-BE49-F238E27FC236}">
                <a16:creationId xmlns:a16="http://schemas.microsoft.com/office/drawing/2014/main" id="{E11CE47B-AA08-4DAA-B7C6-F2AA653D823E}"/>
              </a:ext>
            </a:extLst>
          </p:cNvPr>
          <p:cNvSpPr>
            <a:spLocks noGrp="1"/>
          </p:cNvSpPr>
          <p:nvPr>
            <p:ph type="body" sz="quarter" idx="41" hasCustomPrompt="1"/>
          </p:nvPr>
        </p:nvSpPr>
        <p:spPr>
          <a:xfrm>
            <a:off x="18244507" y="5676195"/>
            <a:ext cx="5325109" cy="2317776"/>
          </a:xfrm>
        </p:spPr>
        <p:txBody>
          <a:bodyPr>
            <a:spAutoFit/>
          </a:bodyPr>
          <a:lstStyle>
            <a:lvl1pPr>
              <a:spcBef>
                <a:spcPts val="0"/>
              </a:spcBef>
              <a:defRPr sz="3200">
                <a:solidFill>
                  <a:schemeClr val="tx1"/>
                </a:solidFill>
                <a:latin typeface="+mn-lt"/>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pic>
        <p:nvPicPr>
          <p:cNvPr id="22" name="Рисунок 21">
            <a:extLst>
              <a:ext uri="{FF2B5EF4-FFF2-40B4-BE49-F238E27FC236}">
                <a16:creationId xmlns:a16="http://schemas.microsoft.com/office/drawing/2014/main" id="{A012351F-1B2D-E0DB-3F93-5574F5ED4E5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30" name="Рисунок 29">
            <a:extLst>
              <a:ext uri="{FF2B5EF4-FFF2-40B4-BE49-F238E27FC236}">
                <a16:creationId xmlns:a16="http://schemas.microsoft.com/office/drawing/2014/main" id="{8EAA155E-74B0-3D8A-5ABC-A8BACE053CA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1" name="Группа 23">
            <a:extLst>
              <a:ext uri="{FF2B5EF4-FFF2-40B4-BE49-F238E27FC236}">
                <a16:creationId xmlns:a16="http://schemas.microsoft.com/office/drawing/2014/main" id="{D19B892F-DF0B-2BCF-6752-57A9B406DE13}"/>
              </a:ext>
            </a:extLst>
          </p:cNvPr>
          <p:cNvGrpSpPr/>
          <p:nvPr userDrawn="1"/>
        </p:nvGrpSpPr>
        <p:grpSpPr>
          <a:xfrm>
            <a:off x="16632829" y="5336491"/>
            <a:ext cx="1018800" cy="1018800"/>
            <a:chOff x="3615925" y="8607972"/>
            <a:chExt cx="2714400" cy="2714400"/>
          </a:xfrm>
        </p:grpSpPr>
        <p:sp>
          <p:nvSpPr>
            <p:cNvPr id="23" name="Овал 16">
              <a:extLst>
                <a:ext uri="{FF2B5EF4-FFF2-40B4-BE49-F238E27FC236}">
                  <a16:creationId xmlns:a16="http://schemas.microsoft.com/office/drawing/2014/main" id="{6E562F38-D9E5-AF09-93C4-ED1BE3B4FEC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23">
              <a:extLst>
                <a:ext uri="{FF2B5EF4-FFF2-40B4-BE49-F238E27FC236}">
                  <a16:creationId xmlns:a16="http://schemas.microsoft.com/office/drawing/2014/main" id="{2E92371D-E609-FCA5-F8CD-A98E65EA135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23">
            <a:extLst>
              <a:ext uri="{FF2B5EF4-FFF2-40B4-BE49-F238E27FC236}">
                <a16:creationId xmlns:a16="http://schemas.microsoft.com/office/drawing/2014/main" id="{7FE30CBF-FCA0-3953-B562-135A82F4FF51}"/>
              </a:ext>
            </a:extLst>
          </p:cNvPr>
          <p:cNvGrpSpPr/>
          <p:nvPr userDrawn="1"/>
        </p:nvGrpSpPr>
        <p:grpSpPr>
          <a:xfrm>
            <a:off x="10996766" y="7490977"/>
            <a:ext cx="1018800" cy="1018800"/>
            <a:chOff x="3615925" y="8607972"/>
            <a:chExt cx="2714400" cy="2714400"/>
          </a:xfrm>
        </p:grpSpPr>
        <p:sp>
          <p:nvSpPr>
            <p:cNvPr id="26" name="Овал 16">
              <a:extLst>
                <a:ext uri="{FF2B5EF4-FFF2-40B4-BE49-F238E27FC236}">
                  <a16:creationId xmlns:a16="http://schemas.microsoft.com/office/drawing/2014/main" id="{1A83C56D-F98C-A639-5D60-EA9AB819F0AA}"/>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Овал 26">
              <a:extLst>
                <a:ext uri="{FF2B5EF4-FFF2-40B4-BE49-F238E27FC236}">
                  <a16:creationId xmlns:a16="http://schemas.microsoft.com/office/drawing/2014/main" id="{967ACCA9-D861-9D1A-ECAA-7F3E1D2A5F57}"/>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8" name="Группа 23">
            <a:extLst>
              <a:ext uri="{FF2B5EF4-FFF2-40B4-BE49-F238E27FC236}">
                <a16:creationId xmlns:a16="http://schemas.microsoft.com/office/drawing/2014/main" id="{FCAFA2BF-B61A-F818-FC30-A53F9B9B1573}"/>
              </a:ext>
            </a:extLst>
          </p:cNvPr>
          <p:cNvGrpSpPr/>
          <p:nvPr userDrawn="1"/>
        </p:nvGrpSpPr>
        <p:grpSpPr>
          <a:xfrm>
            <a:off x="5384390" y="9600872"/>
            <a:ext cx="1018800" cy="1018800"/>
            <a:chOff x="3615925" y="8607972"/>
            <a:chExt cx="2714400" cy="2714400"/>
          </a:xfrm>
        </p:grpSpPr>
        <p:sp>
          <p:nvSpPr>
            <p:cNvPr id="29" name="Овал 16">
              <a:extLst>
                <a:ext uri="{FF2B5EF4-FFF2-40B4-BE49-F238E27FC236}">
                  <a16:creationId xmlns:a16="http://schemas.microsoft.com/office/drawing/2014/main" id="{1BC87B8D-E1A5-2469-35FD-ADF155F53091}"/>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Овал 39">
              <a:extLst>
                <a:ext uri="{FF2B5EF4-FFF2-40B4-BE49-F238E27FC236}">
                  <a16:creationId xmlns:a16="http://schemas.microsoft.com/office/drawing/2014/main" id="{12FE1195-5146-A88B-7287-E430ABE714F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73111630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Таймлайн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7">
            <a:extLst>
              <a:ext uri="{FF2B5EF4-FFF2-40B4-BE49-F238E27FC236}">
                <a16:creationId xmlns:a16="http://schemas.microsoft.com/office/drawing/2014/main" id="{4018F034-FFF7-4CF9-B233-4C51F284C72E}"/>
              </a:ext>
            </a:extLst>
          </p:cNvPr>
          <p:cNvCxnSpPr>
            <a:cxnSpLocks/>
          </p:cNvCxnSpPr>
          <p:nvPr userDrawn="1"/>
        </p:nvCxnSpPr>
        <p:spPr>
          <a:xfrm flipV="1">
            <a:off x="-3118338" y="2790093"/>
            <a:ext cx="28276061" cy="10743818"/>
          </a:xfrm>
          <a:prstGeom prst="line">
            <a:avLst/>
          </a:prstGeom>
          <a:noFill/>
          <a:ln w="38100" cap="flat">
            <a:solidFill>
              <a:schemeClr val="bg1"/>
            </a:solidFill>
            <a:prstDash val="solid"/>
            <a:miter lim="400000"/>
          </a:ln>
          <a:effectLst>
            <a:glow rad="38100">
              <a:schemeClr val="bg1">
                <a:alpha val="40000"/>
              </a:schemeClr>
            </a:glow>
          </a:effectLst>
          <a:sp3d/>
        </p:spPr>
        <p:style>
          <a:lnRef idx="0">
            <a:scrgbClr r="0" g="0" b="0"/>
          </a:lnRef>
          <a:fillRef idx="0">
            <a:scrgbClr r="0" g="0" b="0"/>
          </a:fillRef>
          <a:effectRef idx="0">
            <a:scrgbClr r="0" g="0" b="0"/>
          </a:effectRef>
          <a:fontRef idx="none"/>
        </p:style>
      </p:cxnSp>
      <p:cxnSp>
        <p:nvCxnSpPr>
          <p:cNvPr id="7" name="Прямая соединительная линия 10">
            <a:extLst>
              <a:ext uri="{FF2B5EF4-FFF2-40B4-BE49-F238E27FC236}">
                <a16:creationId xmlns:a16="http://schemas.microsoft.com/office/drawing/2014/main" id="{8B053123-3F36-492B-8CFE-FD85708B0448}"/>
              </a:ext>
            </a:extLst>
          </p:cNvPr>
          <p:cNvCxnSpPr/>
          <p:nvPr userDrawn="1"/>
        </p:nvCxnSpPr>
        <p:spPr>
          <a:xfrm>
            <a:off x="833439" y="3617640"/>
            <a:ext cx="7146875" cy="0"/>
          </a:xfrm>
          <a:prstGeom prst="line">
            <a:avLst/>
          </a:prstGeom>
          <a:noFill/>
          <a:ln w="25400" cap="flat">
            <a:solidFill>
              <a:schemeClr val="bg1"/>
            </a:solidFill>
            <a:prstDash val="solid"/>
            <a:miter lim="400000"/>
          </a:ln>
          <a:effectLst>
            <a:glow rad="25400">
              <a:schemeClr val="bg1">
                <a:alpha val="40000"/>
              </a:schemeClr>
            </a:glow>
          </a:effectLst>
          <a:sp3d/>
        </p:spPr>
        <p:style>
          <a:lnRef idx="0">
            <a:scrgbClr r="0" g="0" b="0"/>
          </a:lnRef>
          <a:fillRef idx="0">
            <a:scrgbClr r="0" g="0" b="0"/>
          </a:fillRef>
          <a:effectRef idx="0">
            <a:scrgbClr r="0" g="0" b="0"/>
          </a:effectRef>
          <a:fontRef idx="none"/>
        </p:style>
      </p:cxnSp>
      <p:sp>
        <p:nvSpPr>
          <p:cNvPr id="8" name="Текст 34">
            <a:extLst>
              <a:ext uri="{FF2B5EF4-FFF2-40B4-BE49-F238E27FC236}">
                <a16:creationId xmlns:a16="http://schemas.microsoft.com/office/drawing/2014/main" id="{A516F72D-FC38-46CC-84A1-5F9EDAE1B610}"/>
              </a:ext>
            </a:extLst>
          </p:cNvPr>
          <p:cNvSpPr>
            <a:spLocks noGrp="1"/>
          </p:cNvSpPr>
          <p:nvPr>
            <p:ph type="body" sz="quarter" idx="35" hasCustomPrompt="1"/>
          </p:nvPr>
        </p:nvSpPr>
        <p:spPr>
          <a:xfrm>
            <a:off x="6996069" y="9903490"/>
            <a:ext cx="5324400" cy="2317776"/>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9" name="Текст 34">
            <a:extLst>
              <a:ext uri="{FF2B5EF4-FFF2-40B4-BE49-F238E27FC236}">
                <a16:creationId xmlns:a16="http://schemas.microsoft.com/office/drawing/2014/main" id="{B09D0C78-BAAF-40D0-8E5A-B7D1693AB1C5}"/>
              </a:ext>
            </a:extLst>
          </p:cNvPr>
          <p:cNvSpPr>
            <a:spLocks noGrp="1"/>
          </p:cNvSpPr>
          <p:nvPr>
            <p:ph type="body" sz="quarter" idx="38" hasCustomPrompt="1"/>
          </p:nvPr>
        </p:nvSpPr>
        <p:spPr>
          <a:xfrm>
            <a:off x="12607006" y="7795904"/>
            <a:ext cx="5324400" cy="2317776"/>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10" name="Текст 34">
            <a:extLst>
              <a:ext uri="{FF2B5EF4-FFF2-40B4-BE49-F238E27FC236}">
                <a16:creationId xmlns:a16="http://schemas.microsoft.com/office/drawing/2014/main" id="{BA357159-9BBF-4F93-8185-52BA86BCC81E}"/>
              </a:ext>
            </a:extLst>
          </p:cNvPr>
          <p:cNvSpPr>
            <a:spLocks noGrp="1"/>
          </p:cNvSpPr>
          <p:nvPr>
            <p:ph type="body" sz="quarter" idx="41" hasCustomPrompt="1"/>
          </p:nvPr>
        </p:nvSpPr>
        <p:spPr>
          <a:xfrm>
            <a:off x="18244507" y="5655362"/>
            <a:ext cx="5325109" cy="2317776"/>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11" name="Текст 34">
            <a:extLst>
              <a:ext uri="{FF2B5EF4-FFF2-40B4-BE49-F238E27FC236}">
                <a16:creationId xmlns:a16="http://schemas.microsoft.com/office/drawing/2014/main" id="{C086CE36-F3FC-4811-B0A0-93581EDE5FCF}"/>
              </a:ext>
            </a:extLst>
          </p:cNvPr>
          <p:cNvSpPr>
            <a:spLocks noGrp="1"/>
          </p:cNvSpPr>
          <p:nvPr>
            <p:ph type="body" sz="quarter" idx="11" hasCustomPrompt="1"/>
          </p:nvPr>
        </p:nvSpPr>
        <p:spPr>
          <a:xfrm>
            <a:off x="833438" y="4016566"/>
            <a:ext cx="13492161" cy="655782"/>
          </a:xfrm>
        </p:spPr>
        <p:txBody>
          <a:bodyPr>
            <a:spAutoFit/>
          </a:bodyPr>
          <a:lstStyle>
            <a:lvl1pPr>
              <a:spcBef>
                <a:spcPts val="0"/>
              </a:spcBef>
              <a:defRPr sz="4000">
                <a:solidFill>
                  <a:schemeClr val="bg1"/>
                </a:solidFill>
                <a:latin typeface="+mn-lt"/>
              </a:defRPr>
            </a:lvl1pPr>
          </a:lstStyle>
          <a:p>
            <a:pPr lvl="0"/>
            <a:r>
              <a:rPr lang="ru-RU" dirty="0"/>
              <a:t>Подзаголовок 1</a:t>
            </a:r>
            <a:endParaRPr lang="en-US" dirty="0"/>
          </a:p>
        </p:txBody>
      </p:sp>
      <p:grpSp>
        <p:nvGrpSpPr>
          <p:cNvPr id="12" name="Группа 20">
            <a:extLst>
              <a:ext uri="{FF2B5EF4-FFF2-40B4-BE49-F238E27FC236}">
                <a16:creationId xmlns:a16="http://schemas.microsoft.com/office/drawing/2014/main" id="{A1743409-8951-4B96-8C00-CEACF5C7E645}"/>
              </a:ext>
            </a:extLst>
          </p:cNvPr>
          <p:cNvGrpSpPr/>
          <p:nvPr userDrawn="1"/>
        </p:nvGrpSpPr>
        <p:grpSpPr>
          <a:xfrm>
            <a:off x="5380689" y="9529884"/>
            <a:ext cx="1018800" cy="1018800"/>
            <a:chOff x="6138991" y="8702566"/>
            <a:chExt cx="2714400" cy="2714400"/>
          </a:xfrm>
        </p:grpSpPr>
        <p:sp>
          <p:nvSpPr>
            <p:cNvPr id="13" name="Овал 21">
              <a:extLst>
                <a:ext uri="{FF2B5EF4-FFF2-40B4-BE49-F238E27FC236}">
                  <a16:creationId xmlns:a16="http://schemas.microsoft.com/office/drawing/2014/main" id="{FFA4C429-FF9E-4173-91EE-F66E1C13B68C}"/>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Овал 22">
              <a:extLst>
                <a:ext uri="{FF2B5EF4-FFF2-40B4-BE49-F238E27FC236}">
                  <a16:creationId xmlns:a16="http://schemas.microsoft.com/office/drawing/2014/main" id="{626C683E-D472-4284-B884-D436F602C8A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23">
            <a:extLst>
              <a:ext uri="{FF2B5EF4-FFF2-40B4-BE49-F238E27FC236}">
                <a16:creationId xmlns:a16="http://schemas.microsoft.com/office/drawing/2014/main" id="{13AC0391-A581-4FCF-89CB-98BDB32439DD}"/>
              </a:ext>
            </a:extLst>
          </p:cNvPr>
          <p:cNvGrpSpPr/>
          <p:nvPr userDrawn="1"/>
        </p:nvGrpSpPr>
        <p:grpSpPr>
          <a:xfrm>
            <a:off x="10996417" y="7422298"/>
            <a:ext cx="1018800" cy="1018800"/>
            <a:chOff x="6138991" y="8702566"/>
            <a:chExt cx="2714400" cy="2714400"/>
          </a:xfrm>
        </p:grpSpPr>
        <p:sp>
          <p:nvSpPr>
            <p:cNvPr id="16" name="Овал 24">
              <a:extLst>
                <a:ext uri="{FF2B5EF4-FFF2-40B4-BE49-F238E27FC236}">
                  <a16:creationId xmlns:a16="http://schemas.microsoft.com/office/drawing/2014/main" id="{D652DC1E-AFD6-485A-8FEE-CBBF549CEF8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Овал 25">
              <a:extLst>
                <a:ext uri="{FF2B5EF4-FFF2-40B4-BE49-F238E27FC236}">
                  <a16:creationId xmlns:a16="http://schemas.microsoft.com/office/drawing/2014/main" id="{1EA31038-7414-4A65-9B2E-3F358A2166AC}"/>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26">
            <a:extLst>
              <a:ext uri="{FF2B5EF4-FFF2-40B4-BE49-F238E27FC236}">
                <a16:creationId xmlns:a16="http://schemas.microsoft.com/office/drawing/2014/main" id="{F93196D8-ADA9-497E-ADEA-1015F3A5CB3A}"/>
              </a:ext>
            </a:extLst>
          </p:cNvPr>
          <p:cNvGrpSpPr/>
          <p:nvPr userDrawn="1"/>
        </p:nvGrpSpPr>
        <p:grpSpPr>
          <a:xfrm>
            <a:off x="16633918" y="5281756"/>
            <a:ext cx="1018800" cy="1018800"/>
            <a:chOff x="6138991" y="8702566"/>
            <a:chExt cx="2714400" cy="2714400"/>
          </a:xfrm>
        </p:grpSpPr>
        <p:sp>
          <p:nvSpPr>
            <p:cNvPr id="19" name="Овал 27">
              <a:extLst>
                <a:ext uri="{FF2B5EF4-FFF2-40B4-BE49-F238E27FC236}">
                  <a16:creationId xmlns:a16="http://schemas.microsoft.com/office/drawing/2014/main" id="{D9492AD9-CE03-4C5C-9FA3-F7A1BA618479}"/>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28">
              <a:extLst>
                <a:ext uri="{FF2B5EF4-FFF2-40B4-BE49-F238E27FC236}">
                  <a16:creationId xmlns:a16="http://schemas.microsoft.com/office/drawing/2014/main" id="{7E2C1D38-B412-4094-8D76-F70E7FD13E3E}"/>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1" name="Рисунок 20">
            <a:extLst>
              <a:ext uri="{FF2B5EF4-FFF2-40B4-BE49-F238E27FC236}">
                <a16:creationId xmlns:a16="http://schemas.microsoft.com/office/drawing/2014/main" id="{5C7213EA-8790-E0F1-A56B-7E87404E6EAF}"/>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408883932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Заголовок + 2 карти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57526340-9531-4A58-81D1-D4C412D093B7}"/>
              </a:ext>
            </a:extLst>
          </p:cNvPr>
          <p:cNvSpPr>
            <a:spLocks noGrp="1" noChangeAspect="1"/>
          </p:cNvSpPr>
          <p:nvPr>
            <p:ph type="pic" sz="quarter" idx="12"/>
          </p:nvPr>
        </p:nvSpPr>
        <p:spPr>
          <a:xfrm>
            <a:off x="860333" y="3689648"/>
            <a:ext cx="9326418" cy="4260273"/>
          </a:xfrm>
          <a:noFill/>
          <a:ln w="127000" cap="flat" cmpd="sng">
            <a:solidFill>
              <a:schemeClr val="tx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6" name="Текст 3">
            <a:extLst>
              <a:ext uri="{FF2B5EF4-FFF2-40B4-BE49-F238E27FC236}">
                <a16:creationId xmlns:a16="http://schemas.microsoft.com/office/drawing/2014/main" id="{29857F0B-B104-4D30-85D8-343A60C77B7B}"/>
              </a:ext>
            </a:extLst>
          </p:cNvPr>
          <p:cNvSpPr>
            <a:spLocks noGrp="1"/>
          </p:cNvSpPr>
          <p:nvPr>
            <p:ph type="body" sz="quarter" idx="14" hasCustomPrompt="1"/>
          </p:nvPr>
        </p:nvSpPr>
        <p:spPr>
          <a:xfrm>
            <a:off x="814388" y="9316904"/>
            <a:ext cx="522976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7" name="Текст 3">
            <a:extLst>
              <a:ext uri="{FF2B5EF4-FFF2-40B4-BE49-F238E27FC236}">
                <a16:creationId xmlns:a16="http://schemas.microsoft.com/office/drawing/2014/main" id="{64EFEEC9-97A6-421A-BB4F-7D3051A5C01D}"/>
              </a:ext>
            </a:extLst>
          </p:cNvPr>
          <p:cNvSpPr>
            <a:spLocks noGrp="1"/>
          </p:cNvSpPr>
          <p:nvPr>
            <p:ph type="body" sz="quarter" idx="15" hasCustomPrompt="1"/>
          </p:nvPr>
        </p:nvSpPr>
        <p:spPr>
          <a:xfrm>
            <a:off x="12203765" y="9316904"/>
            <a:ext cx="515962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8" name="Текст 7">
            <a:extLst>
              <a:ext uri="{FF2B5EF4-FFF2-40B4-BE49-F238E27FC236}">
                <a16:creationId xmlns:a16="http://schemas.microsoft.com/office/drawing/2014/main" id="{835B9379-BF35-4A35-9BD9-D1C4B2FF95E8}"/>
              </a:ext>
            </a:extLst>
          </p:cNvPr>
          <p:cNvSpPr>
            <a:spLocks noGrp="1"/>
          </p:cNvSpPr>
          <p:nvPr>
            <p:ph type="body" sz="quarter" idx="29" hasCustomPrompt="1"/>
          </p:nvPr>
        </p:nvSpPr>
        <p:spPr>
          <a:xfrm>
            <a:off x="6495755" y="6662968"/>
            <a:ext cx="3650818" cy="1253525"/>
          </a:xfrm>
          <a:gradFill flip="none" rotWithShape="1">
            <a:gsLst>
              <a:gs pos="0">
                <a:schemeClr val="tx1"/>
              </a:gs>
              <a:gs pos="100000">
                <a:schemeClr val="tx1">
                  <a:lumMod val="90000"/>
                  <a:lumOff val="10000"/>
                </a:schemeClr>
              </a:gs>
            </a:gsLst>
            <a:lin ang="13500000" scaled="1"/>
            <a:tileRect/>
          </a:gradFill>
        </p:spPr>
        <p:txBody>
          <a:bodyPr wrap="square" lIns="50400" tIns="50400" rIns="50400" bIns="50400" anchor="t">
            <a:noAutofit/>
          </a:bodyPr>
          <a:lstStyle>
            <a:lvl1pPr marL="0" indent="0">
              <a:buNone/>
              <a:defRPr sz="3200" b="0" i="0">
                <a:solidFill>
                  <a:schemeClr val="bg1"/>
                </a:solidFill>
                <a:latin typeface="+mn-lt"/>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687A8D97-F4CA-4D7D-825F-60A899A030D3}"/>
              </a:ext>
            </a:extLst>
          </p:cNvPr>
          <p:cNvSpPr>
            <a:spLocks noGrp="1" noChangeAspect="1"/>
          </p:cNvSpPr>
          <p:nvPr>
            <p:ph type="pic" sz="quarter" idx="30"/>
          </p:nvPr>
        </p:nvSpPr>
        <p:spPr>
          <a:xfrm>
            <a:off x="12230659" y="3689648"/>
            <a:ext cx="9326418" cy="4260273"/>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9130421F-EB1C-45E0-BB1D-13AEEB0C9046}"/>
              </a:ext>
            </a:extLst>
          </p:cNvPr>
          <p:cNvSpPr>
            <a:spLocks noGrp="1"/>
          </p:cNvSpPr>
          <p:nvPr>
            <p:ph type="body" sz="quarter" idx="31" hasCustomPrompt="1"/>
          </p:nvPr>
        </p:nvSpPr>
        <p:spPr>
          <a:xfrm>
            <a:off x="17866081" y="6662968"/>
            <a:ext cx="3650818" cy="125352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4047A500-5CD4-54E1-2EA4-3E7789B24922}"/>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C5338A9E-DD9E-5D21-9707-1C06C4F2323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410997414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Заголовок + 2 карти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0100A170-687A-4B1F-B06B-8C15197DFDA6}"/>
              </a:ext>
            </a:extLst>
          </p:cNvPr>
          <p:cNvSpPr>
            <a:spLocks noGrp="1"/>
          </p:cNvSpPr>
          <p:nvPr>
            <p:ph type="pic" sz="quarter" idx="12"/>
          </p:nvPr>
        </p:nvSpPr>
        <p:spPr>
          <a:xfrm>
            <a:off x="860333" y="3689648"/>
            <a:ext cx="9326418" cy="4260273"/>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6" name="Текст 3">
            <a:extLst>
              <a:ext uri="{FF2B5EF4-FFF2-40B4-BE49-F238E27FC236}">
                <a16:creationId xmlns:a16="http://schemas.microsoft.com/office/drawing/2014/main" id="{D563B01C-9C54-4CDE-AC1E-6329E701D704}"/>
              </a:ext>
            </a:extLst>
          </p:cNvPr>
          <p:cNvSpPr>
            <a:spLocks noGrp="1"/>
          </p:cNvSpPr>
          <p:nvPr>
            <p:ph type="body" sz="quarter" idx="14" hasCustomPrompt="1"/>
          </p:nvPr>
        </p:nvSpPr>
        <p:spPr>
          <a:xfrm>
            <a:off x="814388" y="9316904"/>
            <a:ext cx="522976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7" name="Текст 3">
            <a:extLst>
              <a:ext uri="{FF2B5EF4-FFF2-40B4-BE49-F238E27FC236}">
                <a16:creationId xmlns:a16="http://schemas.microsoft.com/office/drawing/2014/main" id="{D8162EFB-B761-4189-9269-9D94513DD5F3}"/>
              </a:ext>
            </a:extLst>
          </p:cNvPr>
          <p:cNvSpPr>
            <a:spLocks noGrp="1"/>
          </p:cNvSpPr>
          <p:nvPr>
            <p:ph type="body" sz="quarter" idx="15" hasCustomPrompt="1"/>
          </p:nvPr>
        </p:nvSpPr>
        <p:spPr>
          <a:xfrm>
            <a:off x="12203765" y="9316904"/>
            <a:ext cx="515962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9" name="Рисунок 2">
            <a:extLst>
              <a:ext uri="{FF2B5EF4-FFF2-40B4-BE49-F238E27FC236}">
                <a16:creationId xmlns:a16="http://schemas.microsoft.com/office/drawing/2014/main" id="{75833B0D-022B-4751-8FD1-F2076C98EF68}"/>
              </a:ext>
            </a:extLst>
          </p:cNvPr>
          <p:cNvSpPr>
            <a:spLocks noGrp="1"/>
          </p:cNvSpPr>
          <p:nvPr>
            <p:ph type="pic" sz="quarter" idx="30"/>
          </p:nvPr>
        </p:nvSpPr>
        <p:spPr>
          <a:xfrm>
            <a:off x="12230659" y="3689648"/>
            <a:ext cx="9326418" cy="4260273"/>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1" name="Текст 7">
            <a:extLst>
              <a:ext uri="{FF2B5EF4-FFF2-40B4-BE49-F238E27FC236}">
                <a16:creationId xmlns:a16="http://schemas.microsoft.com/office/drawing/2014/main" id="{DBB6E7F0-84E4-48D6-8099-6CE9AAE208CA}"/>
              </a:ext>
            </a:extLst>
          </p:cNvPr>
          <p:cNvSpPr>
            <a:spLocks noGrp="1"/>
          </p:cNvSpPr>
          <p:nvPr>
            <p:ph type="body" sz="quarter" idx="29" hasCustomPrompt="1"/>
          </p:nvPr>
        </p:nvSpPr>
        <p:spPr>
          <a:xfrm>
            <a:off x="6495755" y="6662968"/>
            <a:ext cx="3650818" cy="1253525"/>
          </a:xfrm>
          <a:solidFill>
            <a:schemeClr val="accent6"/>
          </a:solidFill>
        </p:spPr>
        <p:txBody>
          <a:bodyPr wrap="square" lIns="50400" tIns="50400" rIns="50400" bIns="50400" anchor="t">
            <a:noAutofit/>
          </a:bodyPr>
          <a:lstStyle>
            <a:lvl1pPr marL="0" indent="0">
              <a:buNone/>
              <a:defRPr sz="3200" b="0" i="0">
                <a:solidFill>
                  <a:srgbClr val="000000"/>
                </a:solidFill>
                <a:latin typeface="+mn-lt"/>
                <a:cs typeface="Segoe UI" panose="020B0502040204020203" pitchFamily="34" charset="0"/>
              </a:defRPr>
            </a:lvl1pPr>
          </a:lstStyle>
          <a:p>
            <a:pPr lvl="0"/>
            <a:r>
              <a:rPr lang="ru-RU" dirty="0"/>
              <a:t>Текст для картинок</a:t>
            </a:r>
          </a:p>
        </p:txBody>
      </p:sp>
      <p:sp>
        <p:nvSpPr>
          <p:cNvPr id="12" name="Текст 7">
            <a:extLst>
              <a:ext uri="{FF2B5EF4-FFF2-40B4-BE49-F238E27FC236}">
                <a16:creationId xmlns:a16="http://schemas.microsoft.com/office/drawing/2014/main" id="{988C0239-F3EF-406C-93AF-173CA0BE6ECB}"/>
              </a:ext>
            </a:extLst>
          </p:cNvPr>
          <p:cNvSpPr>
            <a:spLocks noGrp="1"/>
          </p:cNvSpPr>
          <p:nvPr>
            <p:ph type="body" sz="quarter" idx="31" hasCustomPrompt="1"/>
          </p:nvPr>
        </p:nvSpPr>
        <p:spPr>
          <a:xfrm>
            <a:off x="17866081" y="6662968"/>
            <a:ext cx="3650818" cy="125352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8405001A-C1C9-E151-7421-08849F454CFB}"/>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CFFBAAFB-AA63-943E-3B0A-C29CFD3468A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67463263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Заголовок + 2 картинки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Рисунок 2">
            <a:extLst>
              <a:ext uri="{FF2B5EF4-FFF2-40B4-BE49-F238E27FC236}">
                <a16:creationId xmlns:a16="http://schemas.microsoft.com/office/drawing/2014/main" id="{E1385524-C264-4ACA-A083-5B6BBECC9FB2}"/>
              </a:ext>
            </a:extLst>
          </p:cNvPr>
          <p:cNvSpPr>
            <a:spLocks noGrp="1"/>
          </p:cNvSpPr>
          <p:nvPr>
            <p:ph type="pic" sz="quarter" idx="12"/>
          </p:nvPr>
        </p:nvSpPr>
        <p:spPr>
          <a:xfrm>
            <a:off x="860333" y="3689648"/>
            <a:ext cx="9326418" cy="4260273"/>
          </a:xfrm>
          <a:noFill/>
          <a:ln w="127000" cap="flat" cmpd="sng">
            <a:solidFill>
              <a:schemeClr val="bg1"/>
            </a:solidFill>
            <a:round/>
          </a:ln>
          <a:effectLst>
            <a:outerShdw blurRad="381000" dist="406400" dir="2700000" algn="tl" rotWithShape="0">
              <a:schemeClr val="tx1">
                <a:alpha val="75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7" name="Текст 3">
            <a:extLst>
              <a:ext uri="{FF2B5EF4-FFF2-40B4-BE49-F238E27FC236}">
                <a16:creationId xmlns:a16="http://schemas.microsoft.com/office/drawing/2014/main" id="{33C71757-1458-4681-9087-DC081EB9C901}"/>
              </a:ext>
            </a:extLst>
          </p:cNvPr>
          <p:cNvSpPr>
            <a:spLocks noGrp="1"/>
          </p:cNvSpPr>
          <p:nvPr>
            <p:ph type="body" sz="quarter" idx="14" hasCustomPrompt="1"/>
          </p:nvPr>
        </p:nvSpPr>
        <p:spPr>
          <a:xfrm>
            <a:off x="814388" y="9316904"/>
            <a:ext cx="5229762"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8" name="Текст 3">
            <a:extLst>
              <a:ext uri="{FF2B5EF4-FFF2-40B4-BE49-F238E27FC236}">
                <a16:creationId xmlns:a16="http://schemas.microsoft.com/office/drawing/2014/main" id="{8381EDF8-65CD-4CE8-8061-D67AEE2AF7AD}"/>
              </a:ext>
            </a:extLst>
          </p:cNvPr>
          <p:cNvSpPr>
            <a:spLocks noGrp="1"/>
          </p:cNvSpPr>
          <p:nvPr>
            <p:ph type="body" sz="quarter" idx="15" hasCustomPrompt="1"/>
          </p:nvPr>
        </p:nvSpPr>
        <p:spPr>
          <a:xfrm>
            <a:off x="12203765" y="9316904"/>
            <a:ext cx="5159622"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0" name="Рисунок 2">
            <a:extLst>
              <a:ext uri="{FF2B5EF4-FFF2-40B4-BE49-F238E27FC236}">
                <a16:creationId xmlns:a16="http://schemas.microsoft.com/office/drawing/2014/main" id="{06345758-225D-4B60-BFC1-4941C2879464}"/>
              </a:ext>
            </a:extLst>
          </p:cNvPr>
          <p:cNvSpPr>
            <a:spLocks noGrp="1"/>
          </p:cNvSpPr>
          <p:nvPr>
            <p:ph type="pic" sz="quarter" idx="30"/>
          </p:nvPr>
        </p:nvSpPr>
        <p:spPr>
          <a:xfrm>
            <a:off x="12230659" y="3689648"/>
            <a:ext cx="9326418" cy="4260273"/>
          </a:xfrm>
          <a:noFill/>
          <a:ln w="127000" cap="flat" cmpd="sng">
            <a:solidFill>
              <a:schemeClr val="bg1"/>
            </a:solidFill>
            <a:round/>
          </a:ln>
          <a:effectLst>
            <a:outerShdw blurRad="381000" dist="406400" dir="2700000" algn="tl" rotWithShape="0">
              <a:schemeClr val="tx1">
                <a:alpha val="75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Текст 7">
            <a:extLst>
              <a:ext uri="{FF2B5EF4-FFF2-40B4-BE49-F238E27FC236}">
                <a16:creationId xmlns:a16="http://schemas.microsoft.com/office/drawing/2014/main" id="{8E8583E3-FE41-4196-AD78-18FA4147D66A}"/>
              </a:ext>
            </a:extLst>
          </p:cNvPr>
          <p:cNvSpPr>
            <a:spLocks noGrp="1"/>
          </p:cNvSpPr>
          <p:nvPr>
            <p:ph type="body" sz="quarter" idx="29" hasCustomPrompt="1"/>
          </p:nvPr>
        </p:nvSpPr>
        <p:spPr>
          <a:xfrm>
            <a:off x="6495755" y="6662968"/>
            <a:ext cx="3650818" cy="1253525"/>
          </a:xfrm>
          <a:solidFill>
            <a:schemeClr val="tx1">
              <a:lumMod val="10000"/>
              <a:lumOff val="90000"/>
              <a:alpha val="30000"/>
            </a:schemeClr>
          </a:solidFill>
        </p:spPr>
        <p:txBody>
          <a:bodyPr wrap="square" lIns="50400" tIns="50400" rIns="50400" bIns="50400" anchor="t">
            <a:noAutofit/>
          </a:bodyPr>
          <a:lstStyle>
            <a:lvl1pPr marL="0" indent="0">
              <a:buNone/>
              <a:defRPr sz="3200" b="0" i="0">
                <a:solidFill>
                  <a:schemeClr val="bg1"/>
                </a:solidFill>
                <a:latin typeface="+mn-lt"/>
                <a:cs typeface="Segoe UI" panose="020B0502040204020203" pitchFamily="34" charset="0"/>
              </a:defRPr>
            </a:lvl1pPr>
          </a:lstStyle>
          <a:p>
            <a:pPr lvl="0"/>
            <a:r>
              <a:rPr lang="ru-RU" dirty="0"/>
              <a:t>Текст для картинок</a:t>
            </a:r>
          </a:p>
        </p:txBody>
      </p:sp>
      <p:sp>
        <p:nvSpPr>
          <p:cNvPr id="13" name="Текст 7">
            <a:extLst>
              <a:ext uri="{FF2B5EF4-FFF2-40B4-BE49-F238E27FC236}">
                <a16:creationId xmlns:a16="http://schemas.microsoft.com/office/drawing/2014/main" id="{A07E4024-FEE8-48DF-BE42-DBA8EC4D7B0D}"/>
              </a:ext>
            </a:extLst>
          </p:cNvPr>
          <p:cNvSpPr>
            <a:spLocks noGrp="1"/>
          </p:cNvSpPr>
          <p:nvPr>
            <p:ph type="body" sz="quarter" idx="31" hasCustomPrompt="1"/>
          </p:nvPr>
        </p:nvSpPr>
        <p:spPr>
          <a:xfrm>
            <a:off x="17866081" y="6662968"/>
            <a:ext cx="3650818" cy="125352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4" name="Рисунок 13">
            <a:extLst>
              <a:ext uri="{FF2B5EF4-FFF2-40B4-BE49-F238E27FC236}">
                <a16:creationId xmlns:a16="http://schemas.microsoft.com/office/drawing/2014/main" id="{EFBD7B32-67AF-1F2B-BBB4-49832FFA20A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407051618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Заголовок + 3 карти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73788DAA-0B2C-4E90-803B-838F43395133}"/>
              </a:ext>
            </a:extLst>
          </p:cNvPr>
          <p:cNvSpPr>
            <a:spLocks noGrp="1"/>
          </p:cNvSpPr>
          <p:nvPr>
            <p:ph type="pic" sz="quarter" idx="12"/>
          </p:nvPr>
        </p:nvSpPr>
        <p:spPr>
          <a:xfrm>
            <a:off x="860333" y="3689648"/>
            <a:ext cx="7200000"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6" name="Текст 7">
            <a:extLst>
              <a:ext uri="{FF2B5EF4-FFF2-40B4-BE49-F238E27FC236}">
                <a16:creationId xmlns:a16="http://schemas.microsoft.com/office/drawing/2014/main" id="{8BF4CBC4-320E-4934-BC2B-1A11886FC885}"/>
              </a:ext>
            </a:extLst>
          </p:cNvPr>
          <p:cNvSpPr>
            <a:spLocks noGrp="1"/>
          </p:cNvSpPr>
          <p:nvPr>
            <p:ph type="body" sz="quarter" idx="29" hasCustomPrompt="1"/>
          </p:nvPr>
        </p:nvSpPr>
        <p:spPr>
          <a:xfrm>
            <a:off x="4821075" y="6287683"/>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7" name="Рисунок 2">
            <a:extLst>
              <a:ext uri="{FF2B5EF4-FFF2-40B4-BE49-F238E27FC236}">
                <a16:creationId xmlns:a16="http://schemas.microsoft.com/office/drawing/2014/main" id="{2816F0B0-4BD5-4E4B-9150-F31F987CCF14}"/>
              </a:ext>
            </a:extLst>
          </p:cNvPr>
          <p:cNvSpPr>
            <a:spLocks noGrp="1"/>
          </p:cNvSpPr>
          <p:nvPr>
            <p:ph type="pic" sz="quarter" idx="30"/>
          </p:nvPr>
        </p:nvSpPr>
        <p:spPr>
          <a:xfrm>
            <a:off x="16323667" y="3689648"/>
            <a:ext cx="7200000"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8" name="Текст 7">
            <a:extLst>
              <a:ext uri="{FF2B5EF4-FFF2-40B4-BE49-F238E27FC236}">
                <a16:creationId xmlns:a16="http://schemas.microsoft.com/office/drawing/2014/main" id="{0891D50B-A241-4330-B8FB-F995683FA463}"/>
              </a:ext>
            </a:extLst>
          </p:cNvPr>
          <p:cNvSpPr>
            <a:spLocks noGrp="1"/>
          </p:cNvSpPr>
          <p:nvPr>
            <p:ph type="body" sz="quarter" idx="31" hasCustomPrompt="1"/>
          </p:nvPr>
        </p:nvSpPr>
        <p:spPr>
          <a:xfrm>
            <a:off x="20284409" y="6287683"/>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2779B479-46A3-4F7D-B1A3-6CF3E0122E09}"/>
              </a:ext>
            </a:extLst>
          </p:cNvPr>
          <p:cNvSpPr>
            <a:spLocks noGrp="1"/>
          </p:cNvSpPr>
          <p:nvPr>
            <p:ph type="pic" sz="quarter" idx="32"/>
          </p:nvPr>
        </p:nvSpPr>
        <p:spPr>
          <a:xfrm>
            <a:off x="8592000" y="3689648"/>
            <a:ext cx="7200000"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1ADEB452-749C-486B-919A-751492768922}"/>
              </a:ext>
            </a:extLst>
          </p:cNvPr>
          <p:cNvSpPr>
            <a:spLocks noGrp="1"/>
          </p:cNvSpPr>
          <p:nvPr>
            <p:ph type="body" sz="quarter" idx="33" hasCustomPrompt="1"/>
          </p:nvPr>
        </p:nvSpPr>
        <p:spPr>
          <a:xfrm>
            <a:off x="12552742" y="6287683"/>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1" name="Текст 3">
            <a:extLst>
              <a:ext uri="{FF2B5EF4-FFF2-40B4-BE49-F238E27FC236}">
                <a16:creationId xmlns:a16="http://schemas.microsoft.com/office/drawing/2014/main" id="{E09BCA07-CFDE-4B12-B53C-B19B14B3DCB6}"/>
              </a:ext>
            </a:extLst>
          </p:cNvPr>
          <p:cNvSpPr>
            <a:spLocks noGrp="1"/>
          </p:cNvSpPr>
          <p:nvPr>
            <p:ph type="body" sz="quarter" idx="14" hasCustomPrompt="1"/>
          </p:nvPr>
        </p:nvSpPr>
        <p:spPr>
          <a:xfrm>
            <a:off x="81438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2" name="Текст 3">
            <a:extLst>
              <a:ext uri="{FF2B5EF4-FFF2-40B4-BE49-F238E27FC236}">
                <a16:creationId xmlns:a16="http://schemas.microsoft.com/office/drawing/2014/main" id="{41493C58-1B90-4A40-99F7-86189C9856F1}"/>
              </a:ext>
            </a:extLst>
          </p:cNvPr>
          <p:cNvSpPr>
            <a:spLocks noGrp="1"/>
          </p:cNvSpPr>
          <p:nvPr>
            <p:ph type="body" sz="quarter" idx="36" hasCustomPrompt="1"/>
          </p:nvPr>
        </p:nvSpPr>
        <p:spPr>
          <a:xfrm>
            <a:off x="1632366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3" name="Текст 3">
            <a:extLst>
              <a:ext uri="{FF2B5EF4-FFF2-40B4-BE49-F238E27FC236}">
                <a16:creationId xmlns:a16="http://schemas.microsoft.com/office/drawing/2014/main" id="{1B644B91-063C-4203-B9DF-B540D027514A}"/>
              </a:ext>
            </a:extLst>
          </p:cNvPr>
          <p:cNvSpPr>
            <a:spLocks noGrp="1"/>
          </p:cNvSpPr>
          <p:nvPr>
            <p:ph type="body" sz="quarter" idx="37" hasCustomPrompt="1"/>
          </p:nvPr>
        </p:nvSpPr>
        <p:spPr>
          <a:xfrm>
            <a:off x="8592000"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pic>
        <p:nvPicPr>
          <p:cNvPr id="16" name="Рисунок 15">
            <a:extLst>
              <a:ext uri="{FF2B5EF4-FFF2-40B4-BE49-F238E27FC236}">
                <a16:creationId xmlns:a16="http://schemas.microsoft.com/office/drawing/2014/main" id="{0C0EA1D3-F75C-78E4-CEA9-27368788F930}"/>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56143CE8-0B0A-4A07-07AA-3E27DD0DB0F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4222550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28" name="Group 642">
            <a:extLst>
              <a:ext uri="{FF2B5EF4-FFF2-40B4-BE49-F238E27FC236}">
                <a16:creationId xmlns:a16="http://schemas.microsoft.com/office/drawing/2014/main" id="{A636BF51-5F97-13BD-1F5A-38BB86EFFAEF}"/>
              </a:ext>
              <a:ext uri="{C183D7F6-B498-43B3-948B-1728B52AA6E4}">
                <adec:decorative xmlns="" xmlns:adec="http://schemas.microsoft.com/office/drawing/2017/decorative" val="1"/>
              </a:ext>
            </a:extLst>
          </p:cNvPr>
          <p:cNvGrpSpPr>
            <a:grpSpLocks noChangeAspect="1"/>
          </p:cNvGrpSpPr>
          <p:nvPr userDrawn="1"/>
        </p:nvGrpSpPr>
        <p:grpSpPr bwMode="auto">
          <a:xfrm>
            <a:off x="15692969" y="1277938"/>
            <a:ext cx="7437369" cy="7508142"/>
            <a:chOff x="6239" y="2124"/>
            <a:chExt cx="1156" cy="1167"/>
          </a:xfrm>
          <a:solidFill>
            <a:schemeClr val="accent3"/>
          </a:solidFill>
        </p:grpSpPr>
        <p:sp>
          <p:nvSpPr>
            <p:cNvPr id="29" name="Freeform 643">
              <a:extLst>
                <a:ext uri="{FF2B5EF4-FFF2-40B4-BE49-F238E27FC236}">
                  <a16:creationId xmlns:a16="http://schemas.microsoft.com/office/drawing/2014/main" id="{426F153E-7648-609C-286D-54DA6F1C6062}"/>
                </a:ext>
              </a:extLst>
            </p:cNvPr>
            <p:cNvSpPr>
              <a:spLocks/>
            </p:cNvSpPr>
            <p:nvPr userDrawn="1"/>
          </p:nvSpPr>
          <p:spPr bwMode="auto">
            <a:xfrm>
              <a:off x="6404" y="2645"/>
              <a:ext cx="831" cy="271"/>
            </a:xfrm>
            <a:custGeom>
              <a:avLst/>
              <a:gdLst>
                <a:gd name="T0" fmla="*/ 755 w 1800"/>
                <a:gd name="T1" fmla="*/ 582 h 582"/>
                <a:gd name="T2" fmla="*/ 345 w 1800"/>
                <a:gd name="T3" fmla="*/ 567 h 582"/>
                <a:gd name="T4" fmla="*/ 344 w 1800"/>
                <a:gd name="T5" fmla="*/ 566 h 582"/>
                <a:gd name="T6" fmla="*/ 4 w 1800"/>
                <a:gd name="T7" fmla="*/ 442 h 582"/>
                <a:gd name="T8" fmla="*/ 1 w 1800"/>
                <a:gd name="T9" fmla="*/ 437 h 582"/>
                <a:gd name="T10" fmla="*/ 6 w 1800"/>
                <a:gd name="T11" fmla="*/ 434 h 582"/>
                <a:gd name="T12" fmla="*/ 346 w 1800"/>
                <a:gd name="T13" fmla="*/ 558 h 582"/>
                <a:gd name="T14" fmla="*/ 754 w 1800"/>
                <a:gd name="T15" fmla="*/ 574 h 582"/>
                <a:gd name="T16" fmla="*/ 1173 w 1800"/>
                <a:gd name="T17" fmla="*/ 473 h 582"/>
                <a:gd name="T18" fmla="*/ 1536 w 1800"/>
                <a:gd name="T19" fmla="*/ 272 h 582"/>
                <a:gd name="T20" fmla="*/ 1792 w 1800"/>
                <a:gd name="T21" fmla="*/ 1 h 582"/>
                <a:gd name="T22" fmla="*/ 1798 w 1800"/>
                <a:gd name="T23" fmla="*/ 1 h 582"/>
                <a:gd name="T24" fmla="*/ 1798 w 1800"/>
                <a:gd name="T25" fmla="*/ 7 h 582"/>
                <a:gd name="T26" fmla="*/ 1542 w 1800"/>
                <a:gd name="T27" fmla="*/ 278 h 582"/>
                <a:gd name="T28" fmla="*/ 1541 w 1800"/>
                <a:gd name="T29" fmla="*/ 279 h 582"/>
                <a:gd name="T30" fmla="*/ 1176 w 1800"/>
                <a:gd name="T31" fmla="*/ 481 h 582"/>
                <a:gd name="T32" fmla="*/ 1175 w 1800"/>
                <a:gd name="T33" fmla="*/ 482 h 582"/>
                <a:gd name="T34" fmla="*/ 756 w 1800"/>
                <a:gd name="T35" fmla="*/ 582 h 582"/>
                <a:gd name="T36" fmla="*/ 755 w 1800"/>
                <a:gd name="T37" fmla="*/ 58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00" h="582">
                  <a:moveTo>
                    <a:pt x="755" y="582"/>
                  </a:moveTo>
                  <a:cubicBezTo>
                    <a:pt x="345" y="567"/>
                    <a:pt x="345" y="567"/>
                    <a:pt x="345" y="567"/>
                  </a:cubicBezTo>
                  <a:cubicBezTo>
                    <a:pt x="344" y="567"/>
                    <a:pt x="344" y="567"/>
                    <a:pt x="344" y="566"/>
                  </a:cubicBezTo>
                  <a:cubicBezTo>
                    <a:pt x="4" y="442"/>
                    <a:pt x="4" y="442"/>
                    <a:pt x="4" y="442"/>
                  </a:cubicBezTo>
                  <a:cubicBezTo>
                    <a:pt x="2" y="441"/>
                    <a:pt x="0" y="439"/>
                    <a:pt x="1" y="437"/>
                  </a:cubicBezTo>
                  <a:cubicBezTo>
                    <a:pt x="2" y="435"/>
                    <a:pt x="4" y="434"/>
                    <a:pt x="6" y="434"/>
                  </a:cubicBezTo>
                  <a:cubicBezTo>
                    <a:pt x="346" y="558"/>
                    <a:pt x="346" y="558"/>
                    <a:pt x="346" y="558"/>
                  </a:cubicBezTo>
                  <a:cubicBezTo>
                    <a:pt x="754" y="574"/>
                    <a:pt x="754" y="574"/>
                    <a:pt x="754" y="574"/>
                  </a:cubicBezTo>
                  <a:cubicBezTo>
                    <a:pt x="1173" y="473"/>
                    <a:pt x="1173" y="473"/>
                    <a:pt x="1173" y="473"/>
                  </a:cubicBezTo>
                  <a:cubicBezTo>
                    <a:pt x="1536" y="272"/>
                    <a:pt x="1536" y="272"/>
                    <a:pt x="1536" y="272"/>
                  </a:cubicBezTo>
                  <a:cubicBezTo>
                    <a:pt x="1792" y="1"/>
                    <a:pt x="1792" y="1"/>
                    <a:pt x="1792" y="1"/>
                  </a:cubicBezTo>
                  <a:cubicBezTo>
                    <a:pt x="1794" y="0"/>
                    <a:pt x="1796" y="0"/>
                    <a:pt x="1798" y="1"/>
                  </a:cubicBezTo>
                  <a:cubicBezTo>
                    <a:pt x="1800" y="3"/>
                    <a:pt x="1800" y="5"/>
                    <a:pt x="1798" y="7"/>
                  </a:cubicBezTo>
                  <a:cubicBezTo>
                    <a:pt x="1542" y="278"/>
                    <a:pt x="1542" y="278"/>
                    <a:pt x="1542" y="278"/>
                  </a:cubicBezTo>
                  <a:cubicBezTo>
                    <a:pt x="1542" y="278"/>
                    <a:pt x="1541" y="278"/>
                    <a:pt x="1541" y="279"/>
                  </a:cubicBezTo>
                  <a:cubicBezTo>
                    <a:pt x="1176" y="481"/>
                    <a:pt x="1176" y="481"/>
                    <a:pt x="1176" y="481"/>
                  </a:cubicBezTo>
                  <a:cubicBezTo>
                    <a:pt x="1176" y="481"/>
                    <a:pt x="1176" y="482"/>
                    <a:pt x="1175" y="482"/>
                  </a:cubicBezTo>
                  <a:cubicBezTo>
                    <a:pt x="756" y="582"/>
                    <a:pt x="756" y="582"/>
                    <a:pt x="756" y="582"/>
                  </a:cubicBezTo>
                  <a:cubicBezTo>
                    <a:pt x="756" y="582"/>
                    <a:pt x="755" y="582"/>
                    <a:pt x="755" y="5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644">
              <a:extLst>
                <a:ext uri="{FF2B5EF4-FFF2-40B4-BE49-F238E27FC236}">
                  <a16:creationId xmlns:a16="http://schemas.microsoft.com/office/drawing/2014/main" id="{BBAE9071-52B2-4D23-735F-7A0918CEB21A}"/>
                </a:ext>
              </a:extLst>
            </p:cNvPr>
            <p:cNvSpPr>
              <a:spLocks/>
            </p:cNvSpPr>
            <p:nvPr userDrawn="1"/>
          </p:nvSpPr>
          <p:spPr bwMode="auto">
            <a:xfrm>
              <a:off x="6272" y="2260"/>
              <a:ext cx="765" cy="990"/>
            </a:xfrm>
            <a:custGeom>
              <a:avLst/>
              <a:gdLst>
                <a:gd name="T0" fmla="*/ 1654 w 1658"/>
                <a:gd name="T1" fmla="*/ 2127 h 2127"/>
                <a:gd name="T2" fmla="*/ 1650 w 1658"/>
                <a:gd name="T3" fmla="*/ 2123 h 2127"/>
                <a:gd name="T4" fmla="*/ 1650 w 1658"/>
                <a:gd name="T5" fmla="*/ 1992 h 2127"/>
                <a:gd name="T6" fmla="*/ 1585 w 1658"/>
                <a:gd name="T7" fmla="*/ 1710 h 2127"/>
                <a:gd name="T8" fmla="*/ 1457 w 1658"/>
                <a:gd name="T9" fmla="*/ 1305 h 2127"/>
                <a:gd name="T10" fmla="*/ 1286 w 1658"/>
                <a:gd name="T11" fmla="*/ 841 h 2127"/>
                <a:gd name="T12" fmla="*/ 1100 w 1658"/>
                <a:gd name="T13" fmla="*/ 398 h 2127"/>
                <a:gd name="T14" fmla="*/ 933 w 1658"/>
                <a:gd name="T15" fmla="*/ 51 h 2127"/>
                <a:gd name="T16" fmla="*/ 568 w 1658"/>
                <a:gd name="T17" fmla="*/ 7 h 2127"/>
                <a:gd name="T18" fmla="*/ 303 w 1658"/>
                <a:gd name="T19" fmla="*/ 85 h 2127"/>
                <a:gd name="T20" fmla="*/ 188 w 1658"/>
                <a:gd name="T21" fmla="*/ 282 h 2127"/>
                <a:gd name="T22" fmla="*/ 188 w 1658"/>
                <a:gd name="T23" fmla="*/ 282 h 2127"/>
                <a:gd name="T24" fmla="*/ 7 w 1658"/>
                <a:gd name="T25" fmla="*/ 522 h 2127"/>
                <a:gd name="T26" fmla="*/ 2 w 1658"/>
                <a:gd name="T27" fmla="*/ 523 h 2127"/>
                <a:gd name="T28" fmla="*/ 1 w 1658"/>
                <a:gd name="T29" fmla="*/ 517 h 2127"/>
                <a:gd name="T30" fmla="*/ 181 w 1658"/>
                <a:gd name="T31" fmla="*/ 278 h 2127"/>
                <a:gd name="T32" fmla="*/ 297 w 1658"/>
                <a:gd name="T33" fmla="*/ 80 h 2127"/>
                <a:gd name="T34" fmla="*/ 299 w 1658"/>
                <a:gd name="T35" fmla="*/ 78 h 2127"/>
                <a:gd name="T36" fmla="*/ 566 w 1658"/>
                <a:gd name="T37" fmla="*/ 0 h 2127"/>
                <a:gd name="T38" fmla="*/ 568 w 1658"/>
                <a:gd name="T39" fmla="*/ 0 h 2127"/>
                <a:gd name="T40" fmla="*/ 935 w 1658"/>
                <a:gd name="T41" fmla="*/ 43 h 2127"/>
                <a:gd name="T42" fmla="*/ 939 w 1658"/>
                <a:gd name="T43" fmla="*/ 46 h 2127"/>
                <a:gd name="T44" fmla="*/ 1107 w 1658"/>
                <a:gd name="T45" fmla="*/ 395 h 2127"/>
                <a:gd name="T46" fmla="*/ 1293 w 1658"/>
                <a:gd name="T47" fmla="*/ 839 h 2127"/>
                <a:gd name="T48" fmla="*/ 1465 w 1658"/>
                <a:gd name="T49" fmla="*/ 1303 h 2127"/>
                <a:gd name="T50" fmla="*/ 1593 w 1658"/>
                <a:gd name="T51" fmla="*/ 1708 h 2127"/>
                <a:gd name="T52" fmla="*/ 1658 w 1658"/>
                <a:gd name="T53" fmla="*/ 1991 h 2127"/>
                <a:gd name="T54" fmla="*/ 1658 w 1658"/>
                <a:gd name="T55" fmla="*/ 1992 h 2127"/>
                <a:gd name="T56" fmla="*/ 1658 w 1658"/>
                <a:gd name="T57" fmla="*/ 2123 h 2127"/>
                <a:gd name="T58" fmla="*/ 1654 w 1658"/>
                <a:gd name="T59" fmla="*/ 2127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58" h="2127">
                  <a:moveTo>
                    <a:pt x="1654" y="2127"/>
                  </a:moveTo>
                  <a:cubicBezTo>
                    <a:pt x="1651" y="2127"/>
                    <a:pt x="1650" y="2125"/>
                    <a:pt x="1650" y="2123"/>
                  </a:cubicBezTo>
                  <a:cubicBezTo>
                    <a:pt x="1650" y="1992"/>
                    <a:pt x="1650" y="1992"/>
                    <a:pt x="1650" y="1992"/>
                  </a:cubicBezTo>
                  <a:cubicBezTo>
                    <a:pt x="1585" y="1710"/>
                    <a:pt x="1585" y="1710"/>
                    <a:pt x="1585" y="1710"/>
                  </a:cubicBezTo>
                  <a:cubicBezTo>
                    <a:pt x="1457" y="1305"/>
                    <a:pt x="1457" y="1305"/>
                    <a:pt x="1457" y="1305"/>
                  </a:cubicBezTo>
                  <a:cubicBezTo>
                    <a:pt x="1286" y="841"/>
                    <a:pt x="1286" y="841"/>
                    <a:pt x="1286" y="841"/>
                  </a:cubicBezTo>
                  <a:cubicBezTo>
                    <a:pt x="1100" y="398"/>
                    <a:pt x="1100" y="398"/>
                    <a:pt x="1100" y="398"/>
                  </a:cubicBezTo>
                  <a:cubicBezTo>
                    <a:pt x="933" y="51"/>
                    <a:pt x="933" y="51"/>
                    <a:pt x="933" y="51"/>
                  </a:cubicBezTo>
                  <a:cubicBezTo>
                    <a:pt x="568" y="7"/>
                    <a:pt x="568" y="7"/>
                    <a:pt x="568" y="7"/>
                  </a:cubicBezTo>
                  <a:cubicBezTo>
                    <a:pt x="303" y="85"/>
                    <a:pt x="303" y="85"/>
                    <a:pt x="303" y="85"/>
                  </a:cubicBezTo>
                  <a:cubicBezTo>
                    <a:pt x="188" y="282"/>
                    <a:pt x="188" y="282"/>
                    <a:pt x="188" y="282"/>
                  </a:cubicBezTo>
                  <a:cubicBezTo>
                    <a:pt x="188" y="282"/>
                    <a:pt x="188" y="282"/>
                    <a:pt x="188" y="282"/>
                  </a:cubicBezTo>
                  <a:cubicBezTo>
                    <a:pt x="7" y="522"/>
                    <a:pt x="7" y="522"/>
                    <a:pt x="7" y="522"/>
                  </a:cubicBezTo>
                  <a:cubicBezTo>
                    <a:pt x="6" y="524"/>
                    <a:pt x="3" y="524"/>
                    <a:pt x="2" y="523"/>
                  </a:cubicBezTo>
                  <a:cubicBezTo>
                    <a:pt x="0" y="522"/>
                    <a:pt x="0" y="519"/>
                    <a:pt x="1" y="517"/>
                  </a:cubicBezTo>
                  <a:cubicBezTo>
                    <a:pt x="181" y="278"/>
                    <a:pt x="181" y="278"/>
                    <a:pt x="181" y="278"/>
                  </a:cubicBezTo>
                  <a:cubicBezTo>
                    <a:pt x="297" y="80"/>
                    <a:pt x="297" y="80"/>
                    <a:pt x="297" y="80"/>
                  </a:cubicBezTo>
                  <a:cubicBezTo>
                    <a:pt x="297" y="79"/>
                    <a:pt x="298" y="78"/>
                    <a:pt x="299" y="78"/>
                  </a:cubicBezTo>
                  <a:cubicBezTo>
                    <a:pt x="566" y="0"/>
                    <a:pt x="566" y="0"/>
                    <a:pt x="566" y="0"/>
                  </a:cubicBezTo>
                  <a:cubicBezTo>
                    <a:pt x="567" y="0"/>
                    <a:pt x="567" y="0"/>
                    <a:pt x="568" y="0"/>
                  </a:cubicBezTo>
                  <a:cubicBezTo>
                    <a:pt x="935" y="43"/>
                    <a:pt x="935" y="43"/>
                    <a:pt x="935" y="43"/>
                  </a:cubicBezTo>
                  <a:cubicBezTo>
                    <a:pt x="937" y="43"/>
                    <a:pt x="938" y="45"/>
                    <a:pt x="939" y="46"/>
                  </a:cubicBezTo>
                  <a:cubicBezTo>
                    <a:pt x="1107" y="395"/>
                    <a:pt x="1107" y="395"/>
                    <a:pt x="1107" y="395"/>
                  </a:cubicBezTo>
                  <a:cubicBezTo>
                    <a:pt x="1293" y="839"/>
                    <a:pt x="1293" y="839"/>
                    <a:pt x="1293" y="839"/>
                  </a:cubicBezTo>
                  <a:cubicBezTo>
                    <a:pt x="1465" y="1303"/>
                    <a:pt x="1465" y="1303"/>
                    <a:pt x="1465" y="1303"/>
                  </a:cubicBezTo>
                  <a:cubicBezTo>
                    <a:pt x="1593" y="1708"/>
                    <a:pt x="1593" y="1708"/>
                    <a:pt x="1593" y="1708"/>
                  </a:cubicBezTo>
                  <a:cubicBezTo>
                    <a:pt x="1658" y="1991"/>
                    <a:pt x="1658" y="1991"/>
                    <a:pt x="1658" y="1991"/>
                  </a:cubicBezTo>
                  <a:cubicBezTo>
                    <a:pt x="1658" y="1991"/>
                    <a:pt x="1658" y="1991"/>
                    <a:pt x="1658" y="1992"/>
                  </a:cubicBezTo>
                  <a:cubicBezTo>
                    <a:pt x="1658" y="2123"/>
                    <a:pt x="1658" y="2123"/>
                    <a:pt x="1658" y="2123"/>
                  </a:cubicBezTo>
                  <a:cubicBezTo>
                    <a:pt x="1658" y="2125"/>
                    <a:pt x="1656" y="2127"/>
                    <a:pt x="1654" y="2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645">
              <a:extLst>
                <a:ext uri="{FF2B5EF4-FFF2-40B4-BE49-F238E27FC236}">
                  <a16:creationId xmlns:a16="http://schemas.microsoft.com/office/drawing/2014/main" id="{2D6FEF30-7496-4E29-9EF5-46DDA5515CF4}"/>
                </a:ext>
              </a:extLst>
            </p:cNvPr>
            <p:cNvSpPr>
              <a:spLocks noEditPoints="1"/>
            </p:cNvSpPr>
            <p:nvPr userDrawn="1"/>
          </p:nvSpPr>
          <p:spPr bwMode="auto">
            <a:xfrm>
              <a:off x="6239" y="2124"/>
              <a:ext cx="1156" cy="1167"/>
            </a:xfrm>
            <a:custGeom>
              <a:avLst/>
              <a:gdLst>
                <a:gd name="T0" fmla="*/ 660 w 2506"/>
                <a:gd name="T1" fmla="*/ 2355 h 2508"/>
                <a:gd name="T2" fmla="*/ 219 w 2506"/>
                <a:gd name="T3" fmla="*/ 1974 h 2508"/>
                <a:gd name="T4" fmla="*/ 0 w 2506"/>
                <a:gd name="T5" fmla="*/ 1402 h 2508"/>
                <a:gd name="T6" fmla="*/ 72 w 2506"/>
                <a:gd name="T7" fmla="*/ 811 h 2508"/>
                <a:gd name="T8" fmla="*/ 369 w 2506"/>
                <a:gd name="T9" fmla="*/ 372 h 2508"/>
                <a:gd name="T10" fmla="*/ 745 w 2506"/>
                <a:gd name="T11" fmla="*/ 200 h 2508"/>
                <a:gd name="T12" fmla="*/ 1078 w 2506"/>
                <a:gd name="T13" fmla="*/ 9 h 2508"/>
                <a:gd name="T14" fmla="*/ 1606 w 2506"/>
                <a:gd name="T15" fmla="*/ 60 h 2508"/>
                <a:gd name="T16" fmla="*/ 2087 w 2506"/>
                <a:gd name="T17" fmla="*/ 310 h 2508"/>
                <a:gd name="T18" fmla="*/ 2472 w 2506"/>
                <a:gd name="T19" fmla="*/ 1127 h 2508"/>
                <a:gd name="T20" fmla="*/ 2387 w 2506"/>
                <a:gd name="T21" fmla="*/ 1761 h 2508"/>
                <a:gd name="T22" fmla="*/ 2054 w 2506"/>
                <a:gd name="T23" fmla="*/ 2231 h 2508"/>
                <a:gd name="T24" fmla="*/ 1347 w 2506"/>
                <a:gd name="T25" fmla="*/ 2508 h 2508"/>
                <a:gd name="T26" fmla="*/ 2048 w 2506"/>
                <a:gd name="T27" fmla="*/ 2225 h 2508"/>
                <a:gd name="T28" fmla="*/ 1276 w 2506"/>
                <a:gd name="T29" fmla="*/ 2394 h 2508"/>
                <a:gd name="T30" fmla="*/ 664 w 2506"/>
                <a:gd name="T31" fmla="*/ 2348 h 2508"/>
                <a:gd name="T32" fmla="*/ 664 w 2506"/>
                <a:gd name="T33" fmla="*/ 2348 h 2508"/>
                <a:gd name="T34" fmla="*/ 2109 w 2506"/>
                <a:gd name="T35" fmla="*/ 2060 h 2508"/>
                <a:gd name="T36" fmla="*/ 1194 w 2506"/>
                <a:gd name="T37" fmla="*/ 2116 h 2508"/>
                <a:gd name="T38" fmla="*/ 471 w 2506"/>
                <a:gd name="T39" fmla="*/ 2210 h 2508"/>
                <a:gd name="T40" fmla="*/ 471 w 2506"/>
                <a:gd name="T41" fmla="*/ 2210 h 2508"/>
                <a:gd name="T42" fmla="*/ 2367 w 2506"/>
                <a:gd name="T43" fmla="*/ 1785 h 2508"/>
                <a:gd name="T44" fmla="*/ 357 w 2506"/>
                <a:gd name="T45" fmla="*/ 1943 h 2508"/>
                <a:gd name="T46" fmla="*/ 1193 w 2506"/>
                <a:gd name="T47" fmla="*/ 2108 h 2508"/>
                <a:gd name="T48" fmla="*/ 1633 w 2506"/>
                <a:gd name="T49" fmla="*/ 990 h 2508"/>
                <a:gd name="T50" fmla="*/ 1048 w 2506"/>
                <a:gd name="T51" fmla="*/ 1213 h 2508"/>
                <a:gd name="T52" fmla="*/ 364 w 2506"/>
                <a:gd name="T53" fmla="*/ 1938 h 2508"/>
                <a:gd name="T54" fmla="*/ 738 w 2506"/>
                <a:gd name="T55" fmla="*/ 1206 h 2508"/>
                <a:gd name="T56" fmla="*/ 140 w 2506"/>
                <a:gd name="T57" fmla="*/ 1348 h 2508"/>
                <a:gd name="T58" fmla="*/ 2068 w 2506"/>
                <a:gd name="T59" fmla="*/ 1775 h 2508"/>
                <a:gd name="T60" fmla="*/ 2068 w 2506"/>
                <a:gd name="T61" fmla="*/ 1775 h 2508"/>
                <a:gd name="T62" fmla="*/ 138 w 2506"/>
                <a:gd name="T63" fmla="*/ 1358 h 2508"/>
                <a:gd name="T64" fmla="*/ 1901 w 2506"/>
                <a:gd name="T65" fmla="*/ 1394 h 2508"/>
                <a:gd name="T66" fmla="*/ 2150 w 2506"/>
                <a:gd name="T67" fmla="*/ 1123 h 2508"/>
                <a:gd name="T68" fmla="*/ 1834 w 2506"/>
                <a:gd name="T69" fmla="*/ 790 h 2508"/>
                <a:gd name="T70" fmla="*/ 2498 w 2506"/>
                <a:gd name="T71" fmla="*/ 1424 h 2508"/>
                <a:gd name="T72" fmla="*/ 106 w 2506"/>
                <a:gd name="T73" fmla="*/ 1679 h 2508"/>
                <a:gd name="T74" fmla="*/ 2158 w 2506"/>
                <a:gd name="T75" fmla="*/ 1124 h 2508"/>
                <a:gd name="T76" fmla="*/ 2158 w 2506"/>
                <a:gd name="T77" fmla="*/ 1124 h 2508"/>
                <a:gd name="T78" fmla="*/ 231 w 2506"/>
                <a:gd name="T79" fmla="*/ 788 h 2508"/>
                <a:gd name="T80" fmla="*/ 1359 w 2506"/>
                <a:gd name="T81" fmla="*/ 1130 h 2508"/>
                <a:gd name="T82" fmla="*/ 853 w 2506"/>
                <a:gd name="T83" fmla="*/ 731 h 2508"/>
                <a:gd name="T84" fmla="*/ 845 w 2506"/>
                <a:gd name="T85" fmla="*/ 729 h 2508"/>
                <a:gd name="T86" fmla="*/ 314 w 2506"/>
                <a:gd name="T87" fmla="*/ 968 h 2508"/>
                <a:gd name="T88" fmla="*/ 2426 w 2506"/>
                <a:gd name="T89" fmla="*/ 808 h 2508"/>
                <a:gd name="T90" fmla="*/ 1914 w 2506"/>
                <a:gd name="T91" fmla="*/ 357 h 2508"/>
                <a:gd name="T92" fmla="*/ 79 w 2506"/>
                <a:gd name="T93" fmla="*/ 814 h 2508"/>
                <a:gd name="T94" fmla="*/ 254 w 2506"/>
                <a:gd name="T95" fmla="*/ 569 h 2508"/>
                <a:gd name="T96" fmla="*/ 742 w 2506"/>
                <a:gd name="T97" fmla="*/ 207 h 2508"/>
                <a:gd name="T98" fmla="*/ 79 w 2506"/>
                <a:gd name="T99" fmla="*/ 814 h 2508"/>
                <a:gd name="T100" fmla="*/ 1635 w 2506"/>
                <a:gd name="T101" fmla="*/ 979 h 2508"/>
                <a:gd name="T102" fmla="*/ 1018 w 2506"/>
                <a:gd name="T103" fmla="*/ 346 h 2508"/>
                <a:gd name="T104" fmla="*/ 612 w 2506"/>
                <a:gd name="T105" fmla="*/ 610 h 2508"/>
                <a:gd name="T106" fmla="*/ 1929 w 2506"/>
                <a:gd name="T107" fmla="*/ 567 h 2508"/>
                <a:gd name="T108" fmla="*/ 1929 w 2506"/>
                <a:gd name="T109" fmla="*/ 567 h 2508"/>
                <a:gd name="T110" fmla="*/ 567 w 2506"/>
                <a:gd name="T111" fmla="*/ 511 h 2508"/>
                <a:gd name="T112" fmla="*/ 1040 w 2506"/>
                <a:gd name="T113" fmla="*/ 341 h 2508"/>
                <a:gd name="T114" fmla="*/ 1908 w 2506"/>
                <a:gd name="T115" fmla="*/ 364 h 2508"/>
                <a:gd name="T116" fmla="*/ 1479 w 2506"/>
                <a:gd name="T117" fmla="*/ 282 h 2508"/>
                <a:gd name="T118" fmla="*/ 1040 w 2506"/>
                <a:gd name="T119" fmla="*/ 333 h 2508"/>
                <a:gd name="T120" fmla="*/ 1010 w 2506"/>
                <a:gd name="T121" fmla="*/ 335 h 2508"/>
                <a:gd name="T122" fmla="*/ 1603 w 2506"/>
                <a:gd name="T123" fmla="*/ 67 h 2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06" h="2508">
                  <a:moveTo>
                    <a:pt x="1347" y="2508"/>
                  </a:moveTo>
                  <a:cubicBezTo>
                    <a:pt x="974" y="2484"/>
                    <a:pt x="974" y="2484"/>
                    <a:pt x="974" y="2484"/>
                  </a:cubicBezTo>
                  <a:cubicBezTo>
                    <a:pt x="974" y="2484"/>
                    <a:pt x="974" y="2484"/>
                    <a:pt x="973" y="2483"/>
                  </a:cubicBezTo>
                  <a:cubicBezTo>
                    <a:pt x="660" y="2355"/>
                    <a:pt x="660" y="2355"/>
                    <a:pt x="660" y="2355"/>
                  </a:cubicBezTo>
                  <a:cubicBezTo>
                    <a:pt x="660" y="2355"/>
                    <a:pt x="660" y="2354"/>
                    <a:pt x="659" y="2354"/>
                  </a:cubicBezTo>
                  <a:cubicBezTo>
                    <a:pt x="466" y="2217"/>
                    <a:pt x="466" y="2217"/>
                    <a:pt x="466" y="2217"/>
                  </a:cubicBezTo>
                  <a:cubicBezTo>
                    <a:pt x="465" y="2217"/>
                    <a:pt x="465" y="2217"/>
                    <a:pt x="465" y="2217"/>
                  </a:cubicBezTo>
                  <a:cubicBezTo>
                    <a:pt x="219" y="1974"/>
                    <a:pt x="219" y="1974"/>
                    <a:pt x="219" y="1974"/>
                  </a:cubicBezTo>
                  <a:cubicBezTo>
                    <a:pt x="218" y="1974"/>
                    <a:pt x="218" y="1973"/>
                    <a:pt x="218" y="1973"/>
                  </a:cubicBezTo>
                  <a:cubicBezTo>
                    <a:pt x="105" y="1700"/>
                    <a:pt x="105" y="1700"/>
                    <a:pt x="105" y="1700"/>
                  </a:cubicBezTo>
                  <a:cubicBezTo>
                    <a:pt x="105" y="1700"/>
                    <a:pt x="105" y="1700"/>
                    <a:pt x="105" y="1700"/>
                  </a:cubicBezTo>
                  <a:cubicBezTo>
                    <a:pt x="0" y="1402"/>
                    <a:pt x="0" y="1402"/>
                    <a:pt x="0" y="1402"/>
                  </a:cubicBezTo>
                  <a:cubicBezTo>
                    <a:pt x="0" y="1402"/>
                    <a:pt x="0" y="1401"/>
                    <a:pt x="0" y="1400"/>
                  </a:cubicBezTo>
                  <a:cubicBezTo>
                    <a:pt x="35" y="1089"/>
                    <a:pt x="35" y="1089"/>
                    <a:pt x="35" y="1089"/>
                  </a:cubicBezTo>
                  <a:cubicBezTo>
                    <a:pt x="71" y="813"/>
                    <a:pt x="71" y="813"/>
                    <a:pt x="71" y="813"/>
                  </a:cubicBezTo>
                  <a:cubicBezTo>
                    <a:pt x="71" y="812"/>
                    <a:pt x="72" y="812"/>
                    <a:pt x="72" y="811"/>
                  </a:cubicBezTo>
                  <a:cubicBezTo>
                    <a:pt x="226" y="550"/>
                    <a:pt x="226" y="550"/>
                    <a:pt x="226" y="550"/>
                  </a:cubicBezTo>
                  <a:cubicBezTo>
                    <a:pt x="226" y="549"/>
                    <a:pt x="226" y="549"/>
                    <a:pt x="226" y="549"/>
                  </a:cubicBezTo>
                  <a:cubicBezTo>
                    <a:pt x="368" y="373"/>
                    <a:pt x="368" y="373"/>
                    <a:pt x="368" y="373"/>
                  </a:cubicBezTo>
                  <a:cubicBezTo>
                    <a:pt x="369" y="372"/>
                    <a:pt x="369" y="372"/>
                    <a:pt x="369" y="372"/>
                  </a:cubicBezTo>
                  <a:cubicBezTo>
                    <a:pt x="560" y="202"/>
                    <a:pt x="560" y="202"/>
                    <a:pt x="560" y="202"/>
                  </a:cubicBezTo>
                  <a:cubicBezTo>
                    <a:pt x="561" y="202"/>
                    <a:pt x="562" y="202"/>
                    <a:pt x="563" y="201"/>
                  </a:cubicBezTo>
                  <a:cubicBezTo>
                    <a:pt x="743" y="199"/>
                    <a:pt x="743" y="199"/>
                    <a:pt x="743" y="199"/>
                  </a:cubicBezTo>
                  <a:cubicBezTo>
                    <a:pt x="744" y="199"/>
                    <a:pt x="744" y="199"/>
                    <a:pt x="745" y="200"/>
                  </a:cubicBezTo>
                  <a:cubicBezTo>
                    <a:pt x="1003" y="335"/>
                    <a:pt x="1003" y="335"/>
                    <a:pt x="1003" y="335"/>
                  </a:cubicBezTo>
                  <a:cubicBezTo>
                    <a:pt x="1028" y="94"/>
                    <a:pt x="1028" y="94"/>
                    <a:pt x="1028" y="94"/>
                  </a:cubicBezTo>
                  <a:cubicBezTo>
                    <a:pt x="1028" y="94"/>
                    <a:pt x="1028" y="93"/>
                    <a:pt x="1028" y="93"/>
                  </a:cubicBezTo>
                  <a:cubicBezTo>
                    <a:pt x="1078" y="9"/>
                    <a:pt x="1078" y="9"/>
                    <a:pt x="1078" y="9"/>
                  </a:cubicBezTo>
                  <a:cubicBezTo>
                    <a:pt x="1079" y="8"/>
                    <a:pt x="1080" y="7"/>
                    <a:pt x="1081" y="7"/>
                  </a:cubicBezTo>
                  <a:cubicBezTo>
                    <a:pt x="1356" y="0"/>
                    <a:pt x="1356" y="0"/>
                    <a:pt x="1356" y="0"/>
                  </a:cubicBezTo>
                  <a:cubicBezTo>
                    <a:pt x="1356" y="0"/>
                    <a:pt x="1357" y="0"/>
                    <a:pt x="1357" y="0"/>
                  </a:cubicBezTo>
                  <a:cubicBezTo>
                    <a:pt x="1606" y="60"/>
                    <a:pt x="1606" y="60"/>
                    <a:pt x="1606" y="60"/>
                  </a:cubicBezTo>
                  <a:cubicBezTo>
                    <a:pt x="1606" y="60"/>
                    <a:pt x="1606" y="60"/>
                    <a:pt x="1607" y="60"/>
                  </a:cubicBezTo>
                  <a:cubicBezTo>
                    <a:pt x="1800" y="182"/>
                    <a:pt x="1800" y="182"/>
                    <a:pt x="1800" y="182"/>
                  </a:cubicBezTo>
                  <a:cubicBezTo>
                    <a:pt x="2086" y="308"/>
                    <a:pt x="2086" y="308"/>
                    <a:pt x="2086" y="308"/>
                  </a:cubicBezTo>
                  <a:cubicBezTo>
                    <a:pt x="2086" y="309"/>
                    <a:pt x="2087" y="309"/>
                    <a:pt x="2087" y="310"/>
                  </a:cubicBezTo>
                  <a:cubicBezTo>
                    <a:pt x="2254" y="540"/>
                    <a:pt x="2254" y="540"/>
                    <a:pt x="2254" y="540"/>
                  </a:cubicBezTo>
                  <a:cubicBezTo>
                    <a:pt x="2433" y="805"/>
                    <a:pt x="2433" y="805"/>
                    <a:pt x="2433" y="805"/>
                  </a:cubicBezTo>
                  <a:cubicBezTo>
                    <a:pt x="2434" y="805"/>
                    <a:pt x="2434" y="806"/>
                    <a:pt x="2434" y="806"/>
                  </a:cubicBezTo>
                  <a:cubicBezTo>
                    <a:pt x="2472" y="1127"/>
                    <a:pt x="2472" y="1127"/>
                    <a:pt x="2472" y="1127"/>
                  </a:cubicBezTo>
                  <a:cubicBezTo>
                    <a:pt x="2506" y="1424"/>
                    <a:pt x="2506" y="1424"/>
                    <a:pt x="2506" y="1424"/>
                  </a:cubicBezTo>
                  <a:cubicBezTo>
                    <a:pt x="2506" y="1425"/>
                    <a:pt x="2506" y="1426"/>
                    <a:pt x="2505" y="1426"/>
                  </a:cubicBezTo>
                  <a:cubicBezTo>
                    <a:pt x="2387" y="1761"/>
                    <a:pt x="2387" y="1761"/>
                    <a:pt x="2387" y="1761"/>
                  </a:cubicBezTo>
                  <a:cubicBezTo>
                    <a:pt x="2387" y="1761"/>
                    <a:pt x="2387" y="1761"/>
                    <a:pt x="2387" y="1761"/>
                  </a:cubicBezTo>
                  <a:cubicBezTo>
                    <a:pt x="2284" y="1972"/>
                    <a:pt x="2284" y="1972"/>
                    <a:pt x="2284" y="1972"/>
                  </a:cubicBezTo>
                  <a:cubicBezTo>
                    <a:pt x="2284" y="1972"/>
                    <a:pt x="2284" y="1972"/>
                    <a:pt x="2284" y="1972"/>
                  </a:cubicBezTo>
                  <a:cubicBezTo>
                    <a:pt x="2055" y="2230"/>
                    <a:pt x="2055" y="2230"/>
                    <a:pt x="2055" y="2230"/>
                  </a:cubicBezTo>
                  <a:cubicBezTo>
                    <a:pt x="2054" y="2231"/>
                    <a:pt x="2054" y="2231"/>
                    <a:pt x="2054" y="2231"/>
                  </a:cubicBezTo>
                  <a:cubicBezTo>
                    <a:pt x="1727" y="2419"/>
                    <a:pt x="1727" y="2419"/>
                    <a:pt x="1727" y="2419"/>
                  </a:cubicBezTo>
                  <a:cubicBezTo>
                    <a:pt x="1726" y="2419"/>
                    <a:pt x="1726" y="2420"/>
                    <a:pt x="1726" y="2420"/>
                  </a:cubicBezTo>
                  <a:cubicBezTo>
                    <a:pt x="1348" y="2508"/>
                    <a:pt x="1348" y="2508"/>
                    <a:pt x="1348" y="2508"/>
                  </a:cubicBezTo>
                  <a:cubicBezTo>
                    <a:pt x="1348" y="2508"/>
                    <a:pt x="1347" y="2508"/>
                    <a:pt x="1347" y="2508"/>
                  </a:cubicBezTo>
                  <a:close/>
                  <a:moveTo>
                    <a:pt x="976" y="2476"/>
                  </a:moveTo>
                  <a:cubicBezTo>
                    <a:pt x="1346" y="2500"/>
                    <a:pt x="1346" y="2500"/>
                    <a:pt x="1346" y="2500"/>
                  </a:cubicBezTo>
                  <a:cubicBezTo>
                    <a:pt x="1723" y="2412"/>
                    <a:pt x="1723" y="2412"/>
                    <a:pt x="1723" y="2412"/>
                  </a:cubicBezTo>
                  <a:cubicBezTo>
                    <a:pt x="2048" y="2225"/>
                    <a:pt x="2048" y="2225"/>
                    <a:pt x="2048" y="2225"/>
                  </a:cubicBezTo>
                  <a:cubicBezTo>
                    <a:pt x="2106" y="2071"/>
                    <a:pt x="2106" y="2071"/>
                    <a:pt x="2106" y="2071"/>
                  </a:cubicBezTo>
                  <a:cubicBezTo>
                    <a:pt x="1727" y="2288"/>
                    <a:pt x="1727" y="2288"/>
                    <a:pt x="1727" y="2288"/>
                  </a:cubicBezTo>
                  <a:cubicBezTo>
                    <a:pt x="1726" y="2288"/>
                    <a:pt x="1726" y="2288"/>
                    <a:pt x="1726" y="2288"/>
                  </a:cubicBezTo>
                  <a:cubicBezTo>
                    <a:pt x="1276" y="2394"/>
                    <a:pt x="1276" y="2394"/>
                    <a:pt x="1276" y="2394"/>
                  </a:cubicBezTo>
                  <a:cubicBezTo>
                    <a:pt x="1276" y="2394"/>
                    <a:pt x="1275" y="2394"/>
                    <a:pt x="1275" y="2394"/>
                  </a:cubicBezTo>
                  <a:cubicBezTo>
                    <a:pt x="846" y="2368"/>
                    <a:pt x="846" y="2368"/>
                    <a:pt x="846" y="2368"/>
                  </a:cubicBezTo>
                  <a:lnTo>
                    <a:pt x="976" y="2476"/>
                  </a:lnTo>
                  <a:close/>
                  <a:moveTo>
                    <a:pt x="664" y="2348"/>
                  </a:moveTo>
                  <a:cubicBezTo>
                    <a:pt x="952" y="2466"/>
                    <a:pt x="952" y="2466"/>
                    <a:pt x="952" y="2466"/>
                  </a:cubicBezTo>
                  <a:cubicBezTo>
                    <a:pt x="832" y="2367"/>
                    <a:pt x="832" y="2367"/>
                    <a:pt x="832" y="2367"/>
                  </a:cubicBezTo>
                  <a:cubicBezTo>
                    <a:pt x="498" y="2231"/>
                    <a:pt x="498" y="2231"/>
                    <a:pt x="498" y="2231"/>
                  </a:cubicBezTo>
                  <a:lnTo>
                    <a:pt x="664" y="2348"/>
                  </a:lnTo>
                  <a:close/>
                  <a:moveTo>
                    <a:pt x="838" y="2359"/>
                  </a:moveTo>
                  <a:cubicBezTo>
                    <a:pt x="1275" y="2386"/>
                    <a:pt x="1275" y="2386"/>
                    <a:pt x="1275" y="2386"/>
                  </a:cubicBezTo>
                  <a:cubicBezTo>
                    <a:pt x="1723" y="2281"/>
                    <a:pt x="1723" y="2281"/>
                    <a:pt x="1723" y="2281"/>
                  </a:cubicBezTo>
                  <a:cubicBezTo>
                    <a:pt x="2109" y="2060"/>
                    <a:pt x="2109" y="2060"/>
                    <a:pt x="2109" y="2060"/>
                  </a:cubicBezTo>
                  <a:cubicBezTo>
                    <a:pt x="2060" y="1780"/>
                    <a:pt x="2060" y="1780"/>
                    <a:pt x="2060" y="1780"/>
                  </a:cubicBezTo>
                  <a:cubicBezTo>
                    <a:pt x="1662" y="2005"/>
                    <a:pt x="1662" y="2005"/>
                    <a:pt x="1662" y="2005"/>
                  </a:cubicBezTo>
                  <a:cubicBezTo>
                    <a:pt x="1661" y="2005"/>
                    <a:pt x="1661" y="2006"/>
                    <a:pt x="1660" y="2006"/>
                  </a:cubicBezTo>
                  <a:cubicBezTo>
                    <a:pt x="1194" y="2116"/>
                    <a:pt x="1194" y="2116"/>
                    <a:pt x="1194" y="2116"/>
                  </a:cubicBezTo>
                  <a:cubicBezTo>
                    <a:pt x="1194" y="2116"/>
                    <a:pt x="1193" y="2116"/>
                    <a:pt x="1193" y="2116"/>
                  </a:cubicBezTo>
                  <a:cubicBezTo>
                    <a:pt x="743" y="2093"/>
                    <a:pt x="743" y="2093"/>
                    <a:pt x="743" y="2093"/>
                  </a:cubicBezTo>
                  <a:lnTo>
                    <a:pt x="838" y="2359"/>
                  </a:lnTo>
                  <a:close/>
                  <a:moveTo>
                    <a:pt x="471" y="2210"/>
                  </a:moveTo>
                  <a:cubicBezTo>
                    <a:pt x="828" y="2356"/>
                    <a:pt x="828" y="2356"/>
                    <a:pt x="828" y="2356"/>
                  </a:cubicBezTo>
                  <a:cubicBezTo>
                    <a:pt x="734" y="2092"/>
                    <a:pt x="734" y="2092"/>
                    <a:pt x="734" y="2092"/>
                  </a:cubicBezTo>
                  <a:cubicBezTo>
                    <a:pt x="368" y="1948"/>
                    <a:pt x="368" y="1948"/>
                    <a:pt x="368" y="1948"/>
                  </a:cubicBezTo>
                  <a:lnTo>
                    <a:pt x="471" y="2210"/>
                  </a:lnTo>
                  <a:close/>
                  <a:moveTo>
                    <a:pt x="2117" y="2065"/>
                  </a:moveTo>
                  <a:cubicBezTo>
                    <a:pt x="2063" y="2210"/>
                    <a:pt x="2063" y="2210"/>
                    <a:pt x="2063" y="2210"/>
                  </a:cubicBezTo>
                  <a:cubicBezTo>
                    <a:pt x="2277" y="1968"/>
                    <a:pt x="2277" y="1968"/>
                    <a:pt x="2277" y="1968"/>
                  </a:cubicBezTo>
                  <a:cubicBezTo>
                    <a:pt x="2367" y="1785"/>
                    <a:pt x="2367" y="1785"/>
                    <a:pt x="2367" y="1785"/>
                  </a:cubicBezTo>
                  <a:lnTo>
                    <a:pt x="2117" y="2065"/>
                  </a:lnTo>
                  <a:close/>
                  <a:moveTo>
                    <a:pt x="225" y="1969"/>
                  </a:moveTo>
                  <a:cubicBezTo>
                    <a:pt x="458" y="2198"/>
                    <a:pt x="458" y="2198"/>
                    <a:pt x="458" y="2198"/>
                  </a:cubicBezTo>
                  <a:cubicBezTo>
                    <a:pt x="357" y="1943"/>
                    <a:pt x="357" y="1943"/>
                    <a:pt x="357" y="1943"/>
                  </a:cubicBezTo>
                  <a:cubicBezTo>
                    <a:pt x="120" y="1714"/>
                    <a:pt x="120" y="1714"/>
                    <a:pt x="120" y="1714"/>
                  </a:cubicBezTo>
                  <a:lnTo>
                    <a:pt x="225" y="1969"/>
                  </a:lnTo>
                  <a:close/>
                  <a:moveTo>
                    <a:pt x="741" y="2085"/>
                  </a:moveTo>
                  <a:cubicBezTo>
                    <a:pt x="1193" y="2108"/>
                    <a:pt x="1193" y="2108"/>
                    <a:pt x="1193" y="2108"/>
                  </a:cubicBezTo>
                  <a:cubicBezTo>
                    <a:pt x="1658" y="1998"/>
                    <a:pt x="1658" y="1998"/>
                    <a:pt x="1658" y="1998"/>
                  </a:cubicBezTo>
                  <a:cubicBezTo>
                    <a:pt x="2058" y="1772"/>
                    <a:pt x="2058" y="1772"/>
                    <a:pt x="2058" y="1772"/>
                  </a:cubicBezTo>
                  <a:cubicBezTo>
                    <a:pt x="1894" y="1397"/>
                    <a:pt x="1894" y="1397"/>
                    <a:pt x="1894" y="1397"/>
                  </a:cubicBezTo>
                  <a:cubicBezTo>
                    <a:pt x="1633" y="990"/>
                    <a:pt x="1633" y="990"/>
                    <a:pt x="1633" y="990"/>
                  </a:cubicBezTo>
                  <a:cubicBezTo>
                    <a:pt x="1363" y="1136"/>
                    <a:pt x="1363" y="1136"/>
                    <a:pt x="1363" y="1136"/>
                  </a:cubicBezTo>
                  <a:cubicBezTo>
                    <a:pt x="1362" y="1136"/>
                    <a:pt x="1362" y="1137"/>
                    <a:pt x="1362" y="1137"/>
                  </a:cubicBezTo>
                  <a:cubicBezTo>
                    <a:pt x="1049" y="1213"/>
                    <a:pt x="1049" y="1213"/>
                    <a:pt x="1049" y="1213"/>
                  </a:cubicBezTo>
                  <a:cubicBezTo>
                    <a:pt x="1049" y="1213"/>
                    <a:pt x="1048" y="1213"/>
                    <a:pt x="1048" y="1213"/>
                  </a:cubicBezTo>
                  <a:cubicBezTo>
                    <a:pt x="746" y="1207"/>
                    <a:pt x="746" y="1207"/>
                    <a:pt x="746" y="1207"/>
                  </a:cubicBezTo>
                  <a:cubicBezTo>
                    <a:pt x="707" y="1682"/>
                    <a:pt x="707" y="1682"/>
                    <a:pt x="707" y="1682"/>
                  </a:cubicBezTo>
                  <a:lnTo>
                    <a:pt x="741" y="2085"/>
                  </a:lnTo>
                  <a:close/>
                  <a:moveTo>
                    <a:pt x="364" y="1938"/>
                  </a:moveTo>
                  <a:cubicBezTo>
                    <a:pt x="733" y="2082"/>
                    <a:pt x="733" y="2082"/>
                    <a:pt x="733" y="2082"/>
                  </a:cubicBezTo>
                  <a:cubicBezTo>
                    <a:pt x="700" y="1683"/>
                    <a:pt x="700" y="1683"/>
                    <a:pt x="700" y="1683"/>
                  </a:cubicBezTo>
                  <a:cubicBezTo>
                    <a:pt x="700" y="1682"/>
                    <a:pt x="700" y="1682"/>
                    <a:pt x="700" y="1682"/>
                  </a:cubicBezTo>
                  <a:cubicBezTo>
                    <a:pt x="738" y="1206"/>
                    <a:pt x="738" y="1206"/>
                    <a:pt x="738" y="1206"/>
                  </a:cubicBezTo>
                  <a:cubicBezTo>
                    <a:pt x="484" y="1121"/>
                    <a:pt x="484" y="1121"/>
                    <a:pt x="484" y="1121"/>
                  </a:cubicBezTo>
                  <a:cubicBezTo>
                    <a:pt x="484" y="1121"/>
                    <a:pt x="483" y="1121"/>
                    <a:pt x="483" y="1120"/>
                  </a:cubicBezTo>
                  <a:cubicBezTo>
                    <a:pt x="311" y="975"/>
                    <a:pt x="311" y="975"/>
                    <a:pt x="311" y="975"/>
                  </a:cubicBezTo>
                  <a:cubicBezTo>
                    <a:pt x="140" y="1348"/>
                    <a:pt x="140" y="1348"/>
                    <a:pt x="140" y="1348"/>
                  </a:cubicBezTo>
                  <a:cubicBezTo>
                    <a:pt x="366" y="1555"/>
                    <a:pt x="366" y="1555"/>
                    <a:pt x="366" y="1555"/>
                  </a:cubicBezTo>
                  <a:cubicBezTo>
                    <a:pt x="367" y="1556"/>
                    <a:pt x="367" y="1557"/>
                    <a:pt x="367" y="1558"/>
                  </a:cubicBezTo>
                  <a:lnTo>
                    <a:pt x="364" y="1938"/>
                  </a:lnTo>
                  <a:close/>
                  <a:moveTo>
                    <a:pt x="2068" y="1775"/>
                  </a:moveTo>
                  <a:cubicBezTo>
                    <a:pt x="2116" y="2054"/>
                    <a:pt x="2116" y="2054"/>
                    <a:pt x="2116" y="2054"/>
                  </a:cubicBezTo>
                  <a:cubicBezTo>
                    <a:pt x="2379" y="1758"/>
                    <a:pt x="2379" y="1758"/>
                    <a:pt x="2379" y="1758"/>
                  </a:cubicBezTo>
                  <a:cubicBezTo>
                    <a:pt x="2341" y="1475"/>
                    <a:pt x="2341" y="1475"/>
                    <a:pt x="2341" y="1475"/>
                  </a:cubicBezTo>
                  <a:lnTo>
                    <a:pt x="2068" y="1775"/>
                  </a:lnTo>
                  <a:close/>
                  <a:moveTo>
                    <a:pt x="113" y="1697"/>
                  </a:moveTo>
                  <a:cubicBezTo>
                    <a:pt x="356" y="1932"/>
                    <a:pt x="356" y="1932"/>
                    <a:pt x="356" y="1932"/>
                  </a:cubicBezTo>
                  <a:cubicBezTo>
                    <a:pt x="359" y="1560"/>
                    <a:pt x="359" y="1560"/>
                    <a:pt x="359" y="1560"/>
                  </a:cubicBezTo>
                  <a:cubicBezTo>
                    <a:pt x="138" y="1358"/>
                    <a:pt x="138" y="1358"/>
                    <a:pt x="138" y="1358"/>
                  </a:cubicBezTo>
                  <a:lnTo>
                    <a:pt x="113" y="1697"/>
                  </a:lnTo>
                  <a:close/>
                  <a:moveTo>
                    <a:pt x="1640" y="986"/>
                  </a:moveTo>
                  <a:cubicBezTo>
                    <a:pt x="1900" y="1393"/>
                    <a:pt x="1900" y="1393"/>
                    <a:pt x="1900" y="1393"/>
                  </a:cubicBezTo>
                  <a:cubicBezTo>
                    <a:pt x="1901" y="1394"/>
                    <a:pt x="1901" y="1394"/>
                    <a:pt x="1901" y="1394"/>
                  </a:cubicBezTo>
                  <a:cubicBezTo>
                    <a:pt x="2065" y="1767"/>
                    <a:pt x="2065" y="1767"/>
                    <a:pt x="2065" y="1767"/>
                  </a:cubicBezTo>
                  <a:cubicBezTo>
                    <a:pt x="2340" y="1466"/>
                    <a:pt x="2340" y="1466"/>
                    <a:pt x="2340" y="1466"/>
                  </a:cubicBezTo>
                  <a:cubicBezTo>
                    <a:pt x="2150" y="1126"/>
                    <a:pt x="2150" y="1126"/>
                    <a:pt x="2150" y="1126"/>
                  </a:cubicBezTo>
                  <a:cubicBezTo>
                    <a:pt x="2150" y="1125"/>
                    <a:pt x="2150" y="1124"/>
                    <a:pt x="2150" y="1123"/>
                  </a:cubicBezTo>
                  <a:cubicBezTo>
                    <a:pt x="2266" y="828"/>
                    <a:pt x="2266" y="828"/>
                    <a:pt x="2266" y="828"/>
                  </a:cubicBezTo>
                  <a:cubicBezTo>
                    <a:pt x="1927" y="575"/>
                    <a:pt x="1927" y="575"/>
                    <a:pt x="1927" y="575"/>
                  </a:cubicBezTo>
                  <a:cubicBezTo>
                    <a:pt x="1834" y="789"/>
                    <a:pt x="1834" y="789"/>
                    <a:pt x="1834" y="789"/>
                  </a:cubicBezTo>
                  <a:cubicBezTo>
                    <a:pt x="1834" y="789"/>
                    <a:pt x="1834" y="790"/>
                    <a:pt x="1834" y="790"/>
                  </a:cubicBezTo>
                  <a:lnTo>
                    <a:pt x="1640" y="986"/>
                  </a:lnTo>
                  <a:close/>
                  <a:moveTo>
                    <a:pt x="2348" y="1466"/>
                  </a:moveTo>
                  <a:cubicBezTo>
                    <a:pt x="2385" y="1743"/>
                    <a:pt x="2385" y="1743"/>
                    <a:pt x="2385" y="1743"/>
                  </a:cubicBezTo>
                  <a:cubicBezTo>
                    <a:pt x="2498" y="1424"/>
                    <a:pt x="2498" y="1424"/>
                    <a:pt x="2498" y="1424"/>
                  </a:cubicBezTo>
                  <a:cubicBezTo>
                    <a:pt x="2466" y="1145"/>
                    <a:pt x="2466" y="1145"/>
                    <a:pt x="2466" y="1145"/>
                  </a:cubicBezTo>
                  <a:lnTo>
                    <a:pt x="2348" y="1466"/>
                  </a:lnTo>
                  <a:close/>
                  <a:moveTo>
                    <a:pt x="8" y="1400"/>
                  </a:moveTo>
                  <a:cubicBezTo>
                    <a:pt x="106" y="1679"/>
                    <a:pt x="106" y="1679"/>
                    <a:pt x="106" y="1679"/>
                  </a:cubicBezTo>
                  <a:cubicBezTo>
                    <a:pt x="131" y="1350"/>
                    <a:pt x="131" y="1350"/>
                    <a:pt x="131" y="1350"/>
                  </a:cubicBezTo>
                  <a:cubicBezTo>
                    <a:pt x="41" y="1106"/>
                    <a:pt x="41" y="1106"/>
                    <a:pt x="41" y="1106"/>
                  </a:cubicBezTo>
                  <a:lnTo>
                    <a:pt x="8" y="1400"/>
                  </a:lnTo>
                  <a:close/>
                  <a:moveTo>
                    <a:pt x="2158" y="1124"/>
                  </a:moveTo>
                  <a:cubicBezTo>
                    <a:pt x="2344" y="1456"/>
                    <a:pt x="2344" y="1456"/>
                    <a:pt x="2344" y="1456"/>
                  </a:cubicBezTo>
                  <a:cubicBezTo>
                    <a:pt x="2464" y="1128"/>
                    <a:pt x="2464" y="1128"/>
                    <a:pt x="2464" y="1128"/>
                  </a:cubicBezTo>
                  <a:cubicBezTo>
                    <a:pt x="2271" y="836"/>
                    <a:pt x="2271" y="836"/>
                    <a:pt x="2271" y="836"/>
                  </a:cubicBezTo>
                  <a:lnTo>
                    <a:pt x="2158" y="1124"/>
                  </a:lnTo>
                  <a:close/>
                  <a:moveTo>
                    <a:pt x="43" y="1090"/>
                  </a:moveTo>
                  <a:cubicBezTo>
                    <a:pt x="135" y="1339"/>
                    <a:pt x="135" y="1339"/>
                    <a:pt x="135" y="1339"/>
                  </a:cubicBezTo>
                  <a:cubicBezTo>
                    <a:pt x="305" y="969"/>
                    <a:pt x="305" y="969"/>
                    <a:pt x="305" y="969"/>
                  </a:cubicBezTo>
                  <a:cubicBezTo>
                    <a:pt x="231" y="788"/>
                    <a:pt x="231" y="788"/>
                    <a:pt x="231" y="788"/>
                  </a:cubicBezTo>
                  <a:lnTo>
                    <a:pt x="43" y="1090"/>
                  </a:lnTo>
                  <a:close/>
                  <a:moveTo>
                    <a:pt x="747" y="1200"/>
                  </a:moveTo>
                  <a:cubicBezTo>
                    <a:pt x="1048" y="1206"/>
                    <a:pt x="1048" y="1206"/>
                    <a:pt x="1048" y="1206"/>
                  </a:cubicBezTo>
                  <a:cubicBezTo>
                    <a:pt x="1359" y="1130"/>
                    <a:pt x="1359" y="1130"/>
                    <a:pt x="1359" y="1130"/>
                  </a:cubicBezTo>
                  <a:cubicBezTo>
                    <a:pt x="1628" y="984"/>
                    <a:pt x="1628" y="984"/>
                    <a:pt x="1628" y="984"/>
                  </a:cubicBezTo>
                  <a:cubicBezTo>
                    <a:pt x="1316" y="616"/>
                    <a:pt x="1316" y="616"/>
                    <a:pt x="1316" y="616"/>
                  </a:cubicBezTo>
                  <a:cubicBezTo>
                    <a:pt x="1008" y="348"/>
                    <a:pt x="1008" y="348"/>
                    <a:pt x="1008" y="348"/>
                  </a:cubicBezTo>
                  <a:cubicBezTo>
                    <a:pt x="853" y="731"/>
                    <a:pt x="853" y="731"/>
                    <a:pt x="853" y="731"/>
                  </a:cubicBezTo>
                  <a:lnTo>
                    <a:pt x="747" y="1200"/>
                  </a:lnTo>
                  <a:close/>
                  <a:moveTo>
                    <a:pt x="487" y="1114"/>
                  </a:moveTo>
                  <a:cubicBezTo>
                    <a:pt x="739" y="1198"/>
                    <a:pt x="739" y="1198"/>
                    <a:pt x="739" y="1198"/>
                  </a:cubicBezTo>
                  <a:cubicBezTo>
                    <a:pt x="845" y="729"/>
                    <a:pt x="845" y="729"/>
                    <a:pt x="845" y="729"/>
                  </a:cubicBezTo>
                  <a:cubicBezTo>
                    <a:pt x="845" y="728"/>
                    <a:pt x="845" y="728"/>
                    <a:pt x="845" y="728"/>
                  </a:cubicBezTo>
                  <a:cubicBezTo>
                    <a:pt x="997" y="351"/>
                    <a:pt x="997" y="351"/>
                    <a:pt x="997" y="351"/>
                  </a:cubicBezTo>
                  <a:cubicBezTo>
                    <a:pt x="616" y="616"/>
                    <a:pt x="616" y="616"/>
                    <a:pt x="616" y="616"/>
                  </a:cubicBezTo>
                  <a:cubicBezTo>
                    <a:pt x="314" y="968"/>
                    <a:pt x="314" y="968"/>
                    <a:pt x="314" y="968"/>
                  </a:cubicBezTo>
                  <a:lnTo>
                    <a:pt x="487" y="1114"/>
                  </a:lnTo>
                  <a:close/>
                  <a:moveTo>
                    <a:pt x="2274" y="826"/>
                  </a:moveTo>
                  <a:cubicBezTo>
                    <a:pt x="2462" y="1111"/>
                    <a:pt x="2462" y="1111"/>
                    <a:pt x="2462" y="1111"/>
                  </a:cubicBezTo>
                  <a:cubicBezTo>
                    <a:pt x="2426" y="808"/>
                    <a:pt x="2426" y="808"/>
                    <a:pt x="2426" y="808"/>
                  </a:cubicBezTo>
                  <a:cubicBezTo>
                    <a:pt x="2247" y="545"/>
                    <a:pt x="2247" y="545"/>
                    <a:pt x="2247" y="545"/>
                  </a:cubicBezTo>
                  <a:cubicBezTo>
                    <a:pt x="2081" y="315"/>
                    <a:pt x="2081" y="315"/>
                    <a:pt x="2081" y="315"/>
                  </a:cubicBezTo>
                  <a:cubicBezTo>
                    <a:pt x="1808" y="195"/>
                    <a:pt x="1808" y="195"/>
                    <a:pt x="1808" y="195"/>
                  </a:cubicBezTo>
                  <a:cubicBezTo>
                    <a:pt x="1914" y="357"/>
                    <a:pt x="1914" y="357"/>
                    <a:pt x="1914" y="357"/>
                  </a:cubicBezTo>
                  <a:cubicBezTo>
                    <a:pt x="2244" y="542"/>
                    <a:pt x="2244" y="542"/>
                    <a:pt x="2244" y="542"/>
                  </a:cubicBezTo>
                  <a:cubicBezTo>
                    <a:pt x="2245" y="542"/>
                    <a:pt x="2246" y="543"/>
                    <a:pt x="2246" y="545"/>
                  </a:cubicBezTo>
                  <a:lnTo>
                    <a:pt x="2274" y="826"/>
                  </a:lnTo>
                  <a:close/>
                  <a:moveTo>
                    <a:pt x="79" y="814"/>
                  </a:moveTo>
                  <a:cubicBezTo>
                    <a:pt x="45" y="1071"/>
                    <a:pt x="45" y="1071"/>
                    <a:pt x="45" y="1071"/>
                  </a:cubicBezTo>
                  <a:cubicBezTo>
                    <a:pt x="228" y="778"/>
                    <a:pt x="228" y="778"/>
                    <a:pt x="228" y="778"/>
                  </a:cubicBezTo>
                  <a:cubicBezTo>
                    <a:pt x="252" y="572"/>
                    <a:pt x="252" y="572"/>
                    <a:pt x="252" y="572"/>
                  </a:cubicBezTo>
                  <a:cubicBezTo>
                    <a:pt x="252" y="571"/>
                    <a:pt x="252" y="570"/>
                    <a:pt x="254" y="569"/>
                  </a:cubicBezTo>
                  <a:cubicBezTo>
                    <a:pt x="576" y="401"/>
                    <a:pt x="576" y="401"/>
                    <a:pt x="576" y="401"/>
                  </a:cubicBezTo>
                  <a:cubicBezTo>
                    <a:pt x="576" y="401"/>
                    <a:pt x="576" y="401"/>
                    <a:pt x="577" y="401"/>
                  </a:cubicBezTo>
                  <a:cubicBezTo>
                    <a:pt x="993" y="338"/>
                    <a:pt x="993" y="338"/>
                    <a:pt x="993" y="338"/>
                  </a:cubicBezTo>
                  <a:cubicBezTo>
                    <a:pt x="742" y="207"/>
                    <a:pt x="742" y="207"/>
                    <a:pt x="742" y="207"/>
                  </a:cubicBezTo>
                  <a:cubicBezTo>
                    <a:pt x="564" y="209"/>
                    <a:pt x="564" y="209"/>
                    <a:pt x="564" y="209"/>
                  </a:cubicBezTo>
                  <a:cubicBezTo>
                    <a:pt x="374" y="378"/>
                    <a:pt x="374" y="378"/>
                    <a:pt x="374" y="378"/>
                  </a:cubicBezTo>
                  <a:cubicBezTo>
                    <a:pt x="233" y="554"/>
                    <a:pt x="233" y="554"/>
                    <a:pt x="233" y="554"/>
                  </a:cubicBezTo>
                  <a:lnTo>
                    <a:pt x="79" y="814"/>
                  </a:lnTo>
                  <a:close/>
                  <a:moveTo>
                    <a:pt x="1018" y="346"/>
                  </a:moveTo>
                  <a:cubicBezTo>
                    <a:pt x="1322" y="610"/>
                    <a:pt x="1322" y="610"/>
                    <a:pt x="1322" y="610"/>
                  </a:cubicBezTo>
                  <a:cubicBezTo>
                    <a:pt x="1322" y="610"/>
                    <a:pt x="1322" y="610"/>
                    <a:pt x="1322" y="610"/>
                  </a:cubicBezTo>
                  <a:cubicBezTo>
                    <a:pt x="1635" y="979"/>
                    <a:pt x="1635" y="979"/>
                    <a:pt x="1635" y="979"/>
                  </a:cubicBezTo>
                  <a:cubicBezTo>
                    <a:pt x="1827" y="784"/>
                    <a:pt x="1827" y="784"/>
                    <a:pt x="1827" y="784"/>
                  </a:cubicBezTo>
                  <a:cubicBezTo>
                    <a:pt x="1920" y="571"/>
                    <a:pt x="1920" y="571"/>
                    <a:pt x="1920" y="571"/>
                  </a:cubicBezTo>
                  <a:cubicBezTo>
                    <a:pt x="1480" y="401"/>
                    <a:pt x="1480" y="401"/>
                    <a:pt x="1480" y="401"/>
                  </a:cubicBezTo>
                  <a:lnTo>
                    <a:pt x="1018" y="346"/>
                  </a:lnTo>
                  <a:close/>
                  <a:moveTo>
                    <a:pt x="236" y="780"/>
                  </a:moveTo>
                  <a:cubicBezTo>
                    <a:pt x="310" y="961"/>
                    <a:pt x="310" y="961"/>
                    <a:pt x="310" y="961"/>
                  </a:cubicBezTo>
                  <a:cubicBezTo>
                    <a:pt x="611" y="611"/>
                    <a:pt x="611" y="611"/>
                    <a:pt x="611" y="611"/>
                  </a:cubicBezTo>
                  <a:cubicBezTo>
                    <a:pt x="611" y="610"/>
                    <a:pt x="611" y="610"/>
                    <a:pt x="612" y="610"/>
                  </a:cubicBezTo>
                  <a:cubicBezTo>
                    <a:pt x="975" y="357"/>
                    <a:pt x="975" y="357"/>
                    <a:pt x="975" y="357"/>
                  </a:cubicBezTo>
                  <a:cubicBezTo>
                    <a:pt x="570" y="518"/>
                    <a:pt x="570" y="518"/>
                    <a:pt x="570" y="518"/>
                  </a:cubicBezTo>
                  <a:lnTo>
                    <a:pt x="236" y="780"/>
                  </a:lnTo>
                  <a:close/>
                  <a:moveTo>
                    <a:pt x="1929" y="567"/>
                  </a:moveTo>
                  <a:cubicBezTo>
                    <a:pt x="2266" y="818"/>
                    <a:pt x="2266" y="818"/>
                    <a:pt x="2266" y="818"/>
                  </a:cubicBezTo>
                  <a:cubicBezTo>
                    <a:pt x="2238" y="548"/>
                    <a:pt x="2238" y="548"/>
                    <a:pt x="2238" y="548"/>
                  </a:cubicBezTo>
                  <a:cubicBezTo>
                    <a:pt x="1916" y="368"/>
                    <a:pt x="1916" y="368"/>
                    <a:pt x="1916" y="368"/>
                  </a:cubicBezTo>
                  <a:lnTo>
                    <a:pt x="1929" y="567"/>
                  </a:lnTo>
                  <a:close/>
                  <a:moveTo>
                    <a:pt x="259" y="576"/>
                  </a:moveTo>
                  <a:cubicBezTo>
                    <a:pt x="237" y="770"/>
                    <a:pt x="237" y="770"/>
                    <a:pt x="237" y="770"/>
                  </a:cubicBezTo>
                  <a:cubicBezTo>
                    <a:pt x="566" y="512"/>
                    <a:pt x="566" y="512"/>
                    <a:pt x="566" y="512"/>
                  </a:cubicBezTo>
                  <a:cubicBezTo>
                    <a:pt x="566" y="511"/>
                    <a:pt x="567" y="511"/>
                    <a:pt x="567" y="511"/>
                  </a:cubicBezTo>
                  <a:cubicBezTo>
                    <a:pt x="972" y="350"/>
                    <a:pt x="972" y="350"/>
                    <a:pt x="972" y="350"/>
                  </a:cubicBezTo>
                  <a:cubicBezTo>
                    <a:pt x="579" y="409"/>
                    <a:pt x="579" y="409"/>
                    <a:pt x="579" y="409"/>
                  </a:cubicBezTo>
                  <a:lnTo>
                    <a:pt x="259" y="576"/>
                  </a:lnTo>
                  <a:close/>
                  <a:moveTo>
                    <a:pt x="1040" y="341"/>
                  </a:moveTo>
                  <a:cubicBezTo>
                    <a:pt x="1481" y="393"/>
                    <a:pt x="1481" y="393"/>
                    <a:pt x="1481" y="393"/>
                  </a:cubicBezTo>
                  <a:cubicBezTo>
                    <a:pt x="1481" y="393"/>
                    <a:pt x="1482" y="393"/>
                    <a:pt x="1482" y="394"/>
                  </a:cubicBezTo>
                  <a:cubicBezTo>
                    <a:pt x="1921" y="563"/>
                    <a:pt x="1921" y="563"/>
                    <a:pt x="1921" y="563"/>
                  </a:cubicBezTo>
                  <a:cubicBezTo>
                    <a:pt x="1908" y="364"/>
                    <a:pt x="1908" y="364"/>
                    <a:pt x="1908" y="364"/>
                  </a:cubicBezTo>
                  <a:cubicBezTo>
                    <a:pt x="1478" y="290"/>
                    <a:pt x="1478" y="290"/>
                    <a:pt x="1478" y="290"/>
                  </a:cubicBezTo>
                  <a:lnTo>
                    <a:pt x="1040" y="341"/>
                  </a:lnTo>
                  <a:close/>
                  <a:moveTo>
                    <a:pt x="1478" y="282"/>
                  </a:moveTo>
                  <a:cubicBezTo>
                    <a:pt x="1479" y="282"/>
                    <a:pt x="1479" y="282"/>
                    <a:pt x="1479" y="282"/>
                  </a:cubicBezTo>
                  <a:cubicBezTo>
                    <a:pt x="1903" y="354"/>
                    <a:pt x="1903" y="354"/>
                    <a:pt x="1903" y="354"/>
                  </a:cubicBezTo>
                  <a:cubicBezTo>
                    <a:pt x="1796" y="190"/>
                    <a:pt x="1796" y="190"/>
                    <a:pt x="1796" y="190"/>
                  </a:cubicBezTo>
                  <a:cubicBezTo>
                    <a:pt x="1423" y="196"/>
                    <a:pt x="1423" y="196"/>
                    <a:pt x="1423" y="196"/>
                  </a:cubicBezTo>
                  <a:cubicBezTo>
                    <a:pt x="1040" y="333"/>
                    <a:pt x="1040" y="333"/>
                    <a:pt x="1040" y="333"/>
                  </a:cubicBezTo>
                  <a:cubicBezTo>
                    <a:pt x="1478" y="283"/>
                    <a:pt x="1478" y="283"/>
                    <a:pt x="1478" y="283"/>
                  </a:cubicBezTo>
                  <a:cubicBezTo>
                    <a:pt x="1478" y="282"/>
                    <a:pt x="1478" y="282"/>
                    <a:pt x="1478" y="282"/>
                  </a:cubicBezTo>
                  <a:close/>
                  <a:moveTo>
                    <a:pt x="1036" y="96"/>
                  </a:moveTo>
                  <a:cubicBezTo>
                    <a:pt x="1010" y="335"/>
                    <a:pt x="1010" y="335"/>
                    <a:pt x="1010" y="335"/>
                  </a:cubicBezTo>
                  <a:cubicBezTo>
                    <a:pt x="1420" y="189"/>
                    <a:pt x="1420" y="189"/>
                    <a:pt x="1420" y="189"/>
                  </a:cubicBezTo>
                  <a:cubicBezTo>
                    <a:pt x="1421" y="189"/>
                    <a:pt x="1421" y="188"/>
                    <a:pt x="1422" y="188"/>
                  </a:cubicBezTo>
                  <a:cubicBezTo>
                    <a:pt x="1784" y="182"/>
                    <a:pt x="1784" y="182"/>
                    <a:pt x="1784" y="182"/>
                  </a:cubicBezTo>
                  <a:cubicBezTo>
                    <a:pt x="1603" y="67"/>
                    <a:pt x="1603" y="67"/>
                    <a:pt x="1603" y="67"/>
                  </a:cubicBezTo>
                  <a:cubicBezTo>
                    <a:pt x="1356" y="8"/>
                    <a:pt x="1356" y="8"/>
                    <a:pt x="1356" y="8"/>
                  </a:cubicBezTo>
                  <a:cubicBezTo>
                    <a:pt x="1084" y="14"/>
                    <a:pt x="1084" y="14"/>
                    <a:pt x="1084" y="14"/>
                  </a:cubicBezTo>
                  <a:lnTo>
                    <a:pt x="1036"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646">
              <a:extLst>
                <a:ext uri="{FF2B5EF4-FFF2-40B4-BE49-F238E27FC236}">
                  <a16:creationId xmlns:a16="http://schemas.microsoft.com/office/drawing/2014/main" id="{E22D5A04-7D32-77AD-6741-4A7A4AB4330D}"/>
                </a:ext>
              </a:extLst>
            </p:cNvPr>
            <p:cNvSpPr>
              <a:spLocks noEditPoints="1"/>
            </p:cNvSpPr>
            <p:nvPr userDrawn="1"/>
          </p:nvSpPr>
          <p:spPr bwMode="auto">
            <a:xfrm>
              <a:off x="6499" y="2165"/>
              <a:ext cx="425" cy="301"/>
            </a:xfrm>
            <a:custGeom>
              <a:avLst/>
              <a:gdLst>
                <a:gd name="T0" fmla="*/ 447 w 920"/>
                <a:gd name="T1" fmla="*/ 646 h 647"/>
                <a:gd name="T2" fmla="*/ 285 w 920"/>
                <a:gd name="T3" fmla="*/ 646 h 647"/>
                <a:gd name="T4" fmla="*/ 284 w 920"/>
                <a:gd name="T5" fmla="*/ 646 h 647"/>
                <a:gd name="T6" fmla="*/ 146 w 920"/>
                <a:gd name="T7" fmla="*/ 605 h 647"/>
                <a:gd name="T8" fmla="*/ 145 w 920"/>
                <a:gd name="T9" fmla="*/ 604 h 647"/>
                <a:gd name="T10" fmla="*/ 48 w 920"/>
                <a:gd name="T11" fmla="*/ 529 h 647"/>
                <a:gd name="T12" fmla="*/ 47 w 920"/>
                <a:gd name="T13" fmla="*/ 527 h 647"/>
                <a:gd name="T14" fmla="*/ 1 w 920"/>
                <a:gd name="T15" fmla="*/ 428 h 647"/>
                <a:gd name="T16" fmla="*/ 0 w 920"/>
                <a:gd name="T17" fmla="*/ 426 h 647"/>
                <a:gd name="T18" fmla="*/ 10 w 920"/>
                <a:gd name="T19" fmla="*/ 316 h 647"/>
                <a:gd name="T20" fmla="*/ 10 w 920"/>
                <a:gd name="T21" fmla="*/ 315 h 647"/>
                <a:gd name="T22" fmla="*/ 71 w 920"/>
                <a:gd name="T23" fmla="*/ 207 h 647"/>
                <a:gd name="T24" fmla="*/ 72 w 920"/>
                <a:gd name="T25" fmla="*/ 206 h 647"/>
                <a:gd name="T26" fmla="*/ 176 w 920"/>
                <a:gd name="T27" fmla="*/ 112 h 647"/>
                <a:gd name="T28" fmla="*/ 177 w 920"/>
                <a:gd name="T29" fmla="*/ 112 h 647"/>
                <a:gd name="T30" fmla="*/ 313 w 920"/>
                <a:gd name="T31" fmla="*/ 42 h 647"/>
                <a:gd name="T32" fmla="*/ 314 w 920"/>
                <a:gd name="T33" fmla="*/ 41 h 647"/>
                <a:gd name="T34" fmla="*/ 466 w 920"/>
                <a:gd name="T35" fmla="*/ 2 h 647"/>
                <a:gd name="T36" fmla="*/ 467 w 920"/>
                <a:gd name="T37" fmla="*/ 2 h 647"/>
                <a:gd name="T38" fmla="*/ 620 w 920"/>
                <a:gd name="T39" fmla="*/ 0 h 647"/>
                <a:gd name="T40" fmla="*/ 621 w 920"/>
                <a:gd name="T41" fmla="*/ 0 h 647"/>
                <a:gd name="T42" fmla="*/ 756 w 920"/>
                <a:gd name="T43" fmla="*/ 33 h 647"/>
                <a:gd name="T44" fmla="*/ 757 w 920"/>
                <a:gd name="T45" fmla="*/ 34 h 647"/>
                <a:gd name="T46" fmla="*/ 860 w 920"/>
                <a:gd name="T47" fmla="*/ 101 h 647"/>
                <a:gd name="T48" fmla="*/ 861 w 920"/>
                <a:gd name="T49" fmla="*/ 102 h 647"/>
                <a:gd name="T50" fmla="*/ 918 w 920"/>
                <a:gd name="T51" fmla="*/ 196 h 647"/>
                <a:gd name="T52" fmla="*/ 918 w 920"/>
                <a:gd name="T53" fmla="*/ 198 h 647"/>
                <a:gd name="T54" fmla="*/ 920 w 920"/>
                <a:gd name="T55" fmla="*/ 309 h 647"/>
                <a:gd name="T56" fmla="*/ 920 w 920"/>
                <a:gd name="T57" fmla="*/ 311 h 647"/>
                <a:gd name="T58" fmla="*/ 865 w 920"/>
                <a:gd name="T59" fmla="*/ 425 h 647"/>
                <a:gd name="T60" fmla="*/ 864 w 920"/>
                <a:gd name="T61" fmla="*/ 426 h 647"/>
                <a:gd name="T62" fmla="*/ 758 w 920"/>
                <a:gd name="T63" fmla="*/ 528 h 647"/>
                <a:gd name="T64" fmla="*/ 757 w 920"/>
                <a:gd name="T65" fmla="*/ 529 h 647"/>
                <a:gd name="T66" fmla="*/ 613 w 920"/>
                <a:gd name="T67" fmla="*/ 606 h 647"/>
                <a:gd name="T68" fmla="*/ 612 w 920"/>
                <a:gd name="T69" fmla="*/ 606 h 647"/>
                <a:gd name="T70" fmla="*/ 448 w 920"/>
                <a:gd name="T71" fmla="*/ 647 h 647"/>
                <a:gd name="T72" fmla="*/ 447 w 920"/>
                <a:gd name="T73" fmla="*/ 646 h 647"/>
                <a:gd name="T74" fmla="*/ 286 w 920"/>
                <a:gd name="T75" fmla="*/ 638 h 647"/>
                <a:gd name="T76" fmla="*/ 446 w 920"/>
                <a:gd name="T77" fmla="*/ 638 h 647"/>
                <a:gd name="T78" fmla="*/ 610 w 920"/>
                <a:gd name="T79" fmla="*/ 598 h 647"/>
                <a:gd name="T80" fmla="*/ 753 w 920"/>
                <a:gd name="T81" fmla="*/ 522 h 647"/>
                <a:gd name="T82" fmla="*/ 858 w 920"/>
                <a:gd name="T83" fmla="*/ 420 h 647"/>
                <a:gd name="T84" fmla="*/ 912 w 920"/>
                <a:gd name="T85" fmla="*/ 308 h 647"/>
                <a:gd name="T86" fmla="*/ 910 w 920"/>
                <a:gd name="T87" fmla="*/ 199 h 647"/>
                <a:gd name="T88" fmla="*/ 855 w 920"/>
                <a:gd name="T89" fmla="*/ 107 h 647"/>
                <a:gd name="T90" fmla="*/ 754 w 920"/>
                <a:gd name="T91" fmla="*/ 40 h 647"/>
                <a:gd name="T92" fmla="*/ 620 w 920"/>
                <a:gd name="T93" fmla="*/ 7 h 647"/>
                <a:gd name="T94" fmla="*/ 468 w 920"/>
                <a:gd name="T95" fmla="*/ 10 h 647"/>
                <a:gd name="T96" fmla="*/ 317 w 920"/>
                <a:gd name="T97" fmla="*/ 48 h 647"/>
                <a:gd name="T98" fmla="*/ 182 w 920"/>
                <a:gd name="T99" fmla="*/ 118 h 647"/>
                <a:gd name="T100" fmla="*/ 78 w 920"/>
                <a:gd name="T101" fmla="*/ 211 h 647"/>
                <a:gd name="T102" fmla="*/ 17 w 920"/>
                <a:gd name="T103" fmla="*/ 318 h 647"/>
                <a:gd name="T104" fmla="*/ 8 w 920"/>
                <a:gd name="T105" fmla="*/ 426 h 647"/>
                <a:gd name="T106" fmla="*/ 54 w 920"/>
                <a:gd name="T107" fmla="*/ 523 h 647"/>
                <a:gd name="T108" fmla="*/ 150 w 920"/>
                <a:gd name="T109" fmla="*/ 597 h 647"/>
                <a:gd name="T110" fmla="*/ 286 w 920"/>
                <a:gd name="T111" fmla="*/ 638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0" h="647">
                  <a:moveTo>
                    <a:pt x="447" y="646"/>
                  </a:moveTo>
                  <a:cubicBezTo>
                    <a:pt x="285" y="646"/>
                    <a:pt x="285" y="646"/>
                    <a:pt x="285" y="646"/>
                  </a:cubicBezTo>
                  <a:cubicBezTo>
                    <a:pt x="285" y="646"/>
                    <a:pt x="284" y="646"/>
                    <a:pt x="284" y="646"/>
                  </a:cubicBezTo>
                  <a:cubicBezTo>
                    <a:pt x="146" y="605"/>
                    <a:pt x="146" y="605"/>
                    <a:pt x="146" y="605"/>
                  </a:cubicBezTo>
                  <a:cubicBezTo>
                    <a:pt x="146" y="605"/>
                    <a:pt x="145" y="605"/>
                    <a:pt x="145" y="604"/>
                  </a:cubicBezTo>
                  <a:cubicBezTo>
                    <a:pt x="48" y="529"/>
                    <a:pt x="48" y="529"/>
                    <a:pt x="48" y="529"/>
                  </a:cubicBezTo>
                  <a:cubicBezTo>
                    <a:pt x="48" y="528"/>
                    <a:pt x="47" y="528"/>
                    <a:pt x="47" y="527"/>
                  </a:cubicBezTo>
                  <a:cubicBezTo>
                    <a:pt x="1" y="428"/>
                    <a:pt x="1" y="428"/>
                    <a:pt x="1" y="428"/>
                  </a:cubicBezTo>
                  <a:cubicBezTo>
                    <a:pt x="0" y="428"/>
                    <a:pt x="0" y="427"/>
                    <a:pt x="0" y="426"/>
                  </a:cubicBezTo>
                  <a:cubicBezTo>
                    <a:pt x="10" y="316"/>
                    <a:pt x="10" y="316"/>
                    <a:pt x="10" y="316"/>
                  </a:cubicBezTo>
                  <a:cubicBezTo>
                    <a:pt x="10" y="316"/>
                    <a:pt x="10" y="315"/>
                    <a:pt x="10" y="315"/>
                  </a:cubicBezTo>
                  <a:cubicBezTo>
                    <a:pt x="71" y="207"/>
                    <a:pt x="71" y="207"/>
                    <a:pt x="71" y="207"/>
                  </a:cubicBezTo>
                  <a:cubicBezTo>
                    <a:pt x="72" y="206"/>
                    <a:pt x="72" y="206"/>
                    <a:pt x="72" y="206"/>
                  </a:cubicBezTo>
                  <a:cubicBezTo>
                    <a:pt x="176" y="112"/>
                    <a:pt x="176" y="112"/>
                    <a:pt x="176" y="112"/>
                  </a:cubicBezTo>
                  <a:cubicBezTo>
                    <a:pt x="177" y="112"/>
                    <a:pt x="177" y="112"/>
                    <a:pt x="177" y="112"/>
                  </a:cubicBezTo>
                  <a:cubicBezTo>
                    <a:pt x="313" y="42"/>
                    <a:pt x="313" y="42"/>
                    <a:pt x="313" y="42"/>
                  </a:cubicBezTo>
                  <a:cubicBezTo>
                    <a:pt x="314" y="42"/>
                    <a:pt x="314" y="41"/>
                    <a:pt x="314" y="41"/>
                  </a:cubicBezTo>
                  <a:cubicBezTo>
                    <a:pt x="466" y="2"/>
                    <a:pt x="466" y="2"/>
                    <a:pt x="466" y="2"/>
                  </a:cubicBezTo>
                  <a:cubicBezTo>
                    <a:pt x="467" y="2"/>
                    <a:pt x="467" y="2"/>
                    <a:pt x="467" y="2"/>
                  </a:cubicBezTo>
                  <a:cubicBezTo>
                    <a:pt x="620" y="0"/>
                    <a:pt x="620" y="0"/>
                    <a:pt x="620" y="0"/>
                  </a:cubicBezTo>
                  <a:cubicBezTo>
                    <a:pt x="620" y="0"/>
                    <a:pt x="620" y="0"/>
                    <a:pt x="621" y="0"/>
                  </a:cubicBezTo>
                  <a:cubicBezTo>
                    <a:pt x="756" y="33"/>
                    <a:pt x="756" y="33"/>
                    <a:pt x="756" y="33"/>
                  </a:cubicBezTo>
                  <a:cubicBezTo>
                    <a:pt x="756" y="33"/>
                    <a:pt x="757" y="34"/>
                    <a:pt x="757" y="34"/>
                  </a:cubicBezTo>
                  <a:cubicBezTo>
                    <a:pt x="860" y="101"/>
                    <a:pt x="860" y="101"/>
                    <a:pt x="860" y="101"/>
                  </a:cubicBezTo>
                  <a:cubicBezTo>
                    <a:pt x="860" y="101"/>
                    <a:pt x="861" y="102"/>
                    <a:pt x="861" y="102"/>
                  </a:cubicBezTo>
                  <a:cubicBezTo>
                    <a:pt x="918" y="196"/>
                    <a:pt x="918" y="196"/>
                    <a:pt x="918" y="196"/>
                  </a:cubicBezTo>
                  <a:cubicBezTo>
                    <a:pt x="918" y="197"/>
                    <a:pt x="918" y="198"/>
                    <a:pt x="918" y="198"/>
                  </a:cubicBezTo>
                  <a:cubicBezTo>
                    <a:pt x="920" y="309"/>
                    <a:pt x="920" y="309"/>
                    <a:pt x="920" y="309"/>
                  </a:cubicBezTo>
                  <a:cubicBezTo>
                    <a:pt x="920" y="310"/>
                    <a:pt x="920" y="310"/>
                    <a:pt x="920" y="311"/>
                  </a:cubicBezTo>
                  <a:cubicBezTo>
                    <a:pt x="865" y="425"/>
                    <a:pt x="865" y="425"/>
                    <a:pt x="865" y="425"/>
                  </a:cubicBezTo>
                  <a:cubicBezTo>
                    <a:pt x="864" y="425"/>
                    <a:pt x="864" y="426"/>
                    <a:pt x="864" y="426"/>
                  </a:cubicBezTo>
                  <a:cubicBezTo>
                    <a:pt x="758" y="528"/>
                    <a:pt x="758" y="528"/>
                    <a:pt x="758" y="528"/>
                  </a:cubicBezTo>
                  <a:cubicBezTo>
                    <a:pt x="758" y="528"/>
                    <a:pt x="758" y="528"/>
                    <a:pt x="757" y="529"/>
                  </a:cubicBezTo>
                  <a:cubicBezTo>
                    <a:pt x="613" y="606"/>
                    <a:pt x="613" y="606"/>
                    <a:pt x="613" y="606"/>
                  </a:cubicBezTo>
                  <a:cubicBezTo>
                    <a:pt x="612" y="606"/>
                    <a:pt x="612" y="606"/>
                    <a:pt x="612" y="606"/>
                  </a:cubicBezTo>
                  <a:cubicBezTo>
                    <a:pt x="448" y="647"/>
                    <a:pt x="448" y="647"/>
                    <a:pt x="448" y="647"/>
                  </a:cubicBezTo>
                  <a:cubicBezTo>
                    <a:pt x="448" y="646"/>
                    <a:pt x="447" y="646"/>
                    <a:pt x="447" y="646"/>
                  </a:cubicBezTo>
                  <a:close/>
                  <a:moveTo>
                    <a:pt x="286" y="638"/>
                  </a:moveTo>
                  <a:cubicBezTo>
                    <a:pt x="446" y="638"/>
                    <a:pt x="446" y="638"/>
                    <a:pt x="446" y="638"/>
                  </a:cubicBezTo>
                  <a:cubicBezTo>
                    <a:pt x="610" y="598"/>
                    <a:pt x="610" y="598"/>
                    <a:pt x="610" y="598"/>
                  </a:cubicBezTo>
                  <a:cubicBezTo>
                    <a:pt x="753" y="522"/>
                    <a:pt x="753" y="522"/>
                    <a:pt x="753" y="522"/>
                  </a:cubicBezTo>
                  <a:cubicBezTo>
                    <a:pt x="858" y="420"/>
                    <a:pt x="858" y="420"/>
                    <a:pt x="858" y="420"/>
                  </a:cubicBezTo>
                  <a:cubicBezTo>
                    <a:pt x="912" y="308"/>
                    <a:pt x="912" y="308"/>
                    <a:pt x="912" y="308"/>
                  </a:cubicBezTo>
                  <a:cubicBezTo>
                    <a:pt x="910" y="199"/>
                    <a:pt x="910" y="199"/>
                    <a:pt x="910" y="199"/>
                  </a:cubicBezTo>
                  <a:cubicBezTo>
                    <a:pt x="855" y="107"/>
                    <a:pt x="855" y="107"/>
                    <a:pt x="855" y="107"/>
                  </a:cubicBezTo>
                  <a:cubicBezTo>
                    <a:pt x="754" y="40"/>
                    <a:pt x="754" y="40"/>
                    <a:pt x="754" y="40"/>
                  </a:cubicBezTo>
                  <a:cubicBezTo>
                    <a:pt x="620" y="7"/>
                    <a:pt x="620" y="7"/>
                    <a:pt x="620" y="7"/>
                  </a:cubicBezTo>
                  <a:cubicBezTo>
                    <a:pt x="468" y="10"/>
                    <a:pt x="468" y="10"/>
                    <a:pt x="468" y="10"/>
                  </a:cubicBezTo>
                  <a:cubicBezTo>
                    <a:pt x="317" y="48"/>
                    <a:pt x="317" y="48"/>
                    <a:pt x="317" y="48"/>
                  </a:cubicBezTo>
                  <a:cubicBezTo>
                    <a:pt x="182" y="118"/>
                    <a:pt x="182" y="118"/>
                    <a:pt x="182" y="118"/>
                  </a:cubicBezTo>
                  <a:cubicBezTo>
                    <a:pt x="78" y="211"/>
                    <a:pt x="78" y="211"/>
                    <a:pt x="78" y="211"/>
                  </a:cubicBezTo>
                  <a:cubicBezTo>
                    <a:pt x="17" y="318"/>
                    <a:pt x="17" y="318"/>
                    <a:pt x="17" y="318"/>
                  </a:cubicBezTo>
                  <a:cubicBezTo>
                    <a:pt x="8" y="426"/>
                    <a:pt x="8" y="426"/>
                    <a:pt x="8" y="426"/>
                  </a:cubicBezTo>
                  <a:cubicBezTo>
                    <a:pt x="54" y="523"/>
                    <a:pt x="54" y="523"/>
                    <a:pt x="54" y="523"/>
                  </a:cubicBezTo>
                  <a:cubicBezTo>
                    <a:pt x="150" y="597"/>
                    <a:pt x="150" y="597"/>
                    <a:pt x="150" y="597"/>
                  </a:cubicBezTo>
                  <a:lnTo>
                    <a:pt x="286" y="6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647">
              <a:extLst>
                <a:ext uri="{FF2B5EF4-FFF2-40B4-BE49-F238E27FC236}">
                  <a16:creationId xmlns:a16="http://schemas.microsoft.com/office/drawing/2014/main" id="{2988A925-C591-1359-D6F6-F6E93077CEA2}"/>
                </a:ext>
              </a:extLst>
            </p:cNvPr>
            <p:cNvSpPr>
              <a:spLocks/>
            </p:cNvSpPr>
            <p:nvPr userDrawn="1"/>
          </p:nvSpPr>
          <p:spPr bwMode="auto">
            <a:xfrm>
              <a:off x="6701" y="2152"/>
              <a:ext cx="662" cy="1139"/>
            </a:xfrm>
            <a:custGeom>
              <a:avLst/>
              <a:gdLst>
                <a:gd name="T0" fmla="*/ 345 w 1434"/>
                <a:gd name="T1" fmla="*/ 2448 h 2448"/>
                <a:gd name="T2" fmla="*/ 342 w 1434"/>
                <a:gd name="T3" fmla="*/ 2446 h 2448"/>
                <a:gd name="T4" fmla="*/ 270 w 1434"/>
                <a:gd name="T5" fmla="*/ 2332 h 2448"/>
                <a:gd name="T6" fmla="*/ 270 w 1434"/>
                <a:gd name="T7" fmla="*/ 2332 h 2448"/>
                <a:gd name="T8" fmla="*/ 188 w 1434"/>
                <a:gd name="T9" fmla="*/ 2054 h 2448"/>
                <a:gd name="T10" fmla="*/ 107 w 1434"/>
                <a:gd name="T11" fmla="*/ 1639 h 2448"/>
                <a:gd name="T12" fmla="*/ 42 w 1434"/>
                <a:gd name="T13" fmla="*/ 1150 h 2448"/>
                <a:gd name="T14" fmla="*/ 5 w 1434"/>
                <a:gd name="T15" fmla="*/ 671 h 2448"/>
                <a:gd name="T16" fmla="*/ 0 w 1434"/>
                <a:gd name="T17" fmla="*/ 281 h 2448"/>
                <a:gd name="T18" fmla="*/ 2 w 1434"/>
                <a:gd name="T19" fmla="*/ 278 h 2448"/>
                <a:gd name="T20" fmla="*/ 316 w 1434"/>
                <a:gd name="T21" fmla="*/ 62 h 2448"/>
                <a:gd name="T22" fmla="*/ 317 w 1434"/>
                <a:gd name="T23" fmla="*/ 61 h 2448"/>
                <a:gd name="T24" fmla="*/ 602 w 1434"/>
                <a:gd name="T25" fmla="*/ 0 h 2448"/>
                <a:gd name="T26" fmla="*/ 604 w 1434"/>
                <a:gd name="T27" fmla="*/ 0 h 2448"/>
                <a:gd name="T28" fmla="*/ 826 w 1434"/>
                <a:gd name="T29" fmla="*/ 87 h 2448"/>
                <a:gd name="T30" fmla="*/ 826 w 1434"/>
                <a:gd name="T31" fmla="*/ 87 h 2448"/>
                <a:gd name="T32" fmla="*/ 1085 w 1434"/>
                <a:gd name="T33" fmla="*/ 249 h 2448"/>
                <a:gd name="T34" fmla="*/ 1086 w 1434"/>
                <a:gd name="T35" fmla="*/ 250 h 2448"/>
                <a:gd name="T36" fmla="*/ 1244 w 1434"/>
                <a:gd name="T37" fmla="*/ 483 h 2448"/>
                <a:gd name="T38" fmla="*/ 1432 w 1434"/>
                <a:gd name="T39" fmla="*/ 745 h 2448"/>
                <a:gd name="T40" fmla="*/ 1432 w 1434"/>
                <a:gd name="T41" fmla="*/ 750 h 2448"/>
                <a:gd name="T42" fmla="*/ 1426 w 1434"/>
                <a:gd name="T43" fmla="*/ 750 h 2448"/>
                <a:gd name="T44" fmla="*/ 1238 w 1434"/>
                <a:gd name="T45" fmla="*/ 488 h 2448"/>
                <a:gd name="T46" fmla="*/ 1080 w 1434"/>
                <a:gd name="T47" fmla="*/ 255 h 2448"/>
                <a:gd name="T48" fmla="*/ 822 w 1434"/>
                <a:gd name="T49" fmla="*/ 94 h 2448"/>
                <a:gd name="T50" fmla="*/ 602 w 1434"/>
                <a:gd name="T51" fmla="*/ 8 h 2448"/>
                <a:gd name="T52" fmla="*/ 319 w 1434"/>
                <a:gd name="T53" fmla="*/ 69 h 2448"/>
                <a:gd name="T54" fmla="*/ 8 w 1434"/>
                <a:gd name="T55" fmla="*/ 283 h 2448"/>
                <a:gd name="T56" fmla="*/ 12 w 1434"/>
                <a:gd name="T57" fmla="*/ 670 h 2448"/>
                <a:gd name="T58" fmla="*/ 50 w 1434"/>
                <a:gd name="T59" fmla="*/ 1149 h 2448"/>
                <a:gd name="T60" fmla="*/ 114 w 1434"/>
                <a:gd name="T61" fmla="*/ 1638 h 2448"/>
                <a:gd name="T62" fmla="*/ 194 w 1434"/>
                <a:gd name="T63" fmla="*/ 2052 h 2448"/>
                <a:gd name="T64" fmla="*/ 276 w 1434"/>
                <a:gd name="T65" fmla="*/ 2328 h 2448"/>
                <a:gd name="T66" fmla="*/ 348 w 1434"/>
                <a:gd name="T67" fmla="*/ 2442 h 2448"/>
                <a:gd name="T68" fmla="*/ 346 w 1434"/>
                <a:gd name="T69" fmla="*/ 2448 h 2448"/>
                <a:gd name="T70" fmla="*/ 345 w 1434"/>
                <a:gd name="T71" fmla="*/ 2448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34" h="2448">
                  <a:moveTo>
                    <a:pt x="345" y="2448"/>
                  </a:moveTo>
                  <a:cubicBezTo>
                    <a:pt x="344" y="2448"/>
                    <a:pt x="342" y="2447"/>
                    <a:pt x="342" y="2446"/>
                  </a:cubicBezTo>
                  <a:cubicBezTo>
                    <a:pt x="270" y="2332"/>
                    <a:pt x="270" y="2332"/>
                    <a:pt x="270" y="2332"/>
                  </a:cubicBezTo>
                  <a:cubicBezTo>
                    <a:pt x="270" y="2332"/>
                    <a:pt x="270" y="2332"/>
                    <a:pt x="270" y="2332"/>
                  </a:cubicBezTo>
                  <a:cubicBezTo>
                    <a:pt x="188" y="2054"/>
                    <a:pt x="188" y="2054"/>
                    <a:pt x="188" y="2054"/>
                  </a:cubicBezTo>
                  <a:cubicBezTo>
                    <a:pt x="107" y="1639"/>
                    <a:pt x="107" y="1639"/>
                    <a:pt x="107" y="1639"/>
                  </a:cubicBezTo>
                  <a:cubicBezTo>
                    <a:pt x="42" y="1150"/>
                    <a:pt x="42" y="1150"/>
                    <a:pt x="42" y="1150"/>
                  </a:cubicBezTo>
                  <a:cubicBezTo>
                    <a:pt x="5" y="671"/>
                    <a:pt x="5" y="671"/>
                    <a:pt x="5" y="671"/>
                  </a:cubicBezTo>
                  <a:cubicBezTo>
                    <a:pt x="0" y="281"/>
                    <a:pt x="0" y="281"/>
                    <a:pt x="0" y="281"/>
                  </a:cubicBezTo>
                  <a:cubicBezTo>
                    <a:pt x="0" y="280"/>
                    <a:pt x="1" y="278"/>
                    <a:pt x="2" y="278"/>
                  </a:cubicBezTo>
                  <a:cubicBezTo>
                    <a:pt x="316" y="62"/>
                    <a:pt x="316" y="62"/>
                    <a:pt x="316" y="62"/>
                  </a:cubicBezTo>
                  <a:cubicBezTo>
                    <a:pt x="316" y="62"/>
                    <a:pt x="316" y="62"/>
                    <a:pt x="317" y="61"/>
                  </a:cubicBezTo>
                  <a:cubicBezTo>
                    <a:pt x="602" y="0"/>
                    <a:pt x="602" y="0"/>
                    <a:pt x="602" y="0"/>
                  </a:cubicBezTo>
                  <a:cubicBezTo>
                    <a:pt x="603" y="0"/>
                    <a:pt x="604" y="0"/>
                    <a:pt x="604" y="0"/>
                  </a:cubicBezTo>
                  <a:cubicBezTo>
                    <a:pt x="826" y="87"/>
                    <a:pt x="826" y="87"/>
                    <a:pt x="826" y="87"/>
                  </a:cubicBezTo>
                  <a:cubicBezTo>
                    <a:pt x="826" y="87"/>
                    <a:pt x="826" y="87"/>
                    <a:pt x="826" y="87"/>
                  </a:cubicBezTo>
                  <a:cubicBezTo>
                    <a:pt x="1085" y="249"/>
                    <a:pt x="1085" y="249"/>
                    <a:pt x="1085" y="249"/>
                  </a:cubicBezTo>
                  <a:cubicBezTo>
                    <a:pt x="1086" y="249"/>
                    <a:pt x="1086" y="250"/>
                    <a:pt x="1086" y="250"/>
                  </a:cubicBezTo>
                  <a:cubicBezTo>
                    <a:pt x="1244" y="483"/>
                    <a:pt x="1244" y="483"/>
                    <a:pt x="1244" y="483"/>
                  </a:cubicBezTo>
                  <a:cubicBezTo>
                    <a:pt x="1432" y="745"/>
                    <a:pt x="1432" y="745"/>
                    <a:pt x="1432" y="745"/>
                  </a:cubicBezTo>
                  <a:cubicBezTo>
                    <a:pt x="1434" y="746"/>
                    <a:pt x="1433" y="749"/>
                    <a:pt x="1432" y="750"/>
                  </a:cubicBezTo>
                  <a:cubicBezTo>
                    <a:pt x="1430" y="752"/>
                    <a:pt x="1427" y="751"/>
                    <a:pt x="1426" y="750"/>
                  </a:cubicBezTo>
                  <a:cubicBezTo>
                    <a:pt x="1238" y="488"/>
                    <a:pt x="1238" y="488"/>
                    <a:pt x="1238" y="488"/>
                  </a:cubicBezTo>
                  <a:cubicBezTo>
                    <a:pt x="1080" y="255"/>
                    <a:pt x="1080" y="255"/>
                    <a:pt x="1080" y="255"/>
                  </a:cubicBezTo>
                  <a:cubicBezTo>
                    <a:pt x="822" y="94"/>
                    <a:pt x="822" y="94"/>
                    <a:pt x="822" y="94"/>
                  </a:cubicBezTo>
                  <a:cubicBezTo>
                    <a:pt x="602" y="8"/>
                    <a:pt x="602" y="8"/>
                    <a:pt x="602" y="8"/>
                  </a:cubicBezTo>
                  <a:cubicBezTo>
                    <a:pt x="319" y="69"/>
                    <a:pt x="319" y="69"/>
                    <a:pt x="319" y="69"/>
                  </a:cubicBezTo>
                  <a:cubicBezTo>
                    <a:pt x="8" y="283"/>
                    <a:pt x="8" y="283"/>
                    <a:pt x="8" y="283"/>
                  </a:cubicBezTo>
                  <a:cubicBezTo>
                    <a:pt x="12" y="670"/>
                    <a:pt x="12" y="670"/>
                    <a:pt x="12" y="670"/>
                  </a:cubicBezTo>
                  <a:cubicBezTo>
                    <a:pt x="50" y="1149"/>
                    <a:pt x="50" y="1149"/>
                    <a:pt x="50" y="1149"/>
                  </a:cubicBezTo>
                  <a:cubicBezTo>
                    <a:pt x="114" y="1638"/>
                    <a:pt x="114" y="1638"/>
                    <a:pt x="114" y="1638"/>
                  </a:cubicBezTo>
                  <a:cubicBezTo>
                    <a:pt x="194" y="2052"/>
                    <a:pt x="194" y="2052"/>
                    <a:pt x="194" y="2052"/>
                  </a:cubicBezTo>
                  <a:cubicBezTo>
                    <a:pt x="276" y="2328"/>
                    <a:pt x="276" y="2328"/>
                    <a:pt x="276" y="2328"/>
                  </a:cubicBezTo>
                  <a:cubicBezTo>
                    <a:pt x="348" y="2442"/>
                    <a:pt x="348" y="2442"/>
                    <a:pt x="348" y="2442"/>
                  </a:cubicBezTo>
                  <a:cubicBezTo>
                    <a:pt x="349" y="2444"/>
                    <a:pt x="348" y="2446"/>
                    <a:pt x="346" y="2448"/>
                  </a:cubicBezTo>
                  <a:cubicBezTo>
                    <a:pt x="346" y="2448"/>
                    <a:pt x="346" y="2448"/>
                    <a:pt x="345" y="24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648">
              <a:extLst>
                <a:ext uri="{FF2B5EF4-FFF2-40B4-BE49-F238E27FC236}">
                  <a16:creationId xmlns:a16="http://schemas.microsoft.com/office/drawing/2014/main" id="{BA113A55-C73F-F80B-4BAD-B248AF18A4DA}"/>
                </a:ext>
              </a:extLst>
            </p:cNvPr>
            <p:cNvSpPr>
              <a:spLocks/>
            </p:cNvSpPr>
            <p:nvPr userDrawn="1"/>
          </p:nvSpPr>
          <p:spPr bwMode="auto">
            <a:xfrm>
              <a:off x="6497" y="2159"/>
              <a:ext cx="738" cy="490"/>
            </a:xfrm>
            <a:custGeom>
              <a:avLst/>
              <a:gdLst>
                <a:gd name="T0" fmla="*/ 1595 w 1600"/>
                <a:gd name="T1" fmla="*/ 1053 h 1053"/>
                <a:gd name="T2" fmla="*/ 1592 w 1600"/>
                <a:gd name="T3" fmla="*/ 1052 h 1053"/>
                <a:gd name="T4" fmla="*/ 1270 w 1600"/>
                <a:gd name="T5" fmla="*/ 715 h 1053"/>
                <a:gd name="T6" fmla="*/ 866 w 1600"/>
                <a:gd name="T7" fmla="*/ 439 h 1053"/>
                <a:gd name="T8" fmla="*/ 446 w 1600"/>
                <a:gd name="T9" fmla="*/ 269 h 1053"/>
                <a:gd name="T10" fmla="*/ 444 w 1600"/>
                <a:gd name="T11" fmla="*/ 268 h 1053"/>
                <a:gd name="T12" fmla="*/ 318 w 1600"/>
                <a:gd name="T13" fmla="*/ 61 h 1053"/>
                <a:gd name="T14" fmla="*/ 250 w 1600"/>
                <a:gd name="T15" fmla="*/ 9 h 1053"/>
                <a:gd name="T16" fmla="*/ 7 w 1600"/>
                <a:gd name="T17" fmla="*/ 133 h 1053"/>
                <a:gd name="T18" fmla="*/ 2 w 1600"/>
                <a:gd name="T19" fmla="*/ 132 h 1053"/>
                <a:gd name="T20" fmla="*/ 3 w 1600"/>
                <a:gd name="T21" fmla="*/ 127 h 1053"/>
                <a:gd name="T22" fmla="*/ 248 w 1600"/>
                <a:gd name="T23" fmla="*/ 1 h 1053"/>
                <a:gd name="T24" fmla="*/ 252 w 1600"/>
                <a:gd name="T25" fmla="*/ 1 h 1053"/>
                <a:gd name="T26" fmla="*/ 324 w 1600"/>
                <a:gd name="T27" fmla="*/ 55 h 1053"/>
                <a:gd name="T28" fmla="*/ 325 w 1600"/>
                <a:gd name="T29" fmla="*/ 56 h 1053"/>
                <a:gd name="T30" fmla="*/ 451 w 1600"/>
                <a:gd name="T31" fmla="*/ 263 h 1053"/>
                <a:gd name="T32" fmla="*/ 869 w 1600"/>
                <a:gd name="T33" fmla="*/ 433 h 1053"/>
                <a:gd name="T34" fmla="*/ 870 w 1600"/>
                <a:gd name="T35" fmla="*/ 433 h 1053"/>
                <a:gd name="T36" fmla="*/ 1275 w 1600"/>
                <a:gd name="T37" fmla="*/ 709 h 1053"/>
                <a:gd name="T38" fmla="*/ 1276 w 1600"/>
                <a:gd name="T39" fmla="*/ 709 h 1053"/>
                <a:gd name="T40" fmla="*/ 1599 w 1600"/>
                <a:gd name="T41" fmla="*/ 1047 h 1053"/>
                <a:gd name="T42" fmla="*/ 1599 w 1600"/>
                <a:gd name="T43" fmla="*/ 1052 h 1053"/>
                <a:gd name="T44" fmla="*/ 1595 w 1600"/>
                <a:gd name="T45" fmla="*/ 1053 h 1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0" h="1053">
                  <a:moveTo>
                    <a:pt x="1595" y="1053"/>
                  </a:moveTo>
                  <a:cubicBezTo>
                    <a:pt x="1594" y="1053"/>
                    <a:pt x="1593" y="1053"/>
                    <a:pt x="1592" y="1052"/>
                  </a:cubicBezTo>
                  <a:cubicBezTo>
                    <a:pt x="1270" y="715"/>
                    <a:pt x="1270" y="715"/>
                    <a:pt x="1270" y="715"/>
                  </a:cubicBezTo>
                  <a:cubicBezTo>
                    <a:pt x="866" y="439"/>
                    <a:pt x="866" y="439"/>
                    <a:pt x="866" y="439"/>
                  </a:cubicBezTo>
                  <a:cubicBezTo>
                    <a:pt x="446" y="269"/>
                    <a:pt x="446" y="269"/>
                    <a:pt x="446" y="269"/>
                  </a:cubicBezTo>
                  <a:cubicBezTo>
                    <a:pt x="446" y="269"/>
                    <a:pt x="445" y="269"/>
                    <a:pt x="444" y="268"/>
                  </a:cubicBezTo>
                  <a:cubicBezTo>
                    <a:pt x="318" y="61"/>
                    <a:pt x="318" y="61"/>
                    <a:pt x="318" y="61"/>
                  </a:cubicBezTo>
                  <a:cubicBezTo>
                    <a:pt x="250" y="9"/>
                    <a:pt x="250" y="9"/>
                    <a:pt x="250" y="9"/>
                  </a:cubicBezTo>
                  <a:cubicBezTo>
                    <a:pt x="7" y="133"/>
                    <a:pt x="7" y="133"/>
                    <a:pt x="7" y="133"/>
                  </a:cubicBezTo>
                  <a:cubicBezTo>
                    <a:pt x="5" y="135"/>
                    <a:pt x="2" y="134"/>
                    <a:pt x="2" y="132"/>
                  </a:cubicBezTo>
                  <a:cubicBezTo>
                    <a:pt x="0" y="130"/>
                    <a:pt x="1" y="127"/>
                    <a:pt x="3" y="127"/>
                  </a:cubicBezTo>
                  <a:cubicBezTo>
                    <a:pt x="248" y="1"/>
                    <a:pt x="248" y="1"/>
                    <a:pt x="248" y="1"/>
                  </a:cubicBezTo>
                  <a:cubicBezTo>
                    <a:pt x="249" y="0"/>
                    <a:pt x="251" y="1"/>
                    <a:pt x="252" y="1"/>
                  </a:cubicBezTo>
                  <a:cubicBezTo>
                    <a:pt x="324" y="55"/>
                    <a:pt x="324" y="55"/>
                    <a:pt x="324" y="55"/>
                  </a:cubicBezTo>
                  <a:cubicBezTo>
                    <a:pt x="324" y="55"/>
                    <a:pt x="324" y="55"/>
                    <a:pt x="325" y="56"/>
                  </a:cubicBezTo>
                  <a:cubicBezTo>
                    <a:pt x="451" y="263"/>
                    <a:pt x="451" y="263"/>
                    <a:pt x="451" y="263"/>
                  </a:cubicBezTo>
                  <a:cubicBezTo>
                    <a:pt x="869" y="433"/>
                    <a:pt x="869" y="433"/>
                    <a:pt x="869" y="433"/>
                  </a:cubicBezTo>
                  <a:cubicBezTo>
                    <a:pt x="870" y="433"/>
                    <a:pt x="870" y="433"/>
                    <a:pt x="870" y="433"/>
                  </a:cubicBezTo>
                  <a:cubicBezTo>
                    <a:pt x="1275" y="709"/>
                    <a:pt x="1275" y="709"/>
                    <a:pt x="1275" y="709"/>
                  </a:cubicBezTo>
                  <a:cubicBezTo>
                    <a:pt x="1276" y="709"/>
                    <a:pt x="1276" y="709"/>
                    <a:pt x="1276" y="709"/>
                  </a:cubicBezTo>
                  <a:cubicBezTo>
                    <a:pt x="1599" y="1047"/>
                    <a:pt x="1599" y="1047"/>
                    <a:pt x="1599" y="1047"/>
                  </a:cubicBezTo>
                  <a:cubicBezTo>
                    <a:pt x="1600" y="1048"/>
                    <a:pt x="1600" y="1051"/>
                    <a:pt x="1599" y="1052"/>
                  </a:cubicBezTo>
                  <a:cubicBezTo>
                    <a:pt x="1597" y="1053"/>
                    <a:pt x="1596" y="1053"/>
                    <a:pt x="1595" y="10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649">
              <a:extLst>
                <a:ext uri="{FF2B5EF4-FFF2-40B4-BE49-F238E27FC236}">
                  <a16:creationId xmlns:a16="http://schemas.microsoft.com/office/drawing/2014/main" id="{C3F3998B-C68E-75E5-23B7-064B8C79F8BD}"/>
                </a:ext>
              </a:extLst>
            </p:cNvPr>
            <p:cNvSpPr>
              <a:spLocks/>
            </p:cNvSpPr>
            <p:nvPr userDrawn="1"/>
          </p:nvSpPr>
          <p:spPr bwMode="auto">
            <a:xfrm>
              <a:off x="6610" y="2127"/>
              <a:ext cx="130" cy="36"/>
            </a:xfrm>
            <a:custGeom>
              <a:avLst/>
              <a:gdLst>
                <a:gd name="T0" fmla="*/ 4 w 281"/>
                <a:gd name="T1" fmla="*/ 78 h 78"/>
                <a:gd name="T2" fmla="*/ 0 w 281"/>
                <a:gd name="T3" fmla="*/ 74 h 78"/>
                <a:gd name="T4" fmla="*/ 3 w 281"/>
                <a:gd name="T5" fmla="*/ 70 h 78"/>
                <a:gd name="T6" fmla="*/ 276 w 281"/>
                <a:gd name="T7" fmla="*/ 0 h 78"/>
                <a:gd name="T8" fmla="*/ 281 w 281"/>
                <a:gd name="T9" fmla="*/ 3 h 78"/>
                <a:gd name="T10" fmla="*/ 278 w 281"/>
                <a:gd name="T11" fmla="*/ 8 h 78"/>
                <a:gd name="T12" fmla="*/ 5 w 281"/>
                <a:gd name="T13" fmla="*/ 77 h 78"/>
                <a:gd name="T14" fmla="*/ 4 w 281"/>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78">
                  <a:moveTo>
                    <a:pt x="4" y="78"/>
                  </a:moveTo>
                  <a:cubicBezTo>
                    <a:pt x="2" y="78"/>
                    <a:pt x="0" y="76"/>
                    <a:pt x="0" y="74"/>
                  </a:cubicBezTo>
                  <a:cubicBezTo>
                    <a:pt x="0" y="72"/>
                    <a:pt x="1" y="70"/>
                    <a:pt x="3" y="70"/>
                  </a:cubicBezTo>
                  <a:cubicBezTo>
                    <a:pt x="276" y="0"/>
                    <a:pt x="276" y="0"/>
                    <a:pt x="276" y="0"/>
                  </a:cubicBezTo>
                  <a:cubicBezTo>
                    <a:pt x="278" y="0"/>
                    <a:pt x="280" y="1"/>
                    <a:pt x="281" y="3"/>
                  </a:cubicBezTo>
                  <a:cubicBezTo>
                    <a:pt x="281" y="5"/>
                    <a:pt x="280" y="8"/>
                    <a:pt x="278" y="8"/>
                  </a:cubicBezTo>
                  <a:cubicBezTo>
                    <a:pt x="5" y="77"/>
                    <a:pt x="5" y="77"/>
                    <a:pt x="5" y="77"/>
                  </a:cubicBezTo>
                  <a:cubicBezTo>
                    <a:pt x="5" y="78"/>
                    <a:pt x="4" y="78"/>
                    <a:pt x="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650">
              <a:extLst>
                <a:ext uri="{FF2B5EF4-FFF2-40B4-BE49-F238E27FC236}">
                  <a16:creationId xmlns:a16="http://schemas.microsoft.com/office/drawing/2014/main" id="{31987990-8AAC-4D3D-190F-3911F27F03F1}"/>
                </a:ext>
              </a:extLst>
            </p:cNvPr>
            <p:cNvSpPr>
              <a:spLocks/>
            </p:cNvSpPr>
            <p:nvPr userDrawn="1"/>
          </p:nvSpPr>
          <p:spPr bwMode="auto">
            <a:xfrm>
              <a:off x="6404" y="2280"/>
              <a:ext cx="301" cy="571"/>
            </a:xfrm>
            <a:custGeom>
              <a:avLst/>
              <a:gdLst>
                <a:gd name="T0" fmla="*/ 5 w 652"/>
                <a:gd name="T1" fmla="*/ 1226 h 1226"/>
                <a:gd name="T2" fmla="*/ 4 w 652"/>
                <a:gd name="T3" fmla="*/ 1226 h 1226"/>
                <a:gd name="T4" fmla="*/ 1 w 652"/>
                <a:gd name="T5" fmla="*/ 1222 h 1226"/>
                <a:gd name="T6" fmla="*/ 123 w 652"/>
                <a:gd name="T7" fmla="*/ 781 h 1226"/>
                <a:gd name="T8" fmla="*/ 123 w 652"/>
                <a:gd name="T9" fmla="*/ 780 h 1226"/>
                <a:gd name="T10" fmla="*/ 350 w 652"/>
                <a:gd name="T11" fmla="*/ 351 h 1226"/>
                <a:gd name="T12" fmla="*/ 350 w 652"/>
                <a:gd name="T13" fmla="*/ 350 h 1226"/>
                <a:gd name="T14" fmla="*/ 645 w 652"/>
                <a:gd name="T15" fmla="*/ 2 h 1226"/>
                <a:gd name="T16" fmla="*/ 650 w 652"/>
                <a:gd name="T17" fmla="*/ 1 h 1226"/>
                <a:gd name="T18" fmla="*/ 651 w 652"/>
                <a:gd name="T19" fmla="*/ 7 h 1226"/>
                <a:gd name="T20" fmla="*/ 356 w 652"/>
                <a:gd name="T21" fmla="*/ 355 h 1226"/>
                <a:gd name="T22" fmla="*/ 130 w 652"/>
                <a:gd name="T23" fmla="*/ 783 h 1226"/>
                <a:gd name="T24" fmla="*/ 8 w 652"/>
                <a:gd name="T25" fmla="*/ 1223 h 1226"/>
                <a:gd name="T26" fmla="*/ 5 w 652"/>
                <a:gd name="T27" fmla="*/ 1226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2" h="1226">
                  <a:moveTo>
                    <a:pt x="5" y="1226"/>
                  </a:moveTo>
                  <a:cubicBezTo>
                    <a:pt x="4" y="1226"/>
                    <a:pt x="4" y="1226"/>
                    <a:pt x="4" y="1226"/>
                  </a:cubicBezTo>
                  <a:cubicBezTo>
                    <a:pt x="2" y="1226"/>
                    <a:pt x="0" y="1224"/>
                    <a:pt x="1" y="1222"/>
                  </a:cubicBezTo>
                  <a:cubicBezTo>
                    <a:pt x="123" y="781"/>
                    <a:pt x="123" y="781"/>
                    <a:pt x="123" y="781"/>
                  </a:cubicBezTo>
                  <a:cubicBezTo>
                    <a:pt x="123" y="781"/>
                    <a:pt x="123" y="781"/>
                    <a:pt x="123" y="780"/>
                  </a:cubicBezTo>
                  <a:cubicBezTo>
                    <a:pt x="350" y="351"/>
                    <a:pt x="350" y="351"/>
                    <a:pt x="350" y="351"/>
                  </a:cubicBezTo>
                  <a:cubicBezTo>
                    <a:pt x="350" y="350"/>
                    <a:pt x="350" y="350"/>
                    <a:pt x="350" y="350"/>
                  </a:cubicBezTo>
                  <a:cubicBezTo>
                    <a:pt x="645" y="2"/>
                    <a:pt x="645" y="2"/>
                    <a:pt x="645" y="2"/>
                  </a:cubicBezTo>
                  <a:cubicBezTo>
                    <a:pt x="646" y="0"/>
                    <a:pt x="649" y="0"/>
                    <a:pt x="650" y="1"/>
                  </a:cubicBezTo>
                  <a:cubicBezTo>
                    <a:pt x="652" y="3"/>
                    <a:pt x="652" y="5"/>
                    <a:pt x="651" y="7"/>
                  </a:cubicBezTo>
                  <a:cubicBezTo>
                    <a:pt x="356" y="355"/>
                    <a:pt x="356" y="355"/>
                    <a:pt x="356" y="355"/>
                  </a:cubicBezTo>
                  <a:cubicBezTo>
                    <a:pt x="130" y="783"/>
                    <a:pt x="130" y="783"/>
                    <a:pt x="130" y="783"/>
                  </a:cubicBezTo>
                  <a:cubicBezTo>
                    <a:pt x="8" y="1223"/>
                    <a:pt x="8" y="1223"/>
                    <a:pt x="8" y="1223"/>
                  </a:cubicBezTo>
                  <a:cubicBezTo>
                    <a:pt x="8" y="1225"/>
                    <a:pt x="7" y="1226"/>
                    <a:pt x="5" y="12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526198928"/>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Заголовок + 3 карти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B7F1B798-8500-430E-B29C-50A38BBF5F1C}"/>
              </a:ext>
            </a:extLst>
          </p:cNvPr>
          <p:cNvSpPr>
            <a:spLocks noGrp="1"/>
          </p:cNvSpPr>
          <p:nvPr>
            <p:ph type="pic" sz="quarter" idx="12"/>
          </p:nvPr>
        </p:nvSpPr>
        <p:spPr>
          <a:xfrm>
            <a:off x="860333"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6" name="Текст 7">
            <a:extLst>
              <a:ext uri="{FF2B5EF4-FFF2-40B4-BE49-F238E27FC236}">
                <a16:creationId xmlns:a16="http://schemas.microsoft.com/office/drawing/2014/main" id="{635C7C5A-ADBA-450C-9262-CD5B552FDA95}"/>
              </a:ext>
            </a:extLst>
          </p:cNvPr>
          <p:cNvSpPr>
            <a:spLocks noGrp="1"/>
          </p:cNvSpPr>
          <p:nvPr>
            <p:ph type="body" sz="quarter" idx="29" hasCustomPrompt="1"/>
          </p:nvPr>
        </p:nvSpPr>
        <p:spPr>
          <a:xfrm>
            <a:off x="4821075" y="6287683"/>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7" name="Рисунок 2">
            <a:extLst>
              <a:ext uri="{FF2B5EF4-FFF2-40B4-BE49-F238E27FC236}">
                <a16:creationId xmlns:a16="http://schemas.microsoft.com/office/drawing/2014/main" id="{53E558CF-44FD-4EDA-B604-1BA4589E3C3B}"/>
              </a:ext>
            </a:extLst>
          </p:cNvPr>
          <p:cNvSpPr>
            <a:spLocks noGrp="1"/>
          </p:cNvSpPr>
          <p:nvPr>
            <p:ph type="pic" sz="quarter" idx="30"/>
          </p:nvPr>
        </p:nvSpPr>
        <p:spPr>
          <a:xfrm>
            <a:off x="16323667"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8" name="Текст 7">
            <a:extLst>
              <a:ext uri="{FF2B5EF4-FFF2-40B4-BE49-F238E27FC236}">
                <a16:creationId xmlns:a16="http://schemas.microsoft.com/office/drawing/2014/main" id="{0CE91EAE-DA73-4C46-9924-E39A3779D95F}"/>
              </a:ext>
            </a:extLst>
          </p:cNvPr>
          <p:cNvSpPr>
            <a:spLocks noGrp="1"/>
          </p:cNvSpPr>
          <p:nvPr>
            <p:ph type="body" sz="quarter" idx="31" hasCustomPrompt="1"/>
          </p:nvPr>
        </p:nvSpPr>
        <p:spPr>
          <a:xfrm>
            <a:off x="20284409" y="6287683"/>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5BD2E7BA-2B63-4C26-86C1-9BC4EE9E2527}"/>
              </a:ext>
            </a:extLst>
          </p:cNvPr>
          <p:cNvSpPr>
            <a:spLocks noGrp="1"/>
          </p:cNvSpPr>
          <p:nvPr>
            <p:ph type="pic" sz="quarter" idx="32"/>
          </p:nvPr>
        </p:nvSpPr>
        <p:spPr>
          <a:xfrm>
            <a:off x="8592000"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0" name="Текст 7">
            <a:extLst>
              <a:ext uri="{FF2B5EF4-FFF2-40B4-BE49-F238E27FC236}">
                <a16:creationId xmlns:a16="http://schemas.microsoft.com/office/drawing/2014/main" id="{CA2E46AB-523E-4714-BD6F-5EF631B6D98E}"/>
              </a:ext>
            </a:extLst>
          </p:cNvPr>
          <p:cNvSpPr>
            <a:spLocks noGrp="1"/>
          </p:cNvSpPr>
          <p:nvPr>
            <p:ph type="body" sz="quarter" idx="33" hasCustomPrompt="1"/>
          </p:nvPr>
        </p:nvSpPr>
        <p:spPr>
          <a:xfrm>
            <a:off x="12552742" y="6287683"/>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1" name="Текст 3">
            <a:extLst>
              <a:ext uri="{FF2B5EF4-FFF2-40B4-BE49-F238E27FC236}">
                <a16:creationId xmlns:a16="http://schemas.microsoft.com/office/drawing/2014/main" id="{6D4D1D18-3E26-44EB-9615-93D1E931044D}"/>
              </a:ext>
            </a:extLst>
          </p:cNvPr>
          <p:cNvSpPr>
            <a:spLocks noGrp="1"/>
          </p:cNvSpPr>
          <p:nvPr>
            <p:ph type="body" sz="quarter" idx="14" hasCustomPrompt="1"/>
          </p:nvPr>
        </p:nvSpPr>
        <p:spPr>
          <a:xfrm>
            <a:off x="81438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2" name="Текст 3">
            <a:extLst>
              <a:ext uri="{FF2B5EF4-FFF2-40B4-BE49-F238E27FC236}">
                <a16:creationId xmlns:a16="http://schemas.microsoft.com/office/drawing/2014/main" id="{9637A862-63D0-4E23-A55B-27232AA34F14}"/>
              </a:ext>
            </a:extLst>
          </p:cNvPr>
          <p:cNvSpPr>
            <a:spLocks noGrp="1"/>
          </p:cNvSpPr>
          <p:nvPr>
            <p:ph type="body" sz="quarter" idx="36" hasCustomPrompt="1"/>
          </p:nvPr>
        </p:nvSpPr>
        <p:spPr>
          <a:xfrm>
            <a:off x="1632366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3" name="Текст 3">
            <a:extLst>
              <a:ext uri="{FF2B5EF4-FFF2-40B4-BE49-F238E27FC236}">
                <a16:creationId xmlns:a16="http://schemas.microsoft.com/office/drawing/2014/main" id="{AD77004C-1860-464F-95F7-BD6A85851257}"/>
              </a:ext>
            </a:extLst>
          </p:cNvPr>
          <p:cNvSpPr>
            <a:spLocks noGrp="1"/>
          </p:cNvSpPr>
          <p:nvPr>
            <p:ph type="body" sz="quarter" idx="37" hasCustomPrompt="1"/>
          </p:nvPr>
        </p:nvSpPr>
        <p:spPr>
          <a:xfrm>
            <a:off x="8592000"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pic>
        <p:nvPicPr>
          <p:cNvPr id="16" name="Рисунок 15">
            <a:extLst>
              <a:ext uri="{FF2B5EF4-FFF2-40B4-BE49-F238E27FC236}">
                <a16:creationId xmlns:a16="http://schemas.microsoft.com/office/drawing/2014/main" id="{1F42930B-C63E-2F98-BD39-EF7C86B6F655}"/>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8E30AF71-B71E-8F44-99C6-8598CD88737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66493352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Заголовок + 3 картинки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Рисунок 2">
            <a:extLst>
              <a:ext uri="{FF2B5EF4-FFF2-40B4-BE49-F238E27FC236}">
                <a16:creationId xmlns:a16="http://schemas.microsoft.com/office/drawing/2014/main" id="{F4F3663D-717C-4343-801A-6221FF91789A}"/>
              </a:ext>
            </a:extLst>
          </p:cNvPr>
          <p:cNvSpPr>
            <a:spLocks noGrp="1"/>
          </p:cNvSpPr>
          <p:nvPr>
            <p:ph type="pic" sz="quarter" idx="12"/>
          </p:nvPr>
        </p:nvSpPr>
        <p:spPr>
          <a:xfrm>
            <a:off x="860333"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8" name="Рисунок 2">
            <a:extLst>
              <a:ext uri="{FF2B5EF4-FFF2-40B4-BE49-F238E27FC236}">
                <a16:creationId xmlns:a16="http://schemas.microsoft.com/office/drawing/2014/main" id="{E893B329-C712-4773-9464-DF5231AB0753}"/>
              </a:ext>
            </a:extLst>
          </p:cNvPr>
          <p:cNvSpPr>
            <a:spLocks noGrp="1"/>
          </p:cNvSpPr>
          <p:nvPr>
            <p:ph type="pic" sz="quarter" idx="30"/>
          </p:nvPr>
        </p:nvSpPr>
        <p:spPr>
          <a:xfrm>
            <a:off x="16323667"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0" name="Рисунок 2">
            <a:extLst>
              <a:ext uri="{FF2B5EF4-FFF2-40B4-BE49-F238E27FC236}">
                <a16:creationId xmlns:a16="http://schemas.microsoft.com/office/drawing/2014/main" id="{AF4CE7C6-A793-4E1D-98AD-7EDF29DB2F6D}"/>
              </a:ext>
            </a:extLst>
          </p:cNvPr>
          <p:cNvSpPr>
            <a:spLocks noGrp="1"/>
          </p:cNvSpPr>
          <p:nvPr>
            <p:ph type="pic" sz="quarter" idx="32"/>
          </p:nvPr>
        </p:nvSpPr>
        <p:spPr>
          <a:xfrm>
            <a:off x="8592000"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Текст 3">
            <a:extLst>
              <a:ext uri="{FF2B5EF4-FFF2-40B4-BE49-F238E27FC236}">
                <a16:creationId xmlns:a16="http://schemas.microsoft.com/office/drawing/2014/main" id="{CB0733DD-56D4-463E-9ED4-F356553499FF}"/>
              </a:ext>
            </a:extLst>
          </p:cNvPr>
          <p:cNvSpPr>
            <a:spLocks noGrp="1"/>
          </p:cNvSpPr>
          <p:nvPr>
            <p:ph type="body" sz="quarter" idx="14" hasCustomPrompt="1"/>
          </p:nvPr>
        </p:nvSpPr>
        <p:spPr>
          <a:xfrm>
            <a:off x="814387" y="8296058"/>
            <a:ext cx="7199999"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3" name="Текст 3">
            <a:extLst>
              <a:ext uri="{FF2B5EF4-FFF2-40B4-BE49-F238E27FC236}">
                <a16:creationId xmlns:a16="http://schemas.microsoft.com/office/drawing/2014/main" id="{8CE35713-63AF-4DB7-8C39-E184DB8567A6}"/>
              </a:ext>
            </a:extLst>
          </p:cNvPr>
          <p:cNvSpPr>
            <a:spLocks noGrp="1"/>
          </p:cNvSpPr>
          <p:nvPr>
            <p:ph type="body" sz="quarter" idx="36" hasCustomPrompt="1"/>
          </p:nvPr>
        </p:nvSpPr>
        <p:spPr>
          <a:xfrm>
            <a:off x="16323667" y="8296058"/>
            <a:ext cx="7199999"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4" name="Текст 3">
            <a:extLst>
              <a:ext uri="{FF2B5EF4-FFF2-40B4-BE49-F238E27FC236}">
                <a16:creationId xmlns:a16="http://schemas.microsoft.com/office/drawing/2014/main" id="{242AD53F-CE8C-4F60-81D3-A38CFF30D136}"/>
              </a:ext>
            </a:extLst>
          </p:cNvPr>
          <p:cNvSpPr>
            <a:spLocks noGrp="1"/>
          </p:cNvSpPr>
          <p:nvPr>
            <p:ph type="body" sz="quarter" idx="37" hasCustomPrompt="1"/>
          </p:nvPr>
        </p:nvSpPr>
        <p:spPr>
          <a:xfrm>
            <a:off x="8592000" y="8296058"/>
            <a:ext cx="7199999"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5" name="Текст 7">
            <a:extLst>
              <a:ext uri="{FF2B5EF4-FFF2-40B4-BE49-F238E27FC236}">
                <a16:creationId xmlns:a16="http://schemas.microsoft.com/office/drawing/2014/main" id="{E522372A-0F1D-4589-BAE8-E5E46F80CDDB}"/>
              </a:ext>
            </a:extLst>
          </p:cNvPr>
          <p:cNvSpPr>
            <a:spLocks noGrp="1"/>
          </p:cNvSpPr>
          <p:nvPr>
            <p:ph type="body" sz="quarter" idx="29" hasCustomPrompt="1"/>
          </p:nvPr>
        </p:nvSpPr>
        <p:spPr>
          <a:xfrm>
            <a:off x="4821075" y="6287683"/>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6" name="Текст 7">
            <a:extLst>
              <a:ext uri="{FF2B5EF4-FFF2-40B4-BE49-F238E27FC236}">
                <a16:creationId xmlns:a16="http://schemas.microsoft.com/office/drawing/2014/main" id="{5C493F4F-ADDC-4328-9A32-F46E41054BE8}"/>
              </a:ext>
            </a:extLst>
          </p:cNvPr>
          <p:cNvSpPr>
            <a:spLocks noGrp="1"/>
          </p:cNvSpPr>
          <p:nvPr>
            <p:ph type="body" sz="quarter" idx="31" hasCustomPrompt="1"/>
          </p:nvPr>
        </p:nvSpPr>
        <p:spPr>
          <a:xfrm>
            <a:off x="20284409" y="6287683"/>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7" name="Текст 7">
            <a:extLst>
              <a:ext uri="{FF2B5EF4-FFF2-40B4-BE49-F238E27FC236}">
                <a16:creationId xmlns:a16="http://schemas.microsoft.com/office/drawing/2014/main" id="{9A8095BE-D2E8-4C0A-A339-FEDF4AC5C553}"/>
              </a:ext>
            </a:extLst>
          </p:cNvPr>
          <p:cNvSpPr>
            <a:spLocks noGrp="1"/>
          </p:cNvSpPr>
          <p:nvPr>
            <p:ph type="body" sz="quarter" idx="33" hasCustomPrompt="1"/>
          </p:nvPr>
        </p:nvSpPr>
        <p:spPr>
          <a:xfrm>
            <a:off x="12552742" y="6287683"/>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8" name="Рисунок 17">
            <a:extLst>
              <a:ext uri="{FF2B5EF4-FFF2-40B4-BE49-F238E27FC236}">
                <a16:creationId xmlns:a16="http://schemas.microsoft.com/office/drawing/2014/main" id="{E8656012-D20B-0926-5E82-14D939C26E75}"/>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34591634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Заголовок + 4 карти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62A88202-F6A4-408B-A543-2E65358A2B10}"/>
              </a:ext>
            </a:extLst>
          </p:cNvPr>
          <p:cNvSpPr>
            <a:spLocks noGrp="1"/>
          </p:cNvSpPr>
          <p:nvPr>
            <p:ph type="pic" sz="quarter" idx="12"/>
          </p:nvPr>
        </p:nvSpPr>
        <p:spPr>
          <a:xfrm>
            <a:off x="860333" y="3679986"/>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6" name="Текст 7">
            <a:extLst>
              <a:ext uri="{FF2B5EF4-FFF2-40B4-BE49-F238E27FC236}">
                <a16:creationId xmlns:a16="http://schemas.microsoft.com/office/drawing/2014/main" id="{803E8536-6A75-413D-9DB8-8B15EDEACDA9}"/>
              </a:ext>
            </a:extLst>
          </p:cNvPr>
          <p:cNvSpPr>
            <a:spLocks noGrp="1"/>
          </p:cNvSpPr>
          <p:nvPr>
            <p:ph type="body" sz="quarter" idx="29" hasCustomPrompt="1"/>
          </p:nvPr>
        </p:nvSpPr>
        <p:spPr>
          <a:xfrm>
            <a:off x="5795722" y="6278021"/>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7" name="Рисунок 2">
            <a:extLst>
              <a:ext uri="{FF2B5EF4-FFF2-40B4-BE49-F238E27FC236}">
                <a16:creationId xmlns:a16="http://schemas.microsoft.com/office/drawing/2014/main" id="{0CB84016-5AA6-4A96-B1CA-7267BC32CD72}"/>
              </a:ext>
            </a:extLst>
          </p:cNvPr>
          <p:cNvSpPr>
            <a:spLocks noGrp="1"/>
          </p:cNvSpPr>
          <p:nvPr>
            <p:ph type="pic" sz="quarter" idx="30"/>
          </p:nvPr>
        </p:nvSpPr>
        <p:spPr>
          <a:xfrm>
            <a:off x="860333" y="8135354"/>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8" name="Текст 7">
            <a:extLst>
              <a:ext uri="{FF2B5EF4-FFF2-40B4-BE49-F238E27FC236}">
                <a16:creationId xmlns:a16="http://schemas.microsoft.com/office/drawing/2014/main" id="{56ACD8D4-19EC-4DEF-A6AD-FD10EC8917D0}"/>
              </a:ext>
            </a:extLst>
          </p:cNvPr>
          <p:cNvSpPr>
            <a:spLocks noGrp="1"/>
          </p:cNvSpPr>
          <p:nvPr>
            <p:ph type="body" sz="quarter" idx="31" hasCustomPrompt="1"/>
          </p:nvPr>
        </p:nvSpPr>
        <p:spPr>
          <a:xfrm>
            <a:off x="5795722" y="10733389"/>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E6A2216C-E21A-4ACA-878F-28D02F7370D9}"/>
              </a:ext>
            </a:extLst>
          </p:cNvPr>
          <p:cNvSpPr>
            <a:spLocks noGrp="1"/>
          </p:cNvSpPr>
          <p:nvPr>
            <p:ph type="pic" sz="quarter" idx="32"/>
          </p:nvPr>
        </p:nvSpPr>
        <p:spPr>
          <a:xfrm>
            <a:off x="10098118" y="3679986"/>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DB32C989-7A90-4738-AD06-F06DA414005F}"/>
              </a:ext>
            </a:extLst>
          </p:cNvPr>
          <p:cNvSpPr>
            <a:spLocks noGrp="1"/>
          </p:cNvSpPr>
          <p:nvPr>
            <p:ph type="body" sz="quarter" idx="33" hasCustomPrompt="1"/>
          </p:nvPr>
        </p:nvSpPr>
        <p:spPr>
          <a:xfrm>
            <a:off x="15033507" y="6278021"/>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1" name="Рисунок 2">
            <a:extLst>
              <a:ext uri="{FF2B5EF4-FFF2-40B4-BE49-F238E27FC236}">
                <a16:creationId xmlns:a16="http://schemas.microsoft.com/office/drawing/2014/main" id="{37A605EC-EB74-44A3-A41C-69EE53585EED}"/>
              </a:ext>
            </a:extLst>
          </p:cNvPr>
          <p:cNvSpPr>
            <a:spLocks noGrp="1"/>
          </p:cNvSpPr>
          <p:nvPr>
            <p:ph type="pic" sz="quarter" idx="34"/>
          </p:nvPr>
        </p:nvSpPr>
        <p:spPr>
          <a:xfrm>
            <a:off x="10098118" y="8135354"/>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2" name="Текст 7">
            <a:extLst>
              <a:ext uri="{FF2B5EF4-FFF2-40B4-BE49-F238E27FC236}">
                <a16:creationId xmlns:a16="http://schemas.microsoft.com/office/drawing/2014/main" id="{1076DE5F-3783-4A5F-9DF1-5D54E12BAD4C}"/>
              </a:ext>
            </a:extLst>
          </p:cNvPr>
          <p:cNvSpPr>
            <a:spLocks noGrp="1"/>
          </p:cNvSpPr>
          <p:nvPr>
            <p:ph type="body" sz="quarter" idx="35" hasCustomPrompt="1"/>
          </p:nvPr>
        </p:nvSpPr>
        <p:spPr>
          <a:xfrm>
            <a:off x="15033507" y="10733389"/>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3" name="Текст 3">
            <a:extLst>
              <a:ext uri="{FF2B5EF4-FFF2-40B4-BE49-F238E27FC236}">
                <a16:creationId xmlns:a16="http://schemas.microsoft.com/office/drawing/2014/main" id="{E183F417-0F4B-4C18-87A7-1075DFB9004E}"/>
              </a:ext>
            </a:extLst>
          </p:cNvPr>
          <p:cNvSpPr>
            <a:spLocks noGrp="1"/>
          </p:cNvSpPr>
          <p:nvPr>
            <p:ph type="body" sz="quarter" idx="14" hasCustomPrompt="1"/>
          </p:nvPr>
        </p:nvSpPr>
        <p:spPr>
          <a:xfrm>
            <a:off x="19335903" y="3617640"/>
            <a:ext cx="4233710" cy="1763778"/>
          </a:xfrm>
        </p:spPr>
        <p:txBody>
          <a:bodyPr anchor="t">
            <a:spAutoFit/>
          </a:bodyPr>
          <a:lstStyle>
            <a:lvl1pPr marL="0" indent="0">
              <a:lnSpc>
                <a:spcPct val="100000"/>
              </a:lnSpc>
              <a:spcBef>
                <a:spcPts val="0"/>
              </a:spcBef>
              <a:buNone/>
              <a:defRPr sz="3600" b="0" i="0">
                <a:solidFill>
                  <a:schemeClr val="tx1"/>
                </a:solidFill>
                <a:latin typeface="+mn-lt"/>
                <a:cs typeface="Segoe UI" panose="020B0502040204020203" pitchFamily="34" charset="0"/>
              </a:defRPr>
            </a:lvl1pPr>
          </a:lstStyle>
          <a:p>
            <a:pPr lvl="0"/>
            <a:r>
              <a:rPr lang="ru-RU" dirty="0"/>
              <a:t>Дополнительное поле для вашего текста</a:t>
            </a:r>
          </a:p>
        </p:txBody>
      </p:sp>
      <p:pic>
        <p:nvPicPr>
          <p:cNvPr id="16" name="Рисунок 15">
            <a:extLst>
              <a:ext uri="{FF2B5EF4-FFF2-40B4-BE49-F238E27FC236}">
                <a16:creationId xmlns:a16="http://schemas.microsoft.com/office/drawing/2014/main" id="{6479235E-8CE4-ECE5-C3EF-D1377AC5DCA9}"/>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AB8E3785-CD30-6D4E-EDEC-BDC60F3C8B4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82346644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Заголовок + 4 карти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9C292048-7C82-4547-A17B-5AE7AB68F336}"/>
              </a:ext>
            </a:extLst>
          </p:cNvPr>
          <p:cNvSpPr>
            <a:spLocks noGrp="1"/>
          </p:cNvSpPr>
          <p:nvPr>
            <p:ph type="pic" sz="quarter" idx="12"/>
          </p:nvPr>
        </p:nvSpPr>
        <p:spPr>
          <a:xfrm>
            <a:off x="860333"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7" name="Рисунок 2">
            <a:extLst>
              <a:ext uri="{FF2B5EF4-FFF2-40B4-BE49-F238E27FC236}">
                <a16:creationId xmlns:a16="http://schemas.microsoft.com/office/drawing/2014/main" id="{47890073-2902-48C4-9E47-AE45E90A0DFE}"/>
              </a:ext>
            </a:extLst>
          </p:cNvPr>
          <p:cNvSpPr>
            <a:spLocks noGrp="1"/>
          </p:cNvSpPr>
          <p:nvPr>
            <p:ph type="pic" sz="quarter" idx="30"/>
          </p:nvPr>
        </p:nvSpPr>
        <p:spPr>
          <a:xfrm>
            <a:off x="860333"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9" name="Рисунок 2">
            <a:extLst>
              <a:ext uri="{FF2B5EF4-FFF2-40B4-BE49-F238E27FC236}">
                <a16:creationId xmlns:a16="http://schemas.microsoft.com/office/drawing/2014/main" id="{2139F571-C420-4472-9ECA-59F4F0528124}"/>
              </a:ext>
            </a:extLst>
          </p:cNvPr>
          <p:cNvSpPr>
            <a:spLocks noGrp="1"/>
          </p:cNvSpPr>
          <p:nvPr>
            <p:ph type="pic" sz="quarter" idx="32"/>
          </p:nvPr>
        </p:nvSpPr>
        <p:spPr>
          <a:xfrm>
            <a:off x="10098118"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1" name="Рисунок 2">
            <a:extLst>
              <a:ext uri="{FF2B5EF4-FFF2-40B4-BE49-F238E27FC236}">
                <a16:creationId xmlns:a16="http://schemas.microsoft.com/office/drawing/2014/main" id="{EC6E8446-1C36-4505-B886-1D1FE820821D}"/>
              </a:ext>
            </a:extLst>
          </p:cNvPr>
          <p:cNvSpPr>
            <a:spLocks noGrp="1"/>
          </p:cNvSpPr>
          <p:nvPr>
            <p:ph type="pic" sz="quarter" idx="34"/>
          </p:nvPr>
        </p:nvSpPr>
        <p:spPr>
          <a:xfrm>
            <a:off x="10098118"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3" name="Текст 3">
            <a:extLst>
              <a:ext uri="{FF2B5EF4-FFF2-40B4-BE49-F238E27FC236}">
                <a16:creationId xmlns:a16="http://schemas.microsoft.com/office/drawing/2014/main" id="{4CFB4392-B1EE-40C2-B716-28CC0870EF4B}"/>
              </a:ext>
            </a:extLst>
          </p:cNvPr>
          <p:cNvSpPr>
            <a:spLocks noGrp="1"/>
          </p:cNvSpPr>
          <p:nvPr>
            <p:ph type="body" sz="quarter" idx="14" hasCustomPrompt="1"/>
          </p:nvPr>
        </p:nvSpPr>
        <p:spPr>
          <a:xfrm>
            <a:off x="19335903" y="3617640"/>
            <a:ext cx="4233710" cy="1763778"/>
          </a:xfrm>
        </p:spPr>
        <p:txBody>
          <a:bodyPr anchor="t">
            <a:spAutoFit/>
          </a:bodyPr>
          <a:lstStyle>
            <a:lvl1pPr marL="0" indent="0">
              <a:lnSpc>
                <a:spcPct val="100000"/>
              </a:lnSpc>
              <a:buNone/>
              <a:defRPr sz="3600" b="0" i="0">
                <a:solidFill>
                  <a:schemeClr val="tx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14" name="Текст 7">
            <a:extLst>
              <a:ext uri="{FF2B5EF4-FFF2-40B4-BE49-F238E27FC236}">
                <a16:creationId xmlns:a16="http://schemas.microsoft.com/office/drawing/2014/main" id="{64B5901F-4832-453B-AAF3-BA08474D8086}"/>
              </a:ext>
            </a:extLst>
          </p:cNvPr>
          <p:cNvSpPr>
            <a:spLocks noGrp="1"/>
          </p:cNvSpPr>
          <p:nvPr>
            <p:ph type="body" sz="quarter" idx="29" hasCustomPrompt="1"/>
          </p:nvPr>
        </p:nvSpPr>
        <p:spPr>
          <a:xfrm>
            <a:off x="5795722" y="6278021"/>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5" name="Текст 7">
            <a:extLst>
              <a:ext uri="{FF2B5EF4-FFF2-40B4-BE49-F238E27FC236}">
                <a16:creationId xmlns:a16="http://schemas.microsoft.com/office/drawing/2014/main" id="{C58DF80F-D6E2-4F8B-9F83-5060CDEF5468}"/>
              </a:ext>
            </a:extLst>
          </p:cNvPr>
          <p:cNvSpPr>
            <a:spLocks noGrp="1"/>
          </p:cNvSpPr>
          <p:nvPr>
            <p:ph type="body" sz="quarter" idx="31" hasCustomPrompt="1"/>
          </p:nvPr>
        </p:nvSpPr>
        <p:spPr>
          <a:xfrm>
            <a:off x="5795722" y="10733389"/>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6" name="Текст 7">
            <a:extLst>
              <a:ext uri="{FF2B5EF4-FFF2-40B4-BE49-F238E27FC236}">
                <a16:creationId xmlns:a16="http://schemas.microsoft.com/office/drawing/2014/main" id="{9C5BC115-7717-4436-8959-A30362B0C814}"/>
              </a:ext>
            </a:extLst>
          </p:cNvPr>
          <p:cNvSpPr>
            <a:spLocks noGrp="1"/>
          </p:cNvSpPr>
          <p:nvPr>
            <p:ph type="body" sz="quarter" idx="33" hasCustomPrompt="1"/>
          </p:nvPr>
        </p:nvSpPr>
        <p:spPr>
          <a:xfrm>
            <a:off x="15033507" y="6278021"/>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7" name="Текст 7">
            <a:extLst>
              <a:ext uri="{FF2B5EF4-FFF2-40B4-BE49-F238E27FC236}">
                <a16:creationId xmlns:a16="http://schemas.microsoft.com/office/drawing/2014/main" id="{78863F1C-9D27-4421-95D7-94029A85A216}"/>
              </a:ext>
            </a:extLst>
          </p:cNvPr>
          <p:cNvSpPr>
            <a:spLocks noGrp="1"/>
          </p:cNvSpPr>
          <p:nvPr>
            <p:ph type="body" sz="quarter" idx="35" hasCustomPrompt="1"/>
          </p:nvPr>
        </p:nvSpPr>
        <p:spPr>
          <a:xfrm>
            <a:off x="15033507" y="10733389"/>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pic>
        <p:nvPicPr>
          <p:cNvPr id="18" name="Рисунок 17">
            <a:extLst>
              <a:ext uri="{FF2B5EF4-FFF2-40B4-BE49-F238E27FC236}">
                <a16:creationId xmlns:a16="http://schemas.microsoft.com/office/drawing/2014/main" id="{E960E85F-53A5-13EA-52C3-0109CC12DD63}"/>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9" name="Рисунок 18">
            <a:extLst>
              <a:ext uri="{FF2B5EF4-FFF2-40B4-BE49-F238E27FC236}">
                <a16:creationId xmlns:a16="http://schemas.microsoft.com/office/drawing/2014/main" id="{4A116926-BE76-2469-E3BA-F119B49C725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83141399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Заголовок + 4 картинки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Рисунок 2">
            <a:extLst>
              <a:ext uri="{FF2B5EF4-FFF2-40B4-BE49-F238E27FC236}">
                <a16:creationId xmlns:a16="http://schemas.microsoft.com/office/drawing/2014/main" id="{2ABFF8B9-2951-431E-AA8A-26A857BC2CAF}"/>
              </a:ext>
            </a:extLst>
          </p:cNvPr>
          <p:cNvSpPr>
            <a:spLocks noGrp="1"/>
          </p:cNvSpPr>
          <p:nvPr>
            <p:ph type="pic" sz="quarter" idx="12"/>
          </p:nvPr>
        </p:nvSpPr>
        <p:spPr>
          <a:xfrm>
            <a:off x="860333"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8" name="Рисунок 2">
            <a:extLst>
              <a:ext uri="{FF2B5EF4-FFF2-40B4-BE49-F238E27FC236}">
                <a16:creationId xmlns:a16="http://schemas.microsoft.com/office/drawing/2014/main" id="{00C8C2C2-2CC1-4094-B48F-85FE3B2578AB}"/>
              </a:ext>
            </a:extLst>
          </p:cNvPr>
          <p:cNvSpPr>
            <a:spLocks noGrp="1"/>
          </p:cNvSpPr>
          <p:nvPr>
            <p:ph type="pic" sz="quarter" idx="30"/>
          </p:nvPr>
        </p:nvSpPr>
        <p:spPr>
          <a:xfrm>
            <a:off x="860333"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0" name="Рисунок 2">
            <a:extLst>
              <a:ext uri="{FF2B5EF4-FFF2-40B4-BE49-F238E27FC236}">
                <a16:creationId xmlns:a16="http://schemas.microsoft.com/office/drawing/2014/main" id="{9AD39E4B-70EE-4F92-8EA7-AF680B30982F}"/>
              </a:ext>
            </a:extLst>
          </p:cNvPr>
          <p:cNvSpPr>
            <a:spLocks noGrp="1"/>
          </p:cNvSpPr>
          <p:nvPr>
            <p:ph type="pic" sz="quarter" idx="32"/>
          </p:nvPr>
        </p:nvSpPr>
        <p:spPr>
          <a:xfrm>
            <a:off x="10098118"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Рисунок 2">
            <a:extLst>
              <a:ext uri="{FF2B5EF4-FFF2-40B4-BE49-F238E27FC236}">
                <a16:creationId xmlns:a16="http://schemas.microsoft.com/office/drawing/2014/main" id="{C1B11B70-56B6-4ECB-95E8-2F767048BE7C}"/>
              </a:ext>
            </a:extLst>
          </p:cNvPr>
          <p:cNvSpPr>
            <a:spLocks noGrp="1"/>
          </p:cNvSpPr>
          <p:nvPr>
            <p:ph type="pic" sz="quarter" idx="34"/>
          </p:nvPr>
        </p:nvSpPr>
        <p:spPr>
          <a:xfrm>
            <a:off x="10098118"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4" name="Текст 3">
            <a:extLst>
              <a:ext uri="{FF2B5EF4-FFF2-40B4-BE49-F238E27FC236}">
                <a16:creationId xmlns:a16="http://schemas.microsoft.com/office/drawing/2014/main" id="{9FC411F3-744C-43BF-AD74-AE5CACCD7433}"/>
              </a:ext>
            </a:extLst>
          </p:cNvPr>
          <p:cNvSpPr>
            <a:spLocks noGrp="1"/>
          </p:cNvSpPr>
          <p:nvPr>
            <p:ph type="body" sz="quarter" idx="14" hasCustomPrompt="1"/>
          </p:nvPr>
        </p:nvSpPr>
        <p:spPr>
          <a:xfrm>
            <a:off x="19335903" y="3617640"/>
            <a:ext cx="4233710" cy="1763778"/>
          </a:xfrm>
        </p:spPr>
        <p:txBody>
          <a:bodyPr anchor="t">
            <a:spAutoFit/>
          </a:bodyPr>
          <a:lstStyle>
            <a:lvl1pPr marL="0" indent="0">
              <a:lnSpc>
                <a:spcPct val="100000"/>
              </a:lnSpc>
              <a:buNone/>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15" name="Текст 7">
            <a:extLst>
              <a:ext uri="{FF2B5EF4-FFF2-40B4-BE49-F238E27FC236}">
                <a16:creationId xmlns:a16="http://schemas.microsoft.com/office/drawing/2014/main" id="{9D4EA1FA-AFBD-4A14-8E45-A692B5DAE005}"/>
              </a:ext>
            </a:extLst>
          </p:cNvPr>
          <p:cNvSpPr>
            <a:spLocks noGrp="1"/>
          </p:cNvSpPr>
          <p:nvPr>
            <p:ph type="body" sz="quarter" idx="29" hasCustomPrompt="1"/>
          </p:nvPr>
        </p:nvSpPr>
        <p:spPr>
          <a:xfrm>
            <a:off x="5795722" y="6278021"/>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6" name="Текст 7">
            <a:extLst>
              <a:ext uri="{FF2B5EF4-FFF2-40B4-BE49-F238E27FC236}">
                <a16:creationId xmlns:a16="http://schemas.microsoft.com/office/drawing/2014/main" id="{D9FAAAB1-4DCE-4312-94AA-0F1937A0512A}"/>
              </a:ext>
            </a:extLst>
          </p:cNvPr>
          <p:cNvSpPr>
            <a:spLocks noGrp="1"/>
          </p:cNvSpPr>
          <p:nvPr>
            <p:ph type="body" sz="quarter" idx="31" hasCustomPrompt="1"/>
          </p:nvPr>
        </p:nvSpPr>
        <p:spPr>
          <a:xfrm>
            <a:off x="5795722" y="10733389"/>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7" name="Текст 7">
            <a:extLst>
              <a:ext uri="{FF2B5EF4-FFF2-40B4-BE49-F238E27FC236}">
                <a16:creationId xmlns:a16="http://schemas.microsoft.com/office/drawing/2014/main" id="{4AD38F6E-E2A2-4B57-9BEE-B73893A69806}"/>
              </a:ext>
            </a:extLst>
          </p:cNvPr>
          <p:cNvSpPr>
            <a:spLocks noGrp="1"/>
          </p:cNvSpPr>
          <p:nvPr>
            <p:ph type="body" sz="quarter" idx="33" hasCustomPrompt="1"/>
          </p:nvPr>
        </p:nvSpPr>
        <p:spPr>
          <a:xfrm>
            <a:off x="15033507" y="6278021"/>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8" name="Текст 7">
            <a:extLst>
              <a:ext uri="{FF2B5EF4-FFF2-40B4-BE49-F238E27FC236}">
                <a16:creationId xmlns:a16="http://schemas.microsoft.com/office/drawing/2014/main" id="{70B6BC49-062B-4A40-A447-AC0CC686EBDA}"/>
              </a:ext>
            </a:extLst>
          </p:cNvPr>
          <p:cNvSpPr>
            <a:spLocks noGrp="1"/>
          </p:cNvSpPr>
          <p:nvPr>
            <p:ph type="body" sz="quarter" idx="35" hasCustomPrompt="1"/>
          </p:nvPr>
        </p:nvSpPr>
        <p:spPr>
          <a:xfrm>
            <a:off x="15033507" y="10733389"/>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9" name="Рисунок 18">
            <a:extLst>
              <a:ext uri="{FF2B5EF4-FFF2-40B4-BE49-F238E27FC236}">
                <a16:creationId xmlns:a16="http://schemas.microsoft.com/office/drawing/2014/main" id="{48AABF5D-A722-794E-5A65-E7BA4F492500}"/>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19343571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Заголовок + 1 картинка + 4 буллита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3">
            <a:extLst>
              <a:ext uri="{FF2B5EF4-FFF2-40B4-BE49-F238E27FC236}">
                <a16:creationId xmlns:a16="http://schemas.microsoft.com/office/drawing/2014/main" id="{04672B7A-B17A-4E16-A96B-CDE4EA739E5E}"/>
              </a:ext>
            </a:extLst>
          </p:cNvPr>
          <p:cNvSpPr>
            <a:spLocks noGrp="1"/>
          </p:cNvSpPr>
          <p:nvPr>
            <p:ph type="body" sz="quarter" idx="15" hasCustomPrompt="1"/>
          </p:nvPr>
        </p:nvSpPr>
        <p:spPr>
          <a:xfrm>
            <a:off x="12192001" y="3617640"/>
            <a:ext cx="11376964"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6" name="Текст 3">
            <a:extLst>
              <a:ext uri="{FF2B5EF4-FFF2-40B4-BE49-F238E27FC236}">
                <a16:creationId xmlns:a16="http://schemas.microsoft.com/office/drawing/2014/main" id="{825794EF-498E-4F74-BA9B-927296F29185}"/>
              </a:ext>
            </a:extLst>
          </p:cNvPr>
          <p:cNvSpPr>
            <a:spLocks noGrp="1"/>
          </p:cNvSpPr>
          <p:nvPr>
            <p:ph type="body" sz="quarter" idx="29" hasCustomPrompt="1"/>
          </p:nvPr>
        </p:nvSpPr>
        <p:spPr>
          <a:xfrm>
            <a:off x="12192001" y="5646082"/>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7" name="Текст 3">
            <a:extLst>
              <a:ext uri="{FF2B5EF4-FFF2-40B4-BE49-F238E27FC236}">
                <a16:creationId xmlns:a16="http://schemas.microsoft.com/office/drawing/2014/main" id="{641682D0-4248-42DB-AFB8-6845589D3E49}"/>
              </a:ext>
            </a:extLst>
          </p:cNvPr>
          <p:cNvSpPr>
            <a:spLocks noGrp="1"/>
          </p:cNvSpPr>
          <p:nvPr>
            <p:ph type="body" sz="quarter" idx="30" hasCustomPrompt="1"/>
          </p:nvPr>
        </p:nvSpPr>
        <p:spPr>
          <a:xfrm>
            <a:off x="12192001" y="7674524"/>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8" name="Текст 3">
            <a:extLst>
              <a:ext uri="{FF2B5EF4-FFF2-40B4-BE49-F238E27FC236}">
                <a16:creationId xmlns:a16="http://schemas.microsoft.com/office/drawing/2014/main" id="{EB50C3F2-E2D5-4DBD-A59D-2FE9400AF7F3}"/>
              </a:ext>
            </a:extLst>
          </p:cNvPr>
          <p:cNvSpPr>
            <a:spLocks noGrp="1"/>
          </p:cNvSpPr>
          <p:nvPr>
            <p:ph type="body" sz="quarter" idx="31" hasCustomPrompt="1"/>
          </p:nvPr>
        </p:nvSpPr>
        <p:spPr>
          <a:xfrm>
            <a:off x="12192001" y="9702965"/>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9" name="Рисунок 2">
            <a:extLst>
              <a:ext uri="{FF2B5EF4-FFF2-40B4-BE49-F238E27FC236}">
                <a16:creationId xmlns:a16="http://schemas.microsoft.com/office/drawing/2014/main" id="{8813D9DA-EA44-49CF-9C7E-588BEE8840E4}"/>
              </a:ext>
            </a:extLst>
          </p:cNvPr>
          <p:cNvSpPr>
            <a:spLocks noGrp="1"/>
          </p:cNvSpPr>
          <p:nvPr>
            <p:ph type="pic" sz="quarter" idx="12"/>
          </p:nvPr>
        </p:nvSpPr>
        <p:spPr>
          <a:xfrm>
            <a:off x="860333" y="3660079"/>
            <a:ext cx="10591750" cy="4838272"/>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178F3AB1-C91A-4A32-97FB-D7EA8E4E6F0F}"/>
              </a:ext>
            </a:extLst>
          </p:cNvPr>
          <p:cNvSpPr>
            <a:spLocks noGrp="1"/>
          </p:cNvSpPr>
          <p:nvPr>
            <p:ph type="body" sz="quarter" idx="32" hasCustomPrompt="1"/>
          </p:nvPr>
        </p:nvSpPr>
        <p:spPr>
          <a:xfrm>
            <a:off x="7254049" y="7035184"/>
            <a:ext cx="4146131" cy="1423593"/>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3FAEBD1F-C4C9-8B48-5A06-86A41719FC18}"/>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CD9A236D-C75D-343A-20CC-FC5934170A0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37325170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Заголовок + 1 картинка + 4 буллита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3">
            <a:extLst>
              <a:ext uri="{FF2B5EF4-FFF2-40B4-BE49-F238E27FC236}">
                <a16:creationId xmlns:a16="http://schemas.microsoft.com/office/drawing/2014/main" id="{5FFCCD5D-603A-4014-A8C3-2EC1A9F8B52B}"/>
              </a:ext>
            </a:extLst>
          </p:cNvPr>
          <p:cNvSpPr>
            <a:spLocks noGrp="1"/>
          </p:cNvSpPr>
          <p:nvPr>
            <p:ph type="body" sz="quarter" idx="15" hasCustomPrompt="1"/>
          </p:nvPr>
        </p:nvSpPr>
        <p:spPr>
          <a:xfrm>
            <a:off x="12192001" y="3617640"/>
            <a:ext cx="11376964"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6" name="Текст 3">
            <a:extLst>
              <a:ext uri="{FF2B5EF4-FFF2-40B4-BE49-F238E27FC236}">
                <a16:creationId xmlns:a16="http://schemas.microsoft.com/office/drawing/2014/main" id="{54D20E2E-3EB5-4D1D-9F2C-6BBD33F64F75}"/>
              </a:ext>
            </a:extLst>
          </p:cNvPr>
          <p:cNvSpPr>
            <a:spLocks noGrp="1"/>
          </p:cNvSpPr>
          <p:nvPr>
            <p:ph type="body" sz="quarter" idx="29" hasCustomPrompt="1"/>
          </p:nvPr>
        </p:nvSpPr>
        <p:spPr>
          <a:xfrm>
            <a:off x="12192001" y="5646082"/>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7" name="Текст 3">
            <a:extLst>
              <a:ext uri="{FF2B5EF4-FFF2-40B4-BE49-F238E27FC236}">
                <a16:creationId xmlns:a16="http://schemas.microsoft.com/office/drawing/2014/main" id="{48E0FB2B-69CB-4A63-8E81-8DC5B2403B07}"/>
              </a:ext>
            </a:extLst>
          </p:cNvPr>
          <p:cNvSpPr>
            <a:spLocks noGrp="1"/>
          </p:cNvSpPr>
          <p:nvPr>
            <p:ph type="body" sz="quarter" idx="30" hasCustomPrompt="1"/>
          </p:nvPr>
        </p:nvSpPr>
        <p:spPr>
          <a:xfrm>
            <a:off x="12192001" y="7674524"/>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8" name="Текст 3">
            <a:extLst>
              <a:ext uri="{FF2B5EF4-FFF2-40B4-BE49-F238E27FC236}">
                <a16:creationId xmlns:a16="http://schemas.microsoft.com/office/drawing/2014/main" id="{C541A12B-552A-4140-AB7D-307DCA09F392}"/>
              </a:ext>
            </a:extLst>
          </p:cNvPr>
          <p:cNvSpPr>
            <a:spLocks noGrp="1"/>
          </p:cNvSpPr>
          <p:nvPr>
            <p:ph type="body" sz="quarter" idx="31" hasCustomPrompt="1"/>
          </p:nvPr>
        </p:nvSpPr>
        <p:spPr>
          <a:xfrm>
            <a:off x="12192001" y="9702965"/>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9" name="Рисунок 2">
            <a:extLst>
              <a:ext uri="{FF2B5EF4-FFF2-40B4-BE49-F238E27FC236}">
                <a16:creationId xmlns:a16="http://schemas.microsoft.com/office/drawing/2014/main" id="{390FE1F0-2A26-4573-B904-8D83D2CFF000}"/>
              </a:ext>
            </a:extLst>
          </p:cNvPr>
          <p:cNvSpPr>
            <a:spLocks noGrp="1"/>
          </p:cNvSpPr>
          <p:nvPr>
            <p:ph type="pic" sz="quarter" idx="12"/>
          </p:nvPr>
        </p:nvSpPr>
        <p:spPr>
          <a:xfrm>
            <a:off x="860333" y="3660079"/>
            <a:ext cx="10591750" cy="4838272"/>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1" name="Текст 7">
            <a:extLst>
              <a:ext uri="{FF2B5EF4-FFF2-40B4-BE49-F238E27FC236}">
                <a16:creationId xmlns:a16="http://schemas.microsoft.com/office/drawing/2014/main" id="{45A1E4BA-9869-4939-9B99-0C5FF216349B}"/>
              </a:ext>
            </a:extLst>
          </p:cNvPr>
          <p:cNvSpPr>
            <a:spLocks noGrp="1"/>
          </p:cNvSpPr>
          <p:nvPr>
            <p:ph type="body" sz="quarter" idx="32" hasCustomPrompt="1"/>
          </p:nvPr>
        </p:nvSpPr>
        <p:spPr>
          <a:xfrm>
            <a:off x="7254049" y="7035184"/>
            <a:ext cx="4146131" cy="1423593"/>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pic>
        <p:nvPicPr>
          <p:cNvPr id="12" name="Рисунок 11">
            <a:extLst>
              <a:ext uri="{FF2B5EF4-FFF2-40B4-BE49-F238E27FC236}">
                <a16:creationId xmlns:a16="http://schemas.microsoft.com/office/drawing/2014/main" id="{5EF7C4E6-F1D4-7369-F3DF-E0A445FF85B9}"/>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3" name="Рисунок 12">
            <a:extLst>
              <a:ext uri="{FF2B5EF4-FFF2-40B4-BE49-F238E27FC236}">
                <a16:creationId xmlns:a16="http://schemas.microsoft.com/office/drawing/2014/main" id="{1E273354-3271-AF31-C2A4-5DB17C7B6AC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96474515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Заголовок + 1 картинка + 4 буллита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3">
            <a:extLst>
              <a:ext uri="{FF2B5EF4-FFF2-40B4-BE49-F238E27FC236}">
                <a16:creationId xmlns:a16="http://schemas.microsoft.com/office/drawing/2014/main" id="{10DC3195-23AC-415E-AFA9-09AAF9F870F9}"/>
              </a:ext>
            </a:extLst>
          </p:cNvPr>
          <p:cNvSpPr>
            <a:spLocks noGrp="1"/>
          </p:cNvSpPr>
          <p:nvPr>
            <p:ph type="body" sz="quarter" idx="15" hasCustomPrompt="1"/>
          </p:nvPr>
        </p:nvSpPr>
        <p:spPr>
          <a:xfrm>
            <a:off x="12192001" y="3617640"/>
            <a:ext cx="11376964"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7" name="Текст 3">
            <a:extLst>
              <a:ext uri="{FF2B5EF4-FFF2-40B4-BE49-F238E27FC236}">
                <a16:creationId xmlns:a16="http://schemas.microsoft.com/office/drawing/2014/main" id="{06EDEA2B-FA0E-43DF-8AB7-F0FE38C957BC}"/>
              </a:ext>
            </a:extLst>
          </p:cNvPr>
          <p:cNvSpPr>
            <a:spLocks noGrp="1"/>
          </p:cNvSpPr>
          <p:nvPr>
            <p:ph type="body" sz="quarter" idx="29" hasCustomPrompt="1"/>
          </p:nvPr>
        </p:nvSpPr>
        <p:spPr>
          <a:xfrm>
            <a:off x="12192001" y="5646082"/>
            <a:ext cx="11376963"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8" name="Текст 3">
            <a:extLst>
              <a:ext uri="{FF2B5EF4-FFF2-40B4-BE49-F238E27FC236}">
                <a16:creationId xmlns:a16="http://schemas.microsoft.com/office/drawing/2014/main" id="{426ED434-9762-4E1E-A3E4-5BFEEFF10B53}"/>
              </a:ext>
            </a:extLst>
          </p:cNvPr>
          <p:cNvSpPr>
            <a:spLocks noGrp="1"/>
          </p:cNvSpPr>
          <p:nvPr>
            <p:ph type="body" sz="quarter" idx="30" hasCustomPrompt="1"/>
          </p:nvPr>
        </p:nvSpPr>
        <p:spPr>
          <a:xfrm>
            <a:off x="12192001" y="7674524"/>
            <a:ext cx="11376963"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9" name="Текст 3">
            <a:extLst>
              <a:ext uri="{FF2B5EF4-FFF2-40B4-BE49-F238E27FC236}">
                <a16:creationId xmlns:a16="http://schemas.microsoft.com/office/drawing/2014/main" id="{3327B5C5-9DB2-4F16-87F3-9A14221B36F7}"/>
              </a:ext>
            </a:extLst>
          </p:cNvPr>
          <p:cNvSpPr>
            <a:spLocks noGrp="1"/>
          </p:cNvSpPr>
          <p:nvPr>
            <p:ph type="body" sz="quarter" idx="31" hasCustomPrompt="1"/>
          </p:nvPr>
        </p:nvSpPr>
        <p:spPr>
          <a:xfrm>
            <a:off x="12192001" y="9702965"/>
            <a:ext cx="11376963"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10" name="Рисунок 2">
            <a:extLst>
              <a:ext uri="{FF2B5EF4-FFF2-40B4-BE49-F238E27FC236}">
                <a16:creationId xmlns:a16="http://schemas.microsoft.com/office/drawing/2014/main" id="{E8192468-D889-428D-BF06-D9174CD4EF64}"/>
              </a:ext>
            </a:extLst>
          </p:cNvPr>
          <p:cNvSpPr>
            <a:spLocks noGrp="1"/>
          </p:cNvSpPr>
          <p:nvPr>
            <p:ph type="pic" sz="quarter" idx="12"/>
          </p:nvPr>
        </p:nvSpPr>
        <p:spPr>
          <a:xfrm>
            <a:off x="860333" y="3660079"/>
            <a:ext cx="10591750" cy="4838272"/>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Текст 7">
            <a:extLst>
              <a:ext uri="{FF2B5EF4-FFF2-40B4-BE49-F238E27FC236}">
                <a16:creationId xmlns:a16="http://schemas.microsoft.com/office/drawing/2014/main" id="{17C5549F-64F9-4106-9D20-E3B271560405}"/>
              </a:ext>
            </a:extLst>
          </p:cNvPr>
          <p:cNvSpPr>
            <a:spLocks noGrp="1"/>
          </p:cNvSpPr>
          <p:nvPr>
            <p:ph type="body" sz="quarter" idx="32" hasCustomPrompt="1"/>
          </p:nvPr>
        </p:nvSpPr>
        <p:spPr>
          <a:xfrm>
            <a:off x="7254049" y="7035184"/>
            <a:ext cx="4146131" cy="1423593"/>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0044DC38-6E2F-62B4-12F8-B4D41CAE7129}"/>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0042967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Заголовок + круг + 3 буллита правый">
    <p:spTree>
      <p:nvGrpSpPr>
        <p:cNvPr id="1" name=""/>
        <p:cNvGrpSpPr/>
        <p:nvPr/>
      </p:nvGrpSpPr>
      <p:grpSpPr>
        <a:xfrm>
          <a:off x="0" y="0"/>
          <a:ext cx="0" cy="0"/>
          <a:chOff x="0" y="0"/>
          <a:chExt cx="0" cy="0"/>
        </a:xfrm>
      </p:grpSpPr>
      <p:sp>
        <p:nvSpPr>
          <p:cNvPr id="5" name="Полилиния: фигура 6">
            <a:extLst>
              <a:ext uri="{FF2B5EF4-FFF2-40B4-BE49-F238E27FC236}">
                <a16:creationId xmlns:a16="http://schemas.microsoft.com/office/drawing/2014/main" id="{56159F6D-4B3C-40B6-A509-98D23DDE2864}"/>
              </a:ext>
            </a:extLst>
          </p:cNvPr>
          <p:cNvSpPr/>
          <p:nvPr userDrawn="1"/>
        </p:nvSpPr>
        <p:spPr>
          <a:xfrm rot="10800000" flipH="1">
            <a:off x="18660870" y="2111614"/>
            <a:ext cx="5723130" cy="11446256"/>
          </a:xfrm>
          <a:custGeom>
            <a:avLst/>
            <a:gdLst>
              <a:gd name="connsiteX0" fmla="*/ 5723130 w 5723130"/>
              <a:gd name="connsiteY0" fmla="*/ 8250139 h 11446256"/>
              <a:gd name="connsiteX1" fmla="*/ 3174022 w 5723130"/>
              <a:gd name="connsiteY1" fmla="*/ 5723128 h 11446256"/>
              <a:gd name="connsiteX2" fmla="*/ 5723130 w 5723130"/>
              <a:gd name="connsiteY2" fmla="*/ 3196116 h 11446256"/>
              <a:gd name="connsiteX3" fmla="*/ 5723130 w 5723130"/>
              <a:gd name="connsiteY3" fmla="*/ 10447530 h 11446256"/>
              <a:gd name="connsiteX4" fmla="*/ 5723128 w 5723130"/>
              <a:gd name="connsiteY4" fmla="*/ 10447530 h 11446256"/>
              <a:gd name="connsiteX5" fmla="*/ 998726 w 5723130"/>
              <a:gd name="connsiteY5" fmla="*/ 5723128 h 11446256"/>
              <a:gd name="connsiteX6" fmla="*/ 5723128 w 5723130"/>
              <a:gd name="connsiteY6" fmla="*/ 998726 h 11446256"/>
              <a:gd name="connsiteX7" fmla="*/ 5723130 w 5723130"/>
              <a:gd name="connsiteY7" fmla="*/ 998726 h 11446256"/>
              <a:gd name="connsiteX8" fmla="*/ 5723130 w 5723130"/>
              <a:gd name="connsiteY8" fmla="*/ 2983410 h 11446256"/>
              <a:gd name="connsiteX9" fmla="*/ 2983410 w 5723130"/>
              <a:gd name="connsiteY9" fmla="*/ 5723128 h 11446256"/>
              <a:gd name="connsiteX10" fmla="*/ 2983410 w 5723130"/>
              <a:gd name="connsiteY10" fmla="*/ 5723129 h 11446256"/>
              <a:gd name="connsiteX11" fmla="*/ 2983410 w 5723130"/>
              <a:gd name="connsiteY11" fmla="*/ 5723130 h 11446256"/>
              <a:gd name="connsiteX12" fmla="*/ 5723130 w 5723130"/>
              <a:gd name="connsiteY12" fmla="*/ 8462848 h 11446256"/>
              <a:gd name="connsiteX13" fmla="*/ 5723128 w 5723130"/>
              <a:gd name="connsiteY13" fmla="*/ 11446256 h 11446256"/>
              <a:gd name="connsiteX14" fmla="*/ 0 w 5723130"/>
              <a:gd name="connsiteY14" fmla="*/ 5723128 h 11446256"/>
              <a:gd name="connsiteX15" fmla="*/ 5723128 w 5723130"/>
              <a:gd name="connsiteY15" fmla="*/ 0 h 11446256"/>
              <a:gd name="connsiteX16" fmla="*/ 5723130 w 5723130"/>
              <a:gd name="connsiteY16" fmla="*/ 0 h 11446256"/>
              <a:gd name="connsiteX17" fmla="*/ 5723130 w 5723130"/>
              <a:gd name="connsiteY17" fmla="*/ 89912 h 11446256"/>
              <a:gd name="connsiteX18" fmla="*/ 5154223 w 5723130"/>
              <a:gd name="connsiteY18" fmla="*/ 118640 h 11446256"/>
              <a:gd name="connsiteX19" fmla="*/ 96647 w 5723130"/>
              <a:gd name="connsiteY19" fmla="*/ 5723130 h 11446256"/>
              <a:gd name="connsiteX20" fmla="*/ 5154223 w 5723130"/>
              <a:gd name="connsiteY20" fmla="*/ 11327620 h 11446256"/>
              <a:gd name="connsiteX21" fmla="*/ 5723128 w 5723130"/>
              <a:gd name="connsiteY21" fmla="*/ 11356348 h 1144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23130" h="11446256">
                <a:moveTo>
                  <a:pt x="5723130" y="8250139"/>
                </a:moveTo>
                <a:cubicBezTo>
                  <a:pt x="4315296" y="8250139"/>
                  <a:pt x="3174022" y="7118757"/>
                  <a:pt x="3174022" y="5723128"/>
                </a:cubicBezTo>
                <a:cubicBezTo>
                  <a:pt x="3174022" y="4327498"/>
                  <a:pt x="4315296" y="3196116"/>
                  <a:pt x="5723130" y="3196116"/>
                </a:cubicBezTo>
                <a:close/>
                <a:moveTo>
                  <a:pt x="5723130" y="10447530"/>
                </a:moveTo>
                <a:lnTo>
                  <a:pt x="5723128" y="10447530"/>
                </a:lnTo>
                <a:cubicBezTo>
                  <a:pt x="3113912" y="10447530"/>
                  <a:pt x="998726" y="8332344"/>
                  <a:pt x="998726" y="5723128"/>
                </a:cubicBezTo>
                <a:cubicBezTo>
                  <a:pt x="998726" y="3113912"/>
                  <a:pt x="3113912" y="998726"/>
                  <a:pt x="5723128" y="998726"/>
                </a:cubicBezTo>
                <a:lnTo>
                  <a:pt x="5723130" y="998726"/>
                </a:lnTo>
                <a:lnTo>
                  <a:pt x="5723130" y="2983410"/>
                </a:lnTo>
                <a:cubicBezTo>
                  <a:pt x="4210024" y="2983410"/>
                  <a:pt x="2983410" y="4210024"/>
                  <a:pt x="2983410" y="5723128"/>
                </a:cubicBezTo>
                <a:lnTo>
                  <a:pt x="2983410" y="5723129"/>
                </a:lnTo>
                <a:lnTo>
                  <a:pt x="2983410" y="5723130"/>
                </a:lnTo>
                <a:cubicBezTo>
                  <a:pt x="2983410" y="7236234"/>
                  <a:pt x="4210024" y="8462848"/>
                  <a:pt x="5723130" y="8462848"/>
                </a:cubicBezTo>
                <a:close/>
                <a:moveTo>
                  <a:pt x="5723128" y="11446256"/>
                </a:moveTo>
                <a:cubicBezTo>
                  <a:pt x="2562332" y="11446256"/>
                  <a:pt x="0" y="8883924"/>
                  <a:pt x="0" y="5723128"/>
                </a:cubicBezTo>
                <a:cubicBezTo>
                  <a:pt x="0" y="2562332"/>
                  <a:pt x="2562332" y="0"/>
                  <a:pt x="5723128" y="0"/>
                </a:cubicBezTo>
                <a:lnTo>
                  <a:pt x="5723130" y="0"/>
                </a:lnTo>
                <a:lnTo>
                  <a:pt x="5723130" y="89912"/>
                </a:lnTo>
                <a:lnTo>
                  <a:pt x="5154223" y="118640"/>
                </a:lnTo>
                <a:cubicBezTo>
                  <a:pt x="2313458" y="407135"/>
                  <a:pt x="96647" y="2806251"/>
                  <a:pt x="96647" y="5723130"/>
                </a:cubicBezTo>
                <a:cubicBezTo>
                  <a:pt x="96647" y="8640009"/>
                  <a:pt x="2313458" y="11039125"/>
                  <a:pt x="5154223" y="11327620"/>
                </a:cubicBezTo>
                <a:lnTo>
                  <a:pt x="5723128" y="11356348"/>
                </a:lnTo>
                <a:close/>
              </a:path>
            </a:pathLst>
          </a:custGeom>
          <a:gradFill flip="none" rotWithShape="1">
            <a:gsLst>
              <a:gs pos="0">
                <a:schemeClr val="accent2"/>
              </a:gs>
              <a:gs pos="100000">
                <a:schemeClr val="accent2">
                  <a:lumMod val="75000"/>
                </a:schemeClr>
              </a:gs>
            </a:gsLst>
            <a:path path="circle">
              <a:fillToRect l="100000" b="100000"/>
            </a:path>
            <a:tileRect t="-100000" r="-100000"/>
          </a:gradFill>
          <a:ln w="381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6000" dirty="0"/>
          </a:p>
        </p:txBody>
      </p:sp>
      <p:sp>
        <p:nvSpPr>
          <p:cNvPr id="4" name="Прямоугольник 21">
            <a:extLst>
              <a:ext uri="{FF2B5EF4-FFF2-40B4-BE49-F238E27FC236}">
                <a16:creationId xmlns:a16="http://schemas.microsoft.com/office/drawing/2014/main" id="{DA57DF97-7EA0-4615-9C78-AE69195A8611}"/>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Straight Connector 16">
            <a:extLst>
              <a:ext uri="{FF2B5EF4-FFF2-40B4-BE49-F238E27FC236}">
                <a16:creationId xmlns:a16="http://schemas.microsoft.com/office/drawing/2014/main" id="{D142BB14-BD06-4C02-B7C0-592E3103F2DB}"/>
              </a:ext>
            </a:extLst>
          </p:cNvPr>
          <p:cNvCxnSpPr>
            <a:stCxn id="8" idx="6"/>
          </p:cNvCxnSpPr>
          <p:nvPr userDrawn="1"/>
        </p:nvCxnSpPr>
        <p:spPr>
          <a:xfrm flipH="1">
            <a:off x="15180650" y="4382374"/>
            <a:ext cx="4284346" cy="0"/>
          </a:xfrm>
          <a:prstGeom prst="line">
            <a:avLst/>
          </a:prstGeom>
          <a:ln w="38100">
            <a:gradFill flip="none" rotWithShape="1">
              <a:gsLst>
                <a:gs pos="0">
                  <a:schemeClr val="accent3"/>
                </a:gs>
                <a:gs pos="100000">
                  <a:schemeClr val="accent2"/>
                </a:gs>
              </a:gsLst>
              <a:lin ang="1080000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18">
            <a:extLst>
              <a:ext uri="{FF2B5EF4-FFF2-40B4-BE49-F238E27FC236}">
                <a16:creationId xmlns:a16="http://schemas.microsoft.com/office/drawing/2014/main" id="{FA40C99E-801F-49EA-B57A-637267236CC1}"/>
              </a:ext>
            </a:extLst>
          </p:cNvPr>
          <p:cNvCxnSpPr>
            <a:cxnSpLocks/>
          </p:cNvCxnSpPr>
          <p:nvPr userDrawn="1"/>
        </p:nvCxnSpPr>
        <p:spPr>
          <a:xfrm flipH="1">
            <a:off x="9096374" y="7453359"/>
            <a:ext cx="10227946" cy="0"/>
          </a:xfrm>
          <a:prstGeom prst="line">
            <a:avLst/>
          </a:prstGeom>
          <a:ln w="38100">
            <a:gradFill flip="none" rotWithShape="1">
              <a:gsLst>
                <a:gs pos="0">
                  <a:schemeClr val="accent3"/>
                </a:gs>
                <a:gs pos="100000">
                  <a:schemeClr val="accent2"/>
                </a:gs>
              </a:gsLst>
              <a:lin ang="10800000" scaled="1"/>
              <a:tileRect/>
            </a:gradFill>
            <a:tailEnd type="oval"/>
          </a:ln>
        </p:spPr>
        <p:style>
          <a:lnRef idx="1">
            <a:schemeClr val="accent1"/>
          </a:lnRef>
          <a:fillRef idx="0">
            <a:schemeClr val="accent1"/>
          </a:fillRef>
          <a:effectRef idx="0">
            <a:schemeClr val="accent1"/>
          </a:effectRef>
          <a:fontRef idx="minor">
            <a:schemeClr val="tx1"/>
          </a:fontRef>
        </p:style>
      </p:cxnSp>
      <p:sp>
        <p:nvSpPr>
          <p:cNvPr id="8" name="Oval 15">
            <a:extLst>
              <a:ext uri="{FF2B5EF4-FFF2-40B4-BE49-F238E27FC236}">
                <a16:creationId xmlns:a16="http://schemas.microsoft.com/office/drawing/2014/main" id="{8CAFA7A8-AE5D-4C51-A323-CBDEA8415CE1}"/>
              </a:ext>
            </a:extLst>
          </p:cNvPr>
          <p:cNvSpPr/>
          <p:nvPr userDrawn="1"/>
        </p:nvSpPr>
        <p:spPr>
          <a:xfrm flipH="1">
            <a:off x="19464997" y="3955654"/>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cxnSp>
        <p:nvCxnSpPr>
          <p:cNvPr id="9" name="Straight Connector 20">
            <a:extLst>
              <a:ext uri="{FF2B5EF4-FFF2-40B4-BE49-F238E27FC236}">
                <a16:creationId xmlns:a16="http://schemas.microsoft.com/office/drawing/2014/main" id="{C8EE1D97-B4E5-4D3E-A687-ABEB8AE69FCF}"/>
              </a:ext>
            </a:extLst>
          </p:cNvPr>
          <p:cNvCxnSpPr>
            <a:cxnSpLocks/>
          </p:cNvCxnSpPr>
          <p:nvPr userDrawn="1"/>
        </p:nvCxnSpPr>
        <p:spPr>
          <a:xfrm flipH="1">
            <a:off x="12407901" y="10432036"/>
            <a:ext cx="10585300" cy="0"/>
          </a:xfrm>
          <a:prstGeom prst="line">
            <a:avLst/>
          </a:prstGeom>
          <a:ln w="38100">
            <a:gradFill flip="none" rotWithShape="1">
              <a:gsLst>
                <a:gs pos="0">
                  <a:schemeClr val="accent3"/>
                </a:gs>
                <a:gs pos="89000">
                  <a:schemeClr val="accent2"/>
                </a:gs>
              </a:gsLst>
              <a:lin ang="1080000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10" name="Прямая соединительная линия 11">
            <a:extLst>
              <a:ext uri="{FF2B5EF4-FFF2-40B4-BE49-F238E27FC236}">
                <a16:creationId xmlns:a16="http://schemas.microsoft.com/office/drawing/2014/main" id="{4ECB5B3F-343E-4F76-8D73-950B173789A0}"/>
              </a:ext>
            </a:extLst>
          </p:cNvPr>
          <p:cNvCxnSpPr>
            <a:cxnSpLocks/>
          </p:cNvCxnSpPr>
          <p:nvPr userDrawn="1"/>
        </p:nvCxnSpPr>
        <p:spPr>
          <a:xfrm flipH="1">
            <a:off x="20454425" y="10432036"/>
            <a:ext cx="2632560" cy="0"/>
          </a:xfrm>
          <a:prstGeom prst="line">
            <a:avLst/>
          </a:prstGeom>
          <a:noFill/>
          <a:ln w="38100" cap="flat">
            <a:solidFill>
              <a:schemeClr val="bg1"/>
            </a:solidFill>
            <a:prstDash val="solid"/>
            <a:bevel/>
          </a:ln>
          <a:effectLst/>
          <a:sp3d/>
        </p:spPr>
        <p:style>
          <a:lnRef idx="0">
            <a:scrgbClr r="0" g="0" b="0"/>
          </a:lnRef>
          <a:fillRef idx="0">
            <a:scrgbClr r="0" g="0" b="0"/>
          </a:fillRef>
          <a:effectRef idx="0">
            <a:scrgbClr r="0" g="0" b="0"/>
          </a:effectRef>
          <a:fontRef idx="none"/>
        </p:style>
      </p:cxnSp>
      <p:sp>
        <p:nvSpPr>
          <p:cNvPr id="11" name="Oval 17">
            <a:extLst>
              <a:ext uri="{FF2B5EF4-FFF2-40B4-BE49-F238E27FC236}">
                <a16:creationId xmlns:a16="http://schemas.microsoft.com/office/drawing/2014/main" id="{515A1761-7DAC-4665-8C5C-2FB410E8EC7B}"/>
              </a:ext>
            </a:extLst>
          </p:cNvPr>
          <p:cNvSpPr/>
          <p:nvPr userDrawn="1"/>
        </p:nvSpPr>
        <p:spPr>
          <a:xfrm flipH="1">
            <a:off x="19324320" y="7026639"/>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2" name="Текст 46">
            <a:extLst>
              <a:ext uri="{FF2B5EF4-FFF2-40B4-BE49-F238E27FC236}">
                <a16:creationId xmlns:a16="http://schemas.microsoft.com/office/drawing/2014/main" id="{DBE4D8D5-6FCF-4757-9155-887DBF5643AD}"/>
              </a:ext>
            </a:extLst>
          </p:cNvPr>
          <p:cNvSpPr>
            <a:spLocks noGrp="1"/>
          </p:cNvSpPr>
          <p:nvPr>
            <p:ph type="body" sz="quarter" idx="11" hasCustomPrompt="1"/>
          </p:nvPr>
        </p:nvSpPr>
        <p:spPr>
          <a:xfrm>
            <a:off x="8754940" y="3839952"/>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3" name="Текст 48">
            <a:extLst>
              <a:ext uri="{FF2B5EF4-FFF2-40B4-BE49-F238E27FC236}">
                <a16:creationId xmlns:a16="http://schemas.microsoft.com/office/drawing/2014/main" id="{F7E6F19A-EC91-4622-881F-D0DECB28C74C}"/>
              </a:ext>
            </a:extLst>
          </p:cNvPr>
          <p:cNvSpPr>
            <a:spLocks noGrp="1"/>
          </p:cNvSpPr>
          <p:nvPr>
            <p:ph type="body" sz="quarter" idx="12" hasCustomPrompt="1"/>
          </p:nvPr>
        </p:nvSpPr>
        <p:spPr>
          <a:xfrm>
            <a:off x="8754940" y="4616264"/>
            <a:ext cx="6192000" cy="1597578"/>
          </a:xfrm>
        </p:spPr>
        <p:txBody>
          <a:bodyPr vert="horz" lIns="50400" tIns="50400" rIns="50400" bIns="50400" rtlCol="0">
            <a:spAutoFit/>
          </a:bodyPr>
          <a:lstStyle>
            <a:lvl1pPr>
              <a:spcBef>
                <a:spcPts val="0"/>
              </a:spcBef>
              <a:defRPr kumimoji="0" lang="en-US" sz="3600" kern="1200" normalizeH="0" dirty="0" smtClean="0">
                <a:ln>
                  <a:noFill/>
                </a:ln>
                <a:effectLs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4" name="Текст 46">
            <a:extLst>
              <a:ext uri="{FF2B5EF4-FFF2-40B4-BE49-F238E27FC236}">
                <a16:creationId xmlns:a16="http://schemas.microsoft.com/office/drawing/2014/main" id="{D352E098-9C76-470A-9A17-FAECBFF7EC76}"/>
              </a:ext>
            </a:extLst>
          </p:cNvPr>
          <p:cNvSpPr>
            <a:spLocks noGrp="1"/>
          </p:cNvSpPr>
          <p:nvPr>
            <p:ph type="body" sz="quarter" idx="13" hasCustomPrompt="1"/>
          </p:nvPr>
        </p:nvSpPr>
        <p:spPr>
          <a:xfrm>
            <a:off x="2669914" y="6889566"/>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5" name="Текст 48">
            <a:extLst>
              <a:ext uri="{FF2B5EF4-FFF2-40B4-BE49-F238E27FC236}">
                <a16:creationId xmlns:a16="http://schemas.microsoft.com/office/drawing/2014/main" id="{45D50629-185D-4082-8040-1CB99BDA874E}"/>
              </a:ext>
            </a:extLst>
          </p:cNvPr>
          <p:cNvSpPr>
            <a:spLocks noGrp="1"/>
          </p:cNvSpPr>
          <p:nvPr>
            <p:ph type="body" sz="quarter" idx="14" hasCustomPrompt="1"/>
          </p:nvPr>
        </p:nvSpPr>
        <p:spPr>
          <a:xfrm>
            <a:off x="2669914" y="7665878"/>
            <a:ext cx="6192000" cy="1597578"/>
          </a:xfrm>
        </p:spPr>
        <p:txBody>
          <a:bodyPr vert="horz" lIns="50400" tIns="50400" rIns="50400" bIns="50400" rtlCol="0">
            <a:spAutoFit/>
          </a:bodyPr>
          <a:lstStyle>
            <a:lvl1pPr>
              <a:spcBef>
                <a:spcPts val="0"/>
              </a:spcBef>
              <a:defRPr kumimoji="0" lang="en-US" sz="3600" kern="1200" normalizeH="0" dirty="0" smtClean="0">
                <a:ln>
                  <a:noFill/>
                </a:ln>
                <a:effectLs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6" name="Текст 46">
            <a:extLst>
              <a:ext uri="{FF2B5EF4-FFF2-40B4-BE49-F238E27FC236}">
                <a16:creationId xmlns:a16="http://schemas.microsoft.com/office/drawing/2014/main" id="{80DDB56F-8480-4BAD-BDC3-E7E163232BBF}"/>
              </a:ext>
            </a:extLst>
          </p:cNvPr>
          <p:cNvSpPr>
            <a:spLocks noGrp="1"/>
          </p:cNvSpPr>
          <p:nvPr>
            <p:ph type="body" sz="quarter" idx="15" hasCustomPrompt="1"/>
          </p:nvPr>
        </p:nvSpPr>
        <p:spPr>
          <a:xfrm>
            <a:off x="5981441" y="9935407"/>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7" name="Текст 48">
            <a:extLst>
              <a:ext uri="{FF2B5EF4-FFF2-40B4-BE49-F238E27FC236}">
                <a16:creationId xmlns:a16="http://schemas.microsoft.com/office/drawing/2014/main" id="{4F2201D0-A002-4EF8-8A3D-C979D6D44203}"/>
              </a:ext>
            </a:extLst>
          </p:cNvPr>
          <p:cNvSpPr>
            <a:spLocks noGrp="1"/>
          </p:cNvSpPr>
          <p:nvPr>
            <p:ph type="body" sz="quarter" idx="16" hasCustomPrompt="1"/>
          </p:nvPr>
        </p:nvSpPr>
        <p:spPr>
          <a:xfrm>
            <a:off x="5981441" y="10711719"/>
            <a:ext cx="6192000" cy="1597578"/>
          </a:xfrm>
        </p:spPr>
        <p:txBody>
          <a:bodyPr vert="horz" lIns="50400" tIns="50400" rIns="50400" bIns="50400" rtlCol="0">
            <a:spAutoFit/>
          </a:bodyPr>
          <a:lstStyle>
            <a:lvl1pPr>
              <a:spcBef>
                <a:spcPts val="0"/>
              </a:spcBef>
              <a:defRPr kumimoji="0" lang="en-US" sz="3600" kern="1200" normalizeH="0" dirty="0" smtClean="0">
                <a:ln>
                  <a:noFill/>
                </a:ln>
                <a:effectLs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8" name="Текст 2">
            <a:extLst>
              <a:ext uri="{FF2B5EF4-FFF2-40B4-BE49-F238E27FC236}">
                <a16:creationId xmlns:a16="http://schemas.microsoft.com/office/drawing/2014/main" id="{FF6B8ECD-E01D-485C-BCCE-19F611E09F75}"/>
              </a:ext>
            </a:extLst>
          </p:cNvPr>
          <p:cNvSpPr>
            <a:spLocks noGrp="1"/>
          </p:cNvSpPr>
          <p:nvPr>
            <p:ph type="body" sz="quarter" idx="17" hasCustomPrompt="1"/>
          </p:nvPr>
        </p:nvSpPr>
        <p:spPr>
          <a:xfrm>
            <a:off x="22208843" y="7184660"/>
            <a:ext cx="2175157" cy="1300162"/>
          </a:xfrm>
        </p:spPr>
        <p:txBody>
          <a:bodyPr anchor="ctr">
            <a:normAutofit/>
          </a:bodyPr>
          <a:lstStyle>
            <a:lvl1pPr>
              <a:spcBef>
                <a:spcPts val="0"/>
              </a:spcBef>
              <a:defRPr sz="3200" b="1">
                <a:solidFill>
                  <a:schemeClr val="bg1"/>
                </a:solidFill>
              </a:defRPr>
            </a:lvl1pPr>
          </a:lstStyle>
          <a:p>
            <a:pPr lvl="0"/>
            <a:r>
              <a:rPr lang="ru-RU" dirty="0"/>
              <a:t>Иконка/</a:t>
            </a:r>
          </a:p>
          <a:p>
            <a:pPr lvl="0"/>
            <a:r>
              <a:rPr lang="ru-RU" dirty="0"/>
              <a:t>текст</a:t>
            </a:r>
          </a:p>
        </p:txBody>
      </p:sp>
      <p:sp>
        <p:nvSpPr>
          <p:cNvPr id="19" name="Oval 21">
            <a:extLst>
              <a:ext uri="{FF2B5EF4-FFF2-40B4-BE49-F238E27FC236}">
                <a16:creationId xmlns:a16="http://schemas.microsoft.com/office/drawing/2014/main" id="{3BAEEA26-216F-4C15-B871-EC2E176FBB5D}"/>
              </a:ext>
            </a:extLst>
          </p:cNvPr>
          <p:cNvSpPr/>
          <p:nvPr userDrawn="1"/>
        </p:nvSpPr>
        <p:spPr>
          <a:xfrm flipH="1">
            <a:off x="22993201" y="9942572"/>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pic>
        <p:nvPicPr>
          <p:cNvPr id="21" name="Рисунок 20">
            <a:extLst>
              <a:ext uri="{FF2B5EF4-FFF2-40B4-BE49-F238E27FC236}">
                <a16:creationId xmlns:a16="http://schemas.microsoft.com/office/drawing/2014/main" id="{17FCBABE-129F-9A02-FCCC-6DE1E370E397}"/>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75026434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Заголовок + круг + 3 буллита левый">
    <p:spTree>
      <p:nvGrpSpPr>
        <p:cNvPr id="1" name=""/>
        <p:cNvGrpSpPr/>
        <p:nvPr/>
      </p:nvGrpSpPr>
      <p:grpSpPr>
        <a:xfrm>
          <a:off x="0" y="0"/>
          <a:ext cx="0" cy="0"/>
          <a:chOff x="0" y="0"/>
          <a:chExt cx="0" cy="0"/>
        </a:xfrm>
      </p:grpSpPr>
      <p:sp>
        <p:nvSpPr>
          <p:cNvPr id="5" name="Полилиния: фигура 7">
            <a:extLst>
              <a:ext uri="{FF2B5EF4-FFF2-40B4-BE49-F238E27FC236}">
                <a16:creationId xmlns:a16="http://schemas.microsoft.com/office/drawing/2014/main" id="{34878097-E713-4461-BABB-27279A54E043}"/>
              </a:ext>
            </a:extLst>
          </p:cNvPr>
          <p:cNvSpPr/>
          <p:nvPr userDrawn="1"/>
        </p:nvSpPr>
        <p:spPr>
          <a:xfrm rot="10800000" flipH="1">
            <a:off x="-4045324" y="2392966"/>
            <a:ext cx="11446260" cy="11446256"/>
          </a:xfrm>
          <a:custGeom>
            <a:avLst/>
            <a:gdLst>
              <a:gd name="connsiteX0" fmla="*/ 5723130 w 11446260"/>
              <a:gd name="connsiteY0" fmla="*/ 8250139 h 11446256"/>
              <a:gd name="connsiteX1" fmla="*/ 3174022 w 11446260"/>
              <a:gd name="connsiteY1" fmla="*/ 5723128 h 11446256"/>
              <a:gd name="connsiteX2" fmla="*/ 5723130 w 11446260"/>
              <a:gd name="connsiteY2" fmla="*/ 3196116 h 11446256"/>
              <a:gd name="connsiteX3" fmla="*/ 8272238 w 11446260"/>
              <a:gd name="connsiteY3" fmla="*/ 5723128 h 11446256"/>
              <a:gd name="connsiteX4" fmla="*/ 5723130 w 11446260"/>
              <a:gd name="connsiteY4" fmla="*/ 8250139 h 11446256"/>
              <a:gd name="connsiteX5" fmla="*/ 5723130 w 11446260"/>
              <a:gd name="connsiteY5" fmla="*/ 8462848 h 11446256"/>
              <a:gd name="connsiteX6" fmla="*/ 8462850 w 11446260"/>
              <a:gd name="connsiteY6" fmla="*/ 5723130 h 11446256"/>
              <a:gd name="connsiteX7" fmla="*/ 8462850 w 11446260"/>
              <a:gd name="connsiteY7" fmla="*/ 5723129 h 11446256"/>
              <a:gd name="connsiteX8" fmla="*/ 8462850 w 11446260"/>
              <a:gd name="connsiteY8" fmla="*/ 5723128 h 11446256"/>
              <a:gd name="connsiteX9" fmla="*/ 5723130 w 11446260"/>
              <a:gd name="connsiteY9" fmla="*/ 2983410 h 11446256"/>
              <a:gd name="connsiteX10" fmla="*/ 2983410 w 11446260"/>
              <a:gd name="connsiteY10" fmla="*/ 5723128 h 11446256"/>
              <a:gd name="connsiteX11" fmla="*/ 2983410 w 11446260"/>
              <a:gd name="connsiteY11" fmla="*/ 5723129 h 11446256"/>
              <a:gd name="connsiteX12" fmla="*/ 2983410 w 11446260"/>
              <a:gd name="connsiteY12" fmla="*/ 5723130 h 11446256"/>
              <a:gd name="connsiteX13" fmla="*/ 5723130 w 11446260"/>
              <a:gd name="connsiteY13" fmla="*/ 8462848 h 11446256"/>
              <a:gd name="connsiteX14" fmla="*/ 5723132 w 11446260"/>
              <a:gd name="connsiteY14" fmla="*/ 10447530 h 11446256"/>
              <a:gd name="connsiteX15" fmla="*/ 5723130 w 11446260"/>
              <a:gd name="connsiteY15" fmla="*/ 10447530 h 11446256"/>
              <a:gd name="connsiteX16" fmla="*/ 5723128 w 11446260"/>
              <a:gd name="connsiteY16" fmla="*/ 10447530 h 11446256"/>
              <a:gd name="connsiteX17" fmla="*/ 998726 w 11446260"/>
              <a:gd name="connsiteY17" fmla="*/ 5723128 h 11446256"/>
              <a:gd name="connsiteX18" fmla="*/ 5723128 w 11446260"/>
              <a:gd name="connsiteY18" fmla="*/ 998726 h 11446256"/>
              <a:gd name="connsiteX19" fmla="*/ 5723130 w 11446260"/>
              <a:gd name="connsiteY19" fmla="*/ 998726 h 11446256"/>
              <a:gd name="connsiteX20" fmla="*/ 5723132 w 11446260"/>
              <a:gd name="connsiteY20" fmla="*/ 998726 h 11446256"/>
              <a:gd name="connsiteX21" fmla="*/ 10447534 w 11446260"/>
              <a:gd name="connsiteY21" fmla="*/ 5723128 h 11446256"/>
              <a:gd name="connsiteX22" fmla="*/ 5723132 w 11446260"/>
              <a:gd name="connsiteY22" fmla="*/ 10447530 h 11446256"/>
              <a:gd name="connsiteX23" fmla="*/ 5723132 w 11446260"/>
              <a:gd name="connsiteY23" fmla="*/ 11446256 h 11446256"/>
              <a:gd name="connsiteX24" fmla="*/ 5723132 w 11446260"/>
              <a:gd name="connsiteY24" fmla="*/ 11356348 h 11446256"/>
              <a:gd name="connsiteX25" fmla="*/ 6292036 w 11446260"/>
              <a:gd name="connsiteY25" fmla="*/ 11327620 h 11446256"/>
              <a:gd name="connsiteX26" fmla="*/ 11349612 w 11446260"/>
              <a:gd name="connsiteY26" fmla="*/ 5723130 h 11446256"/>
              <a:gd name="connsiteX27" fmla="*/ 6292036 w 11446260"/>
              <a:gd name="connsiteY27" fmla="*/ 118640 h 11446256"/>
              <a:gd name="connsiteX28" fmla="*/ 5723130 w 11446260"/>
              <a:gd name="connsiteY28" fmla="*/ 89912 h 11446256"/>
              <a:gd name="connsiteX29" fmla="*/ 5154224 w 11446260"/>
              <a:gd name="connsiteY29" fmla="*/ 118640 h 11446256"/>
              <a:gd name="connsiteX30" fmla="*/ 96648 w 11446260"/>
              <a:gd name="connsiteY30" fmla="*/ 5723130 h 11446256"/>
              <a:gd name="connsiteX31" fmla="*/ 5154224 w 11446260"/>
              <a:gd name="connsiteY31" fmla="*/ 11327620 h 11446256"/>
              <a:gd name="connsiteX32" fmla="*/ 5723128 w 11446260"/>
              <a:gd name="connsiteY32" fmla="*/ 11356348 h 11446256"/>
              <a:gd name="connsiteX33" fmla="*/ 5723128 w 11446260"/>
              <a:gd name="connsiteY33" fmla="*/ 11446256 h 11446256"/>
              <a:gd name="connsiteX34" fmla="*/ 0 w 11446260"/>
              <a:gd name="connsiteY34" fmla="*/ 5723128 h 11446256"/>
              <a:gd name="connsiteX35" fmla="*/ 5723128 w 11446260"/>
              <a:gd name="connsiteY35" fmla="*/ 0 h 11446256"/>
              <a:gd name="connsiteX36" fmla="*/ 5723130 w 11446260"/>
              <a:gd name="connsiteY36" fmla="*/ 0 h 11446256"/>
              <a:gd name="connsiteX37" fmla="*/ 5723132 w 11446260"/>
              <a:gd name="connsiteY37" fmla="*/ 0 h 11446256"/>
              <a:gd name="connsiteX38" fmla="*/ 11446260 w 11446260"/>
              <a:gd name="connsiteY38" fmla="*/ 5723128 h 11446256"/>
              <a:gd name="connsiteX39" fmla="*/ 5723132 w 11446260"/>
              <a:gd name="connsiteY39" fmla="*/ 11446256 h 1144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446260" h="11446256">
                <a:moveTo>
                  <a:pt x="5723130" y="8250139"/>
                </a:moveTo>
                <a:cubicBezTo>
                  <a:pt x="4315296" y="8250139"/>
                  <a:pt x="3174022" y="7118757"/>
                  <a:pt x="3174022" y="5723128"/>
                </a:cubicBezTo>
                <a:cubicBezTo>
                  <a:pt x="3174022" y="4327498"/>
                  <a:pt x="4315296" y="3196116"/>
                  <a:pt x="5723130" y="3196116"/>
                </a:cubicBezTo>
                <a:cubicBezTo>
                  <a:pt x="7130964" y="3196116"/>
                  <a:pt x="8272238" y="4327498"/>
                  <a:pt x="8272238" y="5723128"/>
                </a:cubicBezTo>
                <a:cubicBezTo>
                  <a:pt x="8272238" y="7118757"/>
                  <a:pt x="7130964" y="8250139"/>
                  <a:pt x="5723130" y="8250139"/>
                </a:cubicBezTo>
                <a:close/>
                <a:moveTo>
                  <a:pt x="5723130" y="8462848"/>
                </a:moveTo>
                <a:cubicBezTo>
                  <a:pt x="7236236" y="8462848"/>
                  <a:pt x="8462850" y="7236234"/>
                  <a:pt x="8462850" y="5723130"/>
                </a:cubicBezTo>
                <a:lnTo>
                  <a:pt x="8462850" y="5723129"/>
                </a:lnTo>
                <a:lnTo>
                  <a:pt x="8462850" y="5723128"/>
                </a:lnTo>
                <a:cubicBezTo>
                  <a:pt x="8462850" y="4210024"/>
                  <a:pt x="7236236" y="2983410"/>
                  <a:pt x="5723130" y="2983410"/>
                </a:cubicBezTo>
                <a:cubicBezTo>
                  <a:pt x="4210024" y="2983410"/>
                  <a:pt x="2983410" y="4210024"/>
                  <a:pt x="2983410" y="5723128"/>
                </a:cubicBezTo>
                <a:lnTo>
                  <a:pt x="2983410" y="5723129"/>
                </a:lnTo>
                <a:lnTo>
                  <a:pt x="2983410" y="5723130"/>
                </a:lnTo>
                <a:cubicBezTo>
                  <a:pt x="2983410" y="7236234"/>
                  <a:pt x="4210024" y="8462848"/>
                  <a:pt x="5723130" y="8462848"/>
                </a:cubicBezTo>
                <a:close/>
                <a:moveTo>
                  <a:pt x="5723132" y="10447530"/>
                </a:moveTo>
                <a:lnTo>
                  <a:pt x="5723130" y="10447530"/>
                </a:lnTo>
                <a:lnTo>
                  <a:pt x="5723128" y="10447530"/>
                </a:lnTo>
                <a:cubicBezTo>
                  <a:pt x="3113912" y="10447530"/>
                  <a:pt x="998726" y="8332344"/>
                  <a:pt x="998726" y="5723128"/>
                </a:cubicBezTo>
                <a:cubicBezTo>
                  <a:pt x="998726" y="3113912"/>
                  <a:pt x="3113912" y="998726"/>
                  <a:pt x="5723128" y="998726"/>
                </a:cubicBezTo>
                <a:lnTo>
                  <a:pt x="5723130" y="998726"/>
                </a:lnTo>
                <a:lnTo>
                  <a:pt x="5723132" y="998726"/>
                </a:lnTo>
                <a:cubicBezTo>
                  <a:pt x="8332348" y="998726"/>
                  <a:pt x="10447534" y="3113912"/>
                  <a:pt x="10447534" y="5723128"/>
                </a:cubicBezTo>
                <a:cubicBezTo>
                  <a:pt x="10447534" y="8332344"/>
                  <a:pt x="8332348" y="10447530"/>
                  <a:pt x="5723132" y="10447530"/>
                </a:cubicBezTo>
                <a:close/>
                <a:moveTo>
                  <a:pt x="5723132" y="11446256"/>
                </a:moveTo>
                <a:lnTo>
                  <a:pt x="5723132" y="11356348"/>
                </a:lnTo>
                <a:lnTo>
                  <a:pt x="6292036" y="11327620"/>
                </a:lnTo>
                <a:cubicBezTo>
                  <a:pt x="9132802" y="11039125"/>
                  <a:pt x="11349612" y="8640009"/>
                  <a:pt x="11349612" y="5723130"/>
                </a:cubicBezTo>
                <a:cubicBezTo>
                  <a:pt x="11349612" y="2806251"/>
                  <a:pt x="9132802" y="407135"/>
                  <a:pt x="6292036" y="118640"/>
                </a:cubicBezTo>
                <a:lnTo>
                  <a:pt x="5723130" y="89912"/>
                </a:lnTo>
                <a:lnTo>
                  <a:pt x="5154224" y="118640"/>
                </a:lnTo>
                <a:cubicBezTo>
                  <a:pt x="2313458" y="407135"/>
                  <a:pt x="96648" y="2806251"/>
                  <a:pt x="96648" y="5723130"/>
                </a:cubicBezTo>
                <a:cubicBezTo>
                  <a:pt x="96648" y="8640009"/>
                  <a:pt x="2313458" y="11039125"/>
                  <a:pt x="5154224" y="11327620"/>
                </a:cubicBezTo>
                <a:lnTo>
                  <a:pt x="5723128" y="11356348"/>
                </a:lnTo>
                <a:lnTo>
                  <a:pt x="5723128" y="11446256"/>
                </a:lnTo>
                <a:cubicBezTo>
                  <a:pt x="2562332" y="11446256"/>
                  <a:pt x="0" y="8883924"/>
                  <a:pt x="0" y="5723128"/>
                </a:cubicBezTo>
                <a:cubicBezTo>
                  <a:pt x="0" y="2562332"/>
                  <a:pt x="2562332" y="0"/>
                  <a:pt x="5723128" y="0"/>
                </a:cubicBezTo>
                <a:lnTo>
                  <a:pt x="5723130" y="0"/>
                </a:lnTo>
                <a:lnTo>
                  <a:pt x="5723132" y="0"/>
                </a:lnTo>
                <a:cubicBezTo>
                  <a:pt x="8883928" y="0"/>
                  <a:pt x="11446260" y="2562332"/>
                  <a:pt x="11446260" y="5723128"/>
                </a:cubicBezTo>
                <a:cubicBezTo>
                  <a:pt x="11446260" y="8883924"/>
                  <a:pt x="8883928" y="11446256"/>
                  <a:pt x="5723132" y="11446256"/>
                </a:cubicBezTo>
                <a:close/>
              </a:path>
            </a:pathLst>
          </a:custGeom>
          <a:gradFill flip="none" rotWithShape="1">
            <a:gsLst>
              <a:gs pos="0">
                <a:schemeClr val="accent2"/>
              </a:gs>
              <a:gs pos="100000">
                <a:schemeClr val="accent2">
                  <a:lumMod val="75000"/>
                </a:schemeClr>
              </a:gs>
            </a:gsLst>
            <a:path path="circle">
              <a:fillToRect t="100000" r="100000"/>
            </a:path>
            <a:tileRect l="-100000" b="-100000"/>
          </a:gradFill>
          <a:ln w="381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6000" dirty="0"/>
          </a:p>
        </p:txBody>
      </p:sp>
      <p:sp>
        <p:nvSpPr>
          <p:cNvPr id="6" name="Прямоугольник 21">
            <a:extLst>
              <a:ext uri="{FF2B5EF4-FFF2-40B4-BE49-F238E27FC236}">
                <a16:creationId xmlns:a16="http://schemas.microsoft.com/office/drawing/2014/main" id="{1301F2ED-6FF4-4395-A156-9AB678DF94EF}"/>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7" name="Straight Connector 16">
            <a:extLst>
              <a:ext uri="{FF2B5EF4-FFF2-40B4-BE49-F238E27FC236}">
                <a16:creationId xmlns:a16="http://schemas.microsoft.com/office/drawing/2014/main" id="{55F9729B-295D-471B-AA3F-5A8086D7E360}"/>
              </a:ext>
            </a:extLst>
          </p:cNvPr>
          <p:cNvCxnSpPr>
            <a:cxnSpLocks/>
          </p:cNvCxnSpPr>
          <p:nvPr userDrawn="1"/>
        </p:nvCxnSpPr>
        <p:spPr>
          <a:xfrm>
            <a:off x="6358854" y="4382374"/>
            <a:ext cx="4284346" cy="0"/>
          </a:xfrm>
          <a:prstGeom prst="line">
            <a:avLst/>
          </a:prstGeom>
          <a:ln w="38100">
            <a:gradFill flip="none" rotWithShape="1">
              <a:gsLst>
                <a:gs pos="0">
                  <a:schemeClr val="accent2"/>
                </a:gs>
                <a:gs pos="100000">
                  <a:schemeClr val="accent3"/>
                </a:gs>
              </a:gsLst>
              <a:lin ang="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8" name="Straight Connector 18">
            <a:extLst>
              <a:ext uri="{FF2B5EF4-FFF2-40B4-BE49-F238E27FC236}">
                <a16:creationId xmlns:a16="http://schemas.microsoft.com/office/drawing/2014/main" id="{C93DCDB3-54D4-44CC-B0D4-EEB72BC35498}"/>
              </a:ext>
            </a:extLst>
          </p:cNvPr>
          <p:cNvCxnSpPr>
            <a:cxnSpLocks/>
          </p:cNvCxnSpPr>
          <p:nvPr userDrawn="1"/>
        </p:nvCxnSpPr>
        <p:spPr>
          <a:xfrm>
            <a:off x="6644574" y="7453359"/>
            <a:ext cx="10227946" cy="0"/>
          </a:xfrm>
          <a:prstGeom prst="line">
            <a:avLst/>
          </a:prstGeom>
          <a:ln w="38100">
            <a:gradFill flip="none" rotWithShape="1">
              <a:gsLst>
                <a:gs pos="0">
                  <a:schemeClr val="accent2"/>
                </a:gs>
                <a:gs pos="100000">
                  <a:schemeClr val="accent3"/>
                </a:gs>
              </a:gsLst>
              <a:lin ang="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9" name="Straight Connector 20">
            <a:extLst>
              <a:ext uri="{FF2B5EF4-FFF2-40B4-BE49-F238E27FC236}">
                <a16:creationId xmlns:a16="http://schemas.microsoft.com/office/drawing/2014/main" id="{CDDA9B47-E65F-4338-BA70-3F31C8ED770A}"/>
              </a:ext>
            </a:extLst>
          </p:cNvPr>
          <p:cNvCxnSpPr>
            <a:cxnSpLocks/>
          </p:cNvCxnSpPr>
          <p:nvPr userDrawn="1"/>
        </p:nvCxnSpPr>
        <p:spPr>
          <a:xfrm>
            <a:off x="2951375" y="10432036"/>
            <a:ext cx="10585300" cy="0"/>
          </a:xfrm>
          <a:prstGeom prst="line">
            <a:avLst/>
          </a:prstGeom>
          <a:ln w="38100">
            <a:gradFill flip="none" rotWithShape="1">
              <a:gsLst>
                <a:gs pos="13000">
                  <a:schemeClr val="accent2"/>
                </a:gs>
                <a:gs pos="100000">
                  <a:schemeClr val="accent3"/>
                </a:gs>
              </a:gsLst>
              <a:lin ang="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10" name="Прямая соединительная линия 10">
            <a:extLst>
              <a:ext uri="{FF2B5EF4-FFF2-40B4-BE49-F238E27FC236}">
                <a16:creationId xmlns:a16="http://schemas.microsoft.com/office/drawing/2014/main" id="{605DDC6C-0666-44C7-B45A-332968740714}"/>
              </a:ext>
            </a:extLst>
          </p:cNvPr>
          <p:cNvCxnSpPr>
            <a:cxnSpLocks/>
          </p:cNvCxnSpPr>
          <p:nvPr userDrawn="1"/>
        </p:nvCxnSpPr>
        <p:spPr>
          <a:xfrm>
            <a:off x="3181148" y="10432036"/>
            <a:ext cx="2632560"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11" name="Oval 21">
            <a:extLst>
              <a:ext uri="{FF2B5EF4-FFF2-40B4-BE49-F238E27FC236}">
                <a16:creationId xmlns:a16="http://schemas.microsoft.com/office/drawing/2014/main" id="{56E4F8A3-D880-465B-A47E-DF7CE23649C8}"/>
              </a:ext>
            </a:extLst>
          </p:cNvPr>
          <p:cNvSpPr/>
          <p:nvPr userDrawn="1"/>
        </p:nvSpPr>
        <p:spPr>
          <a:xfrm>
            <a:off x="2848207" y="9942572"/>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2" name="Oval 15">
            <a:extLst>
              <a:ext uri="{FF2B5EF4-FFF2-40B4-BE49-F238E27FC236}">
                <a16:creationId xmlns:a16="http://schemas.microsoft.com/office/drawing/2014/main" id="{20145FFC-A654-42D7-9793-1750841DC388}"/>
              </a:ext>
            </a:extLst>
          </p:cNvPr>
          <p:cNvSpPr/>
          <p:nvPr userDrawn="1"/>
        </p:nvSpPr>
        <p:spPr>
          <a:xfrm>
            <a:off x="5505413" y="3955654"/>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3" name="Oval 17">
            <a:extLst>
              <a:ext uri="{FF2B5EF4-FFF2-40B4-BE49-F238E27FC236}">
                <a16:creationId xmlns:a16="http://schemas.microsoft.com/office/drawing/2014/main" id="{38D17370-14E8-4DEC-B3D0-880258219E27}"/>
              </a:ext>
            </a:extLst>
          </p:cNvPr>
          <p:cNvSpPr/>
          <p:nvPr userDrawn="1"/>
        </p:nvSpPr>
        <p:spPr>
          <a:xfrm>
            <a:off x="5931810" y="7026639"/>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4" name="Текст 46">
            <a:extLst>
              <a:ext uri="{FF2B5EF4-FFF2-40B4-BE49-F238E27FC236}">
                <a16:creationId xmlns:a16="http://schemas.microsoft.com/office/drawing/2014/main" id="{7E09DAEE-BDC2-432F-8DE8-9DF6CBA9D205}"/>
              </a:ext>
            </a:extLst>
          </p:cNvPr>
          <p:cNvSpPr>
            <a:spLocks noGrp="1"/>
          </p:cNvSpPr>
          <p:nvPr>
            <p:ph type="body" sz="quarter" idx="11" hasCustomPrompt="1"/>
          </p:nvPr>
        </p:nvSpPr>
        <p:spPr>
          <a:xfrm>
            <a:off x="12098216" y="3839952"/>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5" name="Текст 48">
            <a:extLst>
              <a:ext uri="{FF2B5EF4-FFF2-40B4-BE49-F238E27FC236}">
                <a16:creationId xmlns:a16="http://schemas.microsoft.com/office/drawing/2014/main" id="{BBB1D554-6E42-4804-B4CC-FE10DFFE0585}"/>
              </a:ext>
            </a:extLst>
          </p:cNvPr>
          <p:cNvSpPr>
            <a:spLocks noGrp="1"/>
          </p:cNvSpPr>
          <p:nvPr>
            <p:ph type="body" sz="quarter" idx="12" hasCustomPrompt="1"/>
          </p:nvPr>
        </p:nvSpPr>
        <p:spPr>
          <a:xfrm>
            <a:off x="12098216" y="4616264"/>
            <a:ext cx="6192000" cy="1597578"/>
          </a:xfrm>
        </p:spPr>
        <p:txBody>
          <a:bodyPr vert="horz" lIns="50400" tIns="50400" rIns="50400" bIns="50400" rtlCol="0">
            <a:spAutoFit/>
          </a:bodyPr>
          <a:lstStyle>
            <a:lvl1pPr>
              <a:spcBef>
                <a:spcPts val="0"/>
              </a:spcBef>
              <a:defRPr kumimoji="0" lang="en-US" sz="3600" kern="1200" normalizeH="0" dirty="0" smtClean="0">
                <a:ln>
                  <a:noFill/>
                </a:ln>
                <a:effectLst/>
                <a:latin typeface="+mn-l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6" name="Текст 46">
            <a:extLst>
              <a:ext uri="{FF2B5EF4-FFF2-40B4-BE49-F238E27FC236}">
                <a16:creationId xmlns:a16="http://schemas.microsoft.com/office/drawing/2014/main" id="{C84503D2-92ED-493C-B8E2-E245171EA1B3}"/>
              </a:ext>
            </a:extLst>
          </p:cNvPr>
          <p:cNvSpPr>
            <a:spLocks noGrp="1"/>
          </p:cNvSpPr>
          <p:nvPr>
            <p:ph type="body" sz="quarter" idx="13" hasCustomPrompt="1"/>
          </p:nvPr>
        </p:nvSpPr>
        <p:spPr>
          <a:xfrm>
            <a:off x="17591762" y="6889566"/>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7" name="Текст 48">
            <a:extLst>
              <a:ext uri="{FF2B5EF4-FFF2-40B4-BE49-F238E27FC236}">
                <a16:creationId xmlns:a16="http://schemas.microsoft.com/office/drawing/2014/main" id="{FD424885-B76A-4CF1-9789-3FDDBD7A8C9E}"/>
              </a:ext>
            </a:extLst>
          </p:cNvPr>
          <p:cNvSpPr>
            <a:spLocks noGrp="1"/>
          </p:cNvSpPr>
          <p:nvPr>
            <p:ph type="body" sz="quarter" idx="14" hasCustomPrompt="1"/>
          </p:nvPr>
        </p:nvSpPr>
        <p:spPr>
          <a:xfrm>
            <a:off x="17591762" y="7665878"/>
            <a:ext cx="6192000" cy="1597578"/>
          </a:xfrm>
        </p:spPr>
        <p:txBody>
          <a:bodyPr vert="horz" lIns="50400" tIns="50400" rIns="50400" bIns="50400" rtlCol="0">
            <a:spAutoFit/>
          </a:bodyPr>
          <a:lstStyle>
            <a:lvl1pPr>
              <a:spcBef>
                <a:spcPts val="0"/>
              </a:spcBef>
              <a:defRPr kumimoji="0" lang="en-US" sz="3600" kern="1200" normalizeH="0" dirty="0" smtClean="0">
                <a:ln>
                  <a:noFill/>
                </a:ln>
                <a:effectLst/>
                <a:latin typeface="+mn-l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8" name="Текст 46">
            <a:extLst>
              <a:ext uri="{FF2B5EF4-FFF2-40B4-BE49-F238E27FC236}">
                <a16:creationId xmlns:a16="http://schemas.microsoft.com/office/drawing/2014/main" id="{B0C3CAB9-12AC-4B86-A10B-4F0954D30D87}"/>
              </a:ext>
            </a:extLst>
          </p:cNvPr>
          <p:cNvSpPr>
            <a:spLocks noGrp="1"/>
          </p:cNvSpPr>
          <p:nvPr>
            <p:ph type="body" sz="quarter" idx="15" hasCustomPrompt="1"/>
          </p:nvPr>
        </p:nvSpPr>
        <p:spPr>
          <a:xfrm>
            <a:off x="14165030" y="9935407"/>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9" name="Текст 48">
            <a:extLst>
              <a:ext uri="{FF2B5EF4-FFF2-40B4-BE49-F238E27FC236}">
                <a16:creationId xmlns:a16="http://schemas.microsoft.com/office/drawing/2014/main" id="{89EAEE95-09E3-4780-9345-BEE8435EA45D}"/>
              </a:ext>
            </a:extLst>
          </p:cNvPr>
          <p:cNvSpPr>
            <a:spLocks noGrp="1"/>
          </p:cNvSpPr>
          <p:nvPr>
            <p:ph type="body" sz="quarter" idx="16" hasCustomPrompt="1"/>
          </p:nvPr>
        </p:nvSpPr>
        <p:spPr>
          <a:xfrm>
            <a:off x="14165030" y="10711719"/>
            <a:ext cx="6192000" cy="1597578"/>
          </a:xfrm>
        </p:spPr>
        <p:txBody>
          <a:bodyPr vert="horz" lIns="50400" tIns="50400" rIns="50400" bIns="50400" rtlCol="0">
            <a:spAutoFit/>
          </a:bodyPr>
          <a:lstStyle>
            <a:lvl1pPr>
              <a:spcBef>
                <a:spcPts val="0"/>
              </a:spcBef>
              <a:defRPr kumimoji="0" lang="en-US" sz="3600" kern="1200" normalizeH="0" dirty="0" smtClean="0">
                <a:ln>
                  <a:noFill/>
                </a:ln>
                <a:effectLst/>
                <a:latin typeface="+mn-l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20" name="Текст 2">
            <a:extLst>
              <a:ext uri="{FF2B5EF4-FFF2-40B4-BE49-F238E27FC236}">
                <a16:creationId xmlns:a16="http://schemas.microsoft.com/office/drawing/2014/main" id="{403A5BC8-63D7-4DF6-AD02-AD552F8D3822}"/>
              </a:ext>
            </a:extLst>
          </p:cNvPr>
          <p:cNvSpPr>
            <a:spLocks noGrp="1"/>
          </p:cNvSpPr>
          <p:nvPr>
            <p:ph type="body" sz="quarter" idx="17" hasCustomPrompt="1"/>
          </p:nvPr>
        </p:nvSpPr>
        <p:spPr>
          <a:xfrm>
            <a:off x="814387" y="7076696"/>
            <a:ext cx="2175157" cy="2078796"/>
          </a:xfrm>
        </p:spPr>
        <p:txBody>
          <a:bodyPr anchor="ctr">
            <a:normAutofit/>
          </a:bodyPr>
          <a:lstStyle>
            <a:lvl1pPr>
              <a:spcBef>
                <a:spcPts val="0"/>
              </a:spcBef>
              <a:defRPr sz="3200" b="1">
                <a:solidFill>
                  <a:schemeClr val="bg1"/>
                </a:solidFill>
              </a:defRPr>
            </a:lvl1pPr>
          </a:lstStyle>
          <a:p>
            <a:pPr lvl="0"/>
            <a:r>
              <a:rPr lang="ru-RU" dirty="0"/>
              <a:t>Иконка/</a:t>
            </a:r>
          </a:p>
          <a:p>
            <a:pPr lvl="0"/>
            <a:r>
              <a:rPr lang="ru-RU" dirty="0"/>
              <a:t>текст</a:t>
            </a:r>
          </a:p>
        </p:txBody>
      </p:sp>
      <p:pic>
        <p:nvPicPr>
          <p:cNvPr id="21" name="Рисунок 20">
            <a:extLst>
              <a:ext uri="{FF2B5EF4-FFF2-40B4-BE49-F238E27FC236}">
                <a16:creationId xmlns:a16="http://schemas.microsoft.com/office/drawing/2014/main" id="{68A61019-385A-73E2-A88F-FFC2CD654000}"/>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095287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5" name="Group 594">
            <a:extLst>
              <a:ext uri="{FF2B5EF4-FFF2-40B4-BE49-F238E27FC236}">
                <a16:creationId xmlns:a16="http://schemas.microsoft.com/office/drawing/2014/main" id="{DD3513A6-CC2C-EF7F-FB7C-5043DD703511}"/>
              </a:ext>
              <a:ext uri="{C183D7F6-B498-43B3-948B-1728B52AA6E4}">
                <adec:decorative xmlns="" xmlns:adec="http://schemas.microsoft.com/office/drawing/2017/decorative" val="1"/>
              </a:ext>
            </a:extLst>
          </p:cNvPr>
          <p:cNvGrpSpPr>
            <a:grpSpLocks noChangeAspect="1"/>
          </p:cNvGrpSpPr>
          <p:nvPr userDrawn="1"/>
        </p:nvGrpSpPr>
        <p:grpSpPr bwMode="auto">
          <a:xfrm>
            <a:off x="14175736" y="1277938"/>
            <a:ext cx="8954602" cy="6474787"/>
            <a:chOff x="2276" y="2059"/>
            <a:chExt cx="1773" cy="1282"/>
          </a:xfrm>
          <a:solidFill>
            <a:schemeClr val="accent4"/>
          </a:solidFill>
        </p:grpSpPr>
        <p:sp>
          <p:nvSpPr>
            <p:cNvPr id="16" name="Freeform 595">
              <a:extLst>
                <a:ext uri="{FF2B5EF4-FFF2-40B4-BE49-F238E27FC236}">
                  <a16:creationId xmlns:a16="http://schemas.microsoft.com/office/drawing/2014/main" id="{245515BD-B2FC-9AF6-182D-BF23B7A8358C}"/>
                </a:ext>
              </a:extLst>
            </p:cNvPr>
            <p:cNvSpPr>
              <a:spLocks noEditPoints="1"/>
            </p:cNvSpPr>
            <p:nvPr userDrawn="1"/>
          </p:nvSpPr>
          <p:spPr bwMode="auto">
            <a:xfrm>
              <a:off x="2276" y="2059"/>
              <a:ext cx="1773" cy="1282"/>
            </a:xfrm>
            <a:custGeom>
              <a:avLst/>
              <a:gdLst>
                <a:gd name="T0" fmla="*/ 1637 w 3272"/>
                <a:gd name="T1" fmla="*/ 2344 h 2344"/>
                <a:gd name="T2" fmla="*/ 1180 w 3272"/>
                <a:gd name="T3" fmla="*/ 2090 h 2344"/>
                <a:gd name="T4" fmla="*/ 818 w 3272"/>
                <a:gd name="T5" fmla="*/ 1840 h 2344"/>
                <a:gd name="T6" fmla="*/ 17 w 3272"/>
                <a:gd name="T7" fmla="*/ 1652 h 2344"/>
                <a:gd name="T8" fmla="*/ 0 w 3272"/>
                <a:gd name="T9" fmla="*/ 1649 h 2344"/>
                <a:gd name="T10" fmla="*/ 690 w 3272"/>
                <a:gd name="T11" fmla="*/ 0 h 2344"/>
                <a:gd name="T12" fmla="*/ 693 w 3272"/>
                <a:gd name="T13" fmla="*/ 2 h 2344"/>
                <a:gd name="T14" fmla="*/ 1131 w 3272"/>
                <a:gd name="T15" fmla="*/ 178 h 2344"/>
                <a:gd name="T16" fmla="*/ 1241 w 3272"/>
                <a:gd name="T17" fmla="*/ 260 h 2344"/>
                <a:gd name="T18" fmla="*/ 1574 w 3272"/>
                <a:gd name="T19" fmla="*/ 661 h 2344"/>
                <a:gd name="T20" fmla="*/ 1637 w 3272"/>
                <a:gd name="T21" fmla="*/ 688 h 2344"/>
                <a:gd name="T22" fmla="*/ 1699 w 3272"/>
                <a:gd name="T23" fmla="*/ 661 h 2344"/>
                <a:gd name="T24" fmla="*/ 2033 w 3272"/>
                <a:gd name="T25" fmla="*/ 260 h 2344"/>
                <a:gd name="T26" fmla="*/ 2143 w 3272"/>
                <a:gd name="T27" fmla="*/ 178 h 2344"/>
                <a:gd name="T28" fmla="*/ 2580 w 3272"/>
                <a:gd name="T29" fmla="*/ 2 h 2344"/>
                <a:gd name="T30" fmla="*/ 2584 w 3272"/>
                <a:gd name="T31" fmla="*/ 0 h 2344"/>
                <a:gd name="T32" fmla="*/ 2586 w 3272"/>
                <a:gd name="T33" fmla="*/ 4 h 2344"/>
                <a:gd name="T34" fmla="*/ 3272 w 3272"/>
                <a:gd name="T35" fmla="*/ 1649 h 2344"/>
                <a:gd name="T36" fmla="*/ 3268 w 3272"/>
                <a:gd name="T37" fmla="*/ 1649 h 2344"/>
                <a:gd name="T38" fmla="*/ 3149 w 3272"/>
                <a:gd name="T39" fmla="*/ 1671 h 2344"/>
                <a:gd name="T40" fmla="*/ 2334 w 3272"/>
                <a:gd name="T41" fmla="*/ 1895 h 2344"/>
                <a:gd name="T42" fmla="*/ 2069 w 3272"/>
                <a:gd name="T43" fmla="*/ 2101 h 2344"/>
                <a:gd name="T44" fmla="*/ 1637 w 3272"/>
                <a:gd name="T45" fmla="*/ 2344 h 2344"/>
                <a:gd name="T46" fmla="*/ 11 w 3272"/>
                <a:gd name="T47" fmla="*/ 1643 h 2344"/>
                <a:gd name="T48" fmla="*/ 19 w 3272"/>
                <a:gd name="T49" fmla="*/ 1643 h 2344"/>
                <a:gd name="T50" fmla="*/ 822 w 3272"/>
                <a:gd name="T51" fmla="*/ 1830 h 2344"/>
                <a:gd name="T52" fmla="*/ 1186 w 3272"/>
                <a:gd name="T53" fmla="*/ 2083 h 2344"/>
                <a:gd name="T54" fmla="*/ 1637 w 3272"/>
                <a:gd name="T55" fmla="*/ 2335 h 2344"/>
                <a:gd name="T56" fmla="*/ 2063 w 3272"/>
                <a:gd name="T57" fmla="*/ 2094 h 2344"/>
                <a:gd name="T58" fmla="*/ 2330 w 3272"/>
                <a:gd name="T59" fmla="*/ 1887 h 2344"/>
                <a:gd name="T60" fmla="*/ 3147 w 3272"/>
                <a:gd name="T61" fmla="*/ 1664 h 2344"/>
                <a:gd name="T62" fmla="*/ 3263 w 3272"/>
                <a:gd name="T63" fmla="*/ 1641 h 2344"/>
                <a:gd name="T64" fmla="*/ 2580 w 3272"/>
                <a:gd name="T65" fmla="*/ 9 h 2344"/>
                <a:gd name="T66" fmla="*/ 2145 w 3272"/>
                <a:gd name="T67" fmla="*/ 186 h 2344"/>
                <a:gd name="T68" fmla="*/ 2039 w 3272"/>
                <a:gd name="T69" fmla="*/ 263 h 2344"/>
                <a:gd name="T70" fmla="*/ 1705 w 3272"/>
                <a:gd name="T71" fmla="*/ 665 h 2344"/>
                <a:gd name="T72" fmla="*/ 1637 w 3272"/>
                <a:gd name="T73" fmla="*/ 694 h 2344"/>
                <a:gd name="T74" fmla="*/ 1569 w 3272"/>
                <a:gd name="T75" fmla="*/ 665 h 2344"/>
                <a:gd name="T76" fmla="*/ 1235 w 3272"/>
                <a:gd name="T77" fmla="*/ 263 h 2344"/>
                <a:gd name="T78" fmla="*/ 1129 w 3272"/>
                <a:gd name="T79" fmla="*/ 186 h 2344"/>
                <a:gd name="T80" fmla="*/ 693 w 3272"/>
                <a:gd name="T81" fmla="*/ 9 h 2344"/>
                <a:gd name="T82" fmla="*/ 11 w 3272"/>
                <a:gd name="T83" fmla="*/ 1643 h 2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72" h="2344">
                  <a:moveTo>
                    <a:pt x="1637" y="2344"/>
                  </a:moveTo>
                  <a:cubicBezTo>
                    <a:pt x="1453" y="2344"/>
                    <a:pt x="1322" y="2221"/>
                    <a:pt x="1180" y="2090"/>
                  </a:cubicBezTo>
                  <a:cubicBezTo>
                    <a:pt x="1070" y="1988"/>
                    <a:pt x="959" y="1884"/>
                    <a:pt x="818" y="1840"/>
                  </a:cubicBezTo>
                  <a:cubicBezTo>
                    <a:pt x="563" y="1760"/>
                    <a:pt x="286" y="1705"/>
                    <a:pt x="17" y="1652"/>
                  </a:cubicBezTo>
                  <a:cubicBezTo>
                    <a:pt x="0" y="1649"/>
                    <a:pt x="0" y="1649"/>
                    <a:pt x="0" y="1649"/>
                  </a:cubicBezTo>
                  <a:cubicBezTo>
                    <a:pt x="690" y="0"/>
                    <a:pt x="690" y="0"/>
                    <a:pt x="690" y="0"/>
                  </a:cubicBezTo>
                  <a:cubicBezTo>
                    <a:pt x="693" y="2"/>
                    <a:pt x="693" y="2"/>
                    <a:pt x="693" y="2"/>
                  </a:cubicBezTo>
                  <a:cubicBezTo>
                    <a:pt x="834" y="70"/>
                    <a:pt x="981" y="129"/>
                    <a:pt x="1131" y="178"/>
                  </a:cubicBezTo>
                  <a:cubicBezTo>
                    <a:pt x="1177" y="193"/>
                    <a:pt x="1214" y="222"/>
                    <a:pt x="1241" y="260"/>
                  </a:cubicBezTo>
                  <a:cubicBezTo>
                    <a:pt x="1339" y="402"/>
                    <a:pt x="1453" y="538"/>
                    <a:pt x="1574" y="661"/>
                  </a:cubicBezTo>
                  <a:cubicBezTo>
                    <a:pt x="1591" y="678"/>
                    <a:pt x="1614" y="688"/>
                    <a:pt x="1637" y="688"/>
                  </a:cubicBezTo>
                  <a:cubicBezTo>
                    <a:pt x="1662" y="688"/>
                    <a:pt x="1682" y="678"/>
                    <a:pt x="1699" y="661"/>
                  </a:cubicBezTo>
                  <a:cubicBezTo>
                    <a:pt x="1821" y="538"/>
                    <a:pt x="1933" y="402"/>
                    <a:pt x="2033" y="260"/>
                  </a:cubicBezTo>
                  <a:cubicBezTo>
                    <a:pt x="2059" y="222"/>
                    <a:pt x="2097" y="195"/>
                    <a:pt x="2143" y="178"/>
                  </a:cubicBezTo>
                  <a:cubicBezTo>
                    <a:pt x="2292" y="129"/>
                    <a:pt x="2438" y="68"/>
                    <a:pt x="2580" y="2"/>
                  </a:cubicBezTo>
                  <a:cubicBezTo>
                    <a:pt x="2584" y="0"/>
                    <a:pt x="2584" y="0"/>
                    <a:pt x="2584" y="0"/>
                  </a:cubicBezTo>
                  <a:cubicBezTo>
                    <a:pt x="2586" y="4"/>
                    <a:pt x="2586" y="4"/>
                    <a:pt x="2586" y="4"/>
                  </a:cubicBezTo>
                  <a:cubicBezTo>
                    <a:pt x="3272" y="1649"/>
                    <a:pt x="3272" y="1649"/>
                    <a:pt x="3272" y="1649"/>
                  </a:cubicBezTo>
                  <a:cubicBezTo>
                    <a:pt x="3268" y="1649"/>
                    <a:pt x="3268" y="1649"/>
                    <a:pt x="3268" y="1649"/>
                  </a:cubicBezTo>
                  <a:cubicBezTo>
                    <a:pt x="3228" y="1656"/>
                    <a:pt x="3189" y="1664"/>
                    <a:pt x="3149" y="1671"/>
                  </a:cubicBezTo>
                  <a:cubicBezTo>
                    <a:pt x="2880" y="1722"/>
                    <a:pt x="2573" y="1781"/>
                    <a:pt x="2334" y="1895"/>
                  </a:cubicBezTo>
                  <a:cubicBezTo>
                    <a:pt x="2236" y="1942"/>
                    <a:pt x="2150" y="2022"/>
                    <a:pt x="2069" y="2101"/>
                  </a:cubicBezTo>
                  <a:cubicBezTo>
                    <a:pt x="1942" y="2221"/>
                    <a:pt x="1813" y="2344"/>
                    <a:pt x="1637" y="2344"/>
                  </a:cubicBezTo>
                  <a:close/>
                  <a:moveTo>
                    <a:pt x="11" y="1643"/>
                  </a:moveTo>
                  <a:cubicBezTo>
                    <a:pt x="19" y="1643"/>
                    <a:pt x="19" y="1643"/>
                    <a:pt x="19" y="1643"/>
                  </a:cubicBezTo>
                  <a:cubicBezTo>
                    <a:pt x="288" y="1696"/>
                    <a:pt x="566" y="1751"/>
                    <a:pt x="822" y="1830"/>
                  </a:cubicBezTo>
                  <a:cubicBezTo>
                    <a:pt x="964" y="1874"/>
                    <a:pt x="1076" y="1980"/>
                    <a:pt x="1186" y="2083"/>
                  </a:cubicBezTo>
                  <a:cubicBezTo>
                    <a:pt x="1324" y="2213"/>
                    <a:pt x="1457" y="2335"/>
                    <a:pt x="1637" y="2335"/>
                  </a:cubicBezTo>
                  <a:cubicBezTo>
                    <a:pt x="1811" y="2335"/>
                    <a:pt x="1933" y="2217"/>
                    <a:pt x="2063" y="2094"/>
                  </a:cubicBezTo>
                  <a:cubicBezTo>
                    <a:pt x="2147" y="2014"/>
                    <a:pt x="2232" y="1935"/>
                    <a:pt x="2330" y="1887"/>
                  </a:cubicBezTo>
                  <a:cubicBezTo>
                    <a:pt x="2571" y="1774"/>
                    <a:pt x="2878" y="1715"/>
                    <a:pt x="3147" y="1664"/>
                  </a:cubicBezTo>
                  <a:cubicBezTo>
                    <a:pt x="3187" y="1656"/>
                    <a:pt x="3225" y="1649"/>
                    <a:pt x="3263" y="1641"/>
                  </a:cubicBezTo>
                  <a:cubicBezTo>
                    <a:pt x="2580" y="9"/>
                    <a:pt x="2580" y="9"/>
                    <a:pt x="2580" y="9"/>
                  </a:cubicBezTo>
                  <a:cubicBezTo>
                    <a:pt x="2440" y="76"/>
                    <a:pt x="2292" y="136"/>
                    <a:pt x="2145" y="186"/>
                  </a:cubicBezTo>
                  <a:cubicBezTo>
                    <a:pt x="2101" y="201"/>
                    <a:pt x="2063" y="227"/>
                    <a:pt x="2039" y="263"/>
                  </a:cubicBezTo>
                  <a:cubicBezTo>
                    <a:pt x="1938" y="406"/>
                    <a:pt x="1826" y="542"/>
                    <a:pt x="1705" y="665"/>
                  </a:cubicBezTo>
                  <a:cubicBezTo>
                    <a:pt x="1686" y="684"/>
                    <a:pt x="1663" y="694"/>
                    <a:pt x="1637" y="694"/>
                  </a:cubicBezTo>
                  <a:cubicBezTo>
                    <a:pt x="1610" y="694"/>
                    <a:pt x="1588" y="684"/>
                    <a:pt x="1569" y="665"/>
                  </a:cubicBezTo>
                  <a:cubicBezTo>
                    <a:pt x="1447" y="540"/>
                    <a:pt x="1334" y="406"/>
                    <a:pt x="1235" y="263"/>
                  </a:cubicBezTo>
                  <a:cubicBezTo>
                    <a:pt x="1211" y="227"/>
                    <a:pt x="1173" y="201"/>
                    <a:pt x="1129" y="186"/>
                  </a:cubicBezTo>
                  <a:cubicBezTo>
                    <a:pt x="981" y="136"/>
                    <a:pt x="836" y="78"/>
                    <a:pt x="693" y="9"/>
                  </a:cubicBezTo>
                  <a:lnTo>
                    <a:pt x="11" y="16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596">
              <a:extLst>
                <a:ext uri="{FF2B5EF4-FFF2-40B4-BE49-F238E27FC236}">
                  <a16:creationId xmlns:a16="http://schemas.microsoft.com/office/drawing/2014/main" id="{038AC90D-C6D4-5642-85FB-988E5FAAC964}"/>
                </a:ext>
              </a:extLst>
            </p:cNvPr>
            <p:cNvSpPr>
              <a:spLocks/>
            </p:cNvSpPr>
            <p:nvPr userDrawn="1"/>
          </p:nvSpPr>
          <p:spPr bwMode="auto">
            <a:xfrm>
              <a:off x="2333" y="2823"/>
              <a:ext cx="1660" cy="386"/>
            </a:xfrm>
            <a:custGeom>
              <a:avLst/>
              <a:gdLst>
                <a:gd name="T0" fmla="*/ 1531 w 3062"/>
                <a:gd name="T1" fmla="*/ 706 h 706"/>
                <a:gd name="T2" fmla="*/ 1103 w 3062"/>
                <a:gd name="T3" fmla="*/ 452 h 706"/>
                <a:gd name="T4" fmla="*/ 764 w 3062"/>
                <a:gd name="T5" fmla="*/ 200 h 706"/>
                <a:gd name="T6" fmla="*/ 0 w 3062"/>
                <a:gd name="T7" fmla="*/ 11 h 706"/>
                <a:gd name="T8" fmla="*/ 2 w 3062"/>
                <a:gd name="T9" fmla="*/ 3 h 706"/>
                <a:gd name="T10" fmla="*/ 767 w 3062"/>
                <a:gd name="T11" fmla="*/ 193 h 706"/>
                <a:gd name="T12" fmla="*/ 1108 w 3062"/>
                <a:gd name="T13" fmla="*/ 445 h 706"/>
                <a:gd name="T14" fmla="*/ 1531 w 3062"/>
                <a:gd name="T15" fmla="*/ 697 h 706"/>
                <a:gd name="T16" fmla="*/ 1931 w 3062"/>
                <a:gd name="T17" fmla="*/ 456 h 706"/>
                <a:gd name="T18" fmla="*/ 2181 w 3062"/>
                <a:gd name="T19" fmla="*/ 248 h 706"/>
                <a:gd name="T20" fmla="*/ 2958 w 3062"/>
                <a:gd name="T21" fmla="*/ 20 h 706"/>
                <a:gd name="T22" fmla="*/ 3060 w 3062"/>
                <a:gd name="T23" fmla="*/ 0 h 706"/>
                <a:gd name="T24" fmla="*/ 3062 w 3062"/>
                <a:gd name="T25" fmla="*/ 7 h 706"/>
                <a:gd name="T26" fmla="*/ 2959 w 3062"/>
                <a:gd name="T27" fmla="*/ 28 h 706"/>
                <a:gd name="T28" fmla="*/ 2185 w 3062"/>
                <a:gd name="T29" fmla="*/ 253 h 706"/>
                <a:gd name="T30" fmla="*/ 1936 w 3062"/>
                <a:gd name="T31" fmla="*/ 460 h 706"/>
                <a:gd name="T32" fmla="*/ 1531 w 3062"/>
                <a:gd name="T33" fmla="*/ 70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62" h="706">
                  <a:moveTo>
                    <a:pt x="1531" y="706"/>
                  </a:moveTo>
                  <a:cubicBezTo>
                    <a:pt x="1357" y="706"/>
                    <a:pt x="1233" y="583"/>
                    <a:pt x="1103" y="452"/>
                  </a:cubicBezTo>
                  <a:cubicBezTo>
                    <a:pt x="1000" y="350"/>
                    <a:pt x="896" y="246"/>
                    <a:pt x="764" y="200"/>
                  </a:cubicBezTo>
                  <a:cubicBezTo>
                    <a:pt x="521" y="119"/>
                    <a:pt x="245" y="62"/>
                    <a:pt x="0" y="11"/>
                  </a:cubicBezTo>
                  <a:cubicBezTo>
                    <a:pt x="2" y="3"/>
                    <a:pt x="2" y="3"/>
                    <a:pt x="2" y="3"/>
                  </a:cubicBezTo>
                  <a:cubicBezTo>
                    <a:pt x="246" y="54"/>
                    <a:pt x="525" y="113"/>
                    <a:pt x="767" y="193"/>
                  </a:cubicBezTo>
                  <a:cubicBezTo>
                    <a:pt x="902" y="236"/>
                    <a:pt x="1006" y="343"/>
                    <a:pt x="1108" y="445"/>
                  </a:cubicBezTo>
                  <a:cubicBezTo>
                    <a:pt x="1237" y="574"/>
                    <a:pt x="1360" y="697"/>
                    <a:pt x="1531" y="697"/>
                  </a:cubicBezTo>
                  <a:cubicBezTo>
                    <a:pt x="1698" y="697"/>
                    <a:pt x="1811" y="579"/>
                    <a:pt x="1931" y="456"/>
                  </a:cubicBezTo>
                  <a:cubicBezTo>
                    <a:pt x="2008" y="377"/>
                    <a:pt x="2088" y="295"/>
                    <a:pt x="2181" y="248"/>
                  </a:cubicBezTo>
                  <a:cubicBezTo>
                    <a:pt x="2408" y="134"/>
                    <a:pt x="2700" y="73"/>
                    <a:pt x="2958" y="20"/>
                  </a:cubicBezTo>
                  <a:cubicBezTo>
                    <a:pt x="2992" y="13"/>
                    <a:pt x="3026" y="7"/>
                    <a:pt x="3060" y="0"/>
                  </a:cubicBezTo>
                  <a:cubicBezTo>
                    <a:pt x="3062" y="7"/>
                    <a:pt x="3062" y="7"/>
                    <a:pt x="3062" y="7"/>
                  </a:cubicBezTo>
                  <a:cubicBezTo>
                    <a:pt x="3028" y="15"/>
                    <a:pt x="2995" y="20"/>
                    <a:pt x="2959" y="28"/>
                  </a:cubicBezTo>
                  <a:cubicBezTo>
                    <a:pt x="2702" y="81"/>
                    <a:pt x="2410" y="140"/>
                    <a:pt x="2185" y="253"/>
                  </a:cubicBezTo>
                  <a:cubicBezTo>
                    <a:pt x="2092" y="301"/>
                    <a:pt x="2012" y="380"/>
                    <a:pt x="1936" y="460"/>
                  </a:cubicBezTo>
                  <a:cubicBezTo>
                    <a:pt x="1819" y="583"/>
                    <a:pt x="1700" y="706"/>
                    <a:pt x="1531" y="7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597">
              <a:extLst>
                <a:ext uri="{FF2B5EF4-FFF2-40B4-BE49-F238E27FC236}">
                  <a16:creationId xmlns:a16="http://schemas.microsoft.com/office/drawing/2014/main" id="{1A2F81FB-DDA1-75FA-3B43-1A2EC0BCA4E2}"/>
                </a:ext>
              </a:extLst>
            </p:cNvPr>
            <p:cNvSpPr>
              <a:spLocks/>
            </p:cNvSpPr>
            <p:nvPr userDrawn="1"/>
          </p:nvSpPr>
          <p:spPr bwMode="auto">
            <a:xfrm>
              <a:off x="2381" y="2707"/>
              <a:ext cx="1564" cy="401"/>
            </a:xfrm>
            <a:custGeom>
              <a:avLst/>
              <a:gdLst>
                <a:gd name="T0" fmla="*/ 1444 w 2886"/>
                <a:gd name="T1" fmla="*/ 732 h 732"/>
                <a:gd name="T2" fmla="*/ 1046 w 2886"/>
                <a:gd name="T3" fmla="*/ 447 h 732"/>
                <a:gd name="T4" fmla="*/ 775 w 2886"/>
                <a:gd name="T5" fmla="*/ 207 h 732"/>
                <a:gd name="T6" fmla="*/ 178 w 2886"/>
                <a:gd name="T7" fmla="*/ 48 h 732"/>
                <a:gd name="T8" fmla="*/ 0 w 2886"/>
                <a:gd name="T9" fmla="*/ 8 h 732"/>
                <a:gd name="T10" fmla="*/ 2 w 2886"/>
                <a:gd name="T11" fmla="*/ 0 h 732"/>
                <a:gd name="T12" fmla="*/ 180 w 2886"/>
                <a:gd name="T13" fmla="*/ 40 h 732"/>
                <a:gd name="T14" fmla="*/ 777 w 2886"/>
                <a:gd name="T15" fmla="*/ 201 h 732"/>
                <a:gd name="T16" fmla="*/ 1050 w 2886"/>
                <a:gd name="T17" fmla="*/ 444 h 732"/>
                <a:gd name="T18" fmla="*/ 1442 w 2886"/>
                <a:gd name="T19" fmla="*/ 724 h 732"/>
                <a:gd name="T20" fmla="*/ 1832 w 2886"/>
                <a:gd name="T21" fmla="*/ 447 h 732"/>
                <a:gd name="T22" fmla="*/ 2107 w 2886"/>
                <a:gd name="T23" fmla="*/ 201 h 732"/>
                <a:gd name="T24" fmla="*/ 2689 w 2886"/>
                <a:gd name="T25" fmla="*/ 44 h 732"/>
                <a:gd name="T26" fmla="*/ 2884 w 2886"/>
                <a:gd name="T27" fmla="*/ 2 h 732"/>
                <a:gd name="T28" fmla="*/ 2886 w 2886"/>
                <a:gd name="T29" fmla="*/ 10 h 732"/>
                <a:gd name="T30" fmla="*/ 2691 w 2886"/>
                <a:gd name="T31" fmla="*/ 51 h 732"/>
                <a:gd name="T32" fmla="*/ 2111 w 2886"/>
                <a:gd name="T33" fmla="*/ 209 h 732"/>
                <a:gd name="T34" fmla="*/ 1838 w 2886"/>
                <a:gd name="T35" fmla="*/ 453 h 732"/>
                <a:gd name="T36" fmla="*/ 1444 w 2886"/>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86" h="732">
                  <a:moveTo>
                    <a:pt x="1444" y="732"/>
                  </a:moveTo>
                  <a:cubicBezTo>
                    <a:pt x="1296" y="732"/>
                    <a:pt x="1169" y="588"/>
                    <a:pt x="1046" y="447"/>
                  </a:cubicBezTo>
                  <a:cubicBezTo>
                    <a:pt x="955" y="343"/>
                    <a:pt x="868" y="245"/>
                    <a:pt x="775" y="207"/>
                  </a:cubicBezTo>
                  <a:cubicBezTo>
                    <a:pt x="612" y="140"/>
                    <a:pt x="383" y="91"/>
                    <a:pt x="178" y="48"/>
                  </a:cubicBezTo>
                  <a:cubicBezTo>
                    <a:pt x="114" y="34"/>
                    <a:pt x="55" y="21"/>
                    <a:pt x="0" y="8"/>
                  </a:cubicBezTo>
                  <a:cubicBezTo>
                    <a:pt x="2" y="0"/>
                    <a:pt x="2" y="0"/>
                    <a:pt x="2" y="0"/>
                  </a:cubicBezTo>
                  <a:cubicBezTo>
                    <a:pt x="57" y="13"/>
                    <a:pt x="116" y="25"/>
                    <a:pt x="180" y="40"/>
                  </a:cubicBezTo>
                  <a:cubicBezTo>
                    <a:pt x="383" y="84"/>
                    <a:pt x="614" y="133"/>
                    <a:pt x="777" y="201"/>
                  </a:cubicBezTo>
                  <a:cubicBezTo>
                    <a:pt x="872" y="239"/>
                    <a:pt x="959" y="339"/>
                    <a:pt x="1050" y="444"/>
                  </a:cubicBezTo>
                  <a:cubicBezTo>
                    <a:pt x="1171" y="582"/>
                    <a:pt x="1296" y="724"/>
                    <a:pt x="1442" y="724"/>
                  </a:cubicBezTo>
                  <a:cubicBezTo>
                    <a:pt x="1594" y="724"/>
                    <a:pt x="1715" y="584"/>
                    <a:pt x="1832" y="447"/>
                  </a:cubicBezTo>
                  <a:cubicBezTo>
                    <a:pt x="1923" y="341"/>
                    <a:pt x="2009" y="243"/>
                    <a:pt x="2107" y="201"/>
                  </a:cubicBezTo>
                  <a:cubicBezTo>
                    <a:pt x="2278" y="131"/>
                    <a:pt x="2486" y="87"/>
                    <a:pt x="2689" y="44"/>
                  </a:cubicBezTo>
                  <a:cubicBezTo>
                    <a:pt x="2757" y="29"/>
                    <a:pt x="2821" y="15"/>
                    <a:pt x="2884" y="2"/>
                  </a:cubicBezTo>
                  <a:cubicBezTo>
                    <a:pt x="2886" y="10"/>
                    <a:pt x="2886" y="10"/>
                    <a:pt x="2886" y="10"/>
                  </a:cubicBezTo>
                  <a:cubicBezTo>
                    <a:pt x="2825" y="25"/>
                    <a:pt x="2759" y="38"/>
                    <a:pt x="2691" y="51"/>
                  </a:cubicBezTo>
                  <a:cubicBezTo>
                    <a:pt x="2490" y="93"/>
                    <a:pt x="2281" y="139"/>
                    <a:pt x="2111" y="209"/>
                  </a:cubicBezTo>
                  <a:cubicBezTo>
                    <a:pt x="2012" y="248"/>
                    <a:pt x="1929" y="349"/>
                    <a:pt x="1838" y="453"/>
                  </a:cubicBezTo>
                  <a:cubicBezTo>
                    <a:pt x="1721" y="590"/>
                    <a:pt x="1599" y="732"/>
                    <a:pt x="1444"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598">
              <a:extLst>
                <a:ext uri="{FF2B5EF4-FFF2-40B4-BE49-F238E27FC236}">
                  <a16:creationId xmlns:a16="http://schemas.microsoft.com/office/drawing/2014/main" id="{7BE2D9F7-92BC-11F3-C794-78D23D64A04D}"/>
                </a:ext>
              </a:extLst>
            </p:cNvPr>
            <p:cNvSpPr>
              <a:spLocks/>
            </p:cNvSpPr>
            <p:nvPr userDrawn="1"/>
          </p:nvSpPr>
          <p:spPr bwMode="auto">
            <a:xfrm>
              <a:off x="2425" y="2603"/>
              <a:ext cx="1476" cy="383"/>
            </a:xfrm>
            <a:custGeom>
              <a:avLst/>
              <a:gdLst>
                <a:gd name="T0" fmla="*/ 1337 w 2724"/>
                <a:gd name="T1" fmla="*/ 695 h 701"/>
                <a:gd name="T2" fmla="*/ 1002 w 2724"/>
                <a:gd name="T3" fmla="*/ 455 h 701"/>
                <a:gd name="T4" fmla="*/ 790 w 2724"/>
                <a:gd name="T5" fmla="*/ 239 h 701"/>
                <a:gd name="T6" fmla="*/ 180 w 2724"/>
                <a:gd name="T7" fmla="*/ 53 h 701"/>
                <a:gd name="T8" fmla="*/ 0 w 2724"/>
                <a:gd name="T9" fmla="*/ 9 h 701"/>
                <a:gd name="T10" fmla="*/ 2 w 2724"/>
                <a:gd name="T11" fmla="*/ 2 h 701"/>
                <a:gd name="T12" fmla="*/ 182 w 2724"/>
                <a:gd name="T13" fmla="*/ 45 h 701"/>
                <a:gd name="T14" fmla="*/ 794 w 2724"/>
                <a:gd name="T15" fmla="*/ 231 h 701"/>
                <a:gd name="T16" fmla="*/ 1008 w 2724"/>
                <a:gd name="T17" fmla="*/ 449 h 701"/>
                <a:gd name="T18" fmla="*/ 1360 w 2724"/>
                <a:gd name="T19" fmla="*/ 686 h 701"/>
                <a:gd name="T20" fmla="*/ 1692 w 2724"/>
                <a:gd name="T21" fmla="*/ 453 h 701"/>
                <a:gd name="T22" fmla="*/ 1928 w 2724"/>
                <a:gd name="T23" fmla="*/ 229 h 701"/>
                <a:gd name="T24" fmla="*/ 2521 w 2724"/>
                <a:gd name="T25" fmla="*/ 47 h 701"/>
                <a:gd name="T26" fmla="*/ 2722 w 2724"/>
                <a:gd name="T27" fmla="*/ 0 h 701"/>
                <a:gd name="T28" fmla="*/ 2724 w 2724"/>
                <a:gd name="T29" fmla="*/ 7 h 701"/>
                <a:gd name="T30" fmla="*/ 2523 w 2724"/>
                <a:gd name="T31" fmla="*/ 55 h 701"/>
                <a:gd name="T32" fmla="*/ 1932 w 2724"/>
                <a:gd name="T33" fmla="*/ 237 h 701"/>
                <a:gd name="T34" fmla="*/ 1697 w 2724"/>
                <a:gd name="T35" fmla="*/ 458 h 701"/>
                <a:gd name="T36" fmla="*/ 1360 w 2724"/>
                <a:gd name="T37" fmla="*/ 693 h 701"/>
                <a:gd name="T38" fmla="*/ 1337 w 2724"/>
                <a:gd name="T39" fmla="*/ 695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24" h="701">
                  <a:moveTo>
                    <a:pt x="1337" y="695"/>
                  </a:moveTo>
                  <a:cubicBezTo>
                    <a:pt x="1182" y="695"/>
                    <a:pt x="1091" y="572"/>
                    <a:pt x="1002" y="455"/>
                  </a:cubicBezTo>
                  <a:cubicBezTo>
                    <a:pt x="939" y="371"/>
                    <a:pt x="877" y="284"/>
                    <a:pt x="790" y="239"/>
                  </a:cubicBezTo>
                  <a:cubicBezTo>
                    <a:pt x="638" y="159"/>
                    <a:pt x="384" y="100"/>
                    <a:pt x="180" y="53"/>
                  </a:cubicBezTo>
                  <a:cubicBezTo>
                    <a:pt x="113" y="38"/>
                    <a:pt x="51" y="23"/>
                    <a:pt x="0" y="9"/>
                  </a:cubicBezTo>
                  <a:cubicBezTo>
                    <a:pt x="2" y="2"/>
                    <a:pt x="2" y="2"/>
                    <a:pt x="2" y="2"/>
                  </a:cubicBezTo>
                  <a:cubicBezTo>
                    <a:pt x="55" y="15"/>
                    <a:pt x="115" y="30"/>
                    <a:pt x="182" y="45"/>
                  </a:cubicBezTo>
                  <a:cubicBezTo>
                    <a:pt x="386" y="93"/>
                    <a:pt x="642" y="153"/>
                    <a:pt x="794" y="231"/>
                  </a:cubicBezTo>
                  <a:cubicBezTo>
                    <a:pt x="881" y="276"/>
                    <a:pt x="945" y="364"/>
                    <a:pt x="1008" y="449"/>
                  </a:cubicBezTo>
                  <a:cubicBezTo>
                    <a:pt x="1102" y="578"/>
                    <a:pt x="1193" y="701"/>
                    <a:pt x="1360" y="686"/>
                  </a:cubicBezTo>
                  <a:cubicBezTo>
                    <a:pt x="1517" y="673"/>
                    <a:pt x="1603" y="566"/>
                    <a:pt x="1692" y="453"/>
                  </a:cubicBezTo>
                  <a:cubicBezTo>
                    <a:pt x="1758" y="369"/>
                    <a:pt x="1826" y="282"/>
                    <a:pt x="1928" y="229"/>
                  </a:cubicBezTo>
                  <a:cubicBezTo>
                    <a:pt x="2093" y="144"/>
                    <a:pt x="2321" y="93"/>
                    <a:pt x="2521" y="47"/>
                  </a:cubicBezTo>
                  <a:cubicBezTo>
                    <a:pt x="2593" y="30"/>
                    <a:pt x="2660" y="15"/>
                    <a:pt x="2722" y="0"/>
                  </a:cubicBezTo>
                  <a:cubicBezTo>
                    <a:pt x="2724" y="7"/>
                    <a:pt x="2724" y="7"/>
                    <a:pt x="2724" y="7"/>
                  </a:cubicBezTo>
                  <a:cubicBezTo>
                    <a:pt x="2662" y="23"/>
                    <a:pt x="2595" y="40"/>
                    <a:pt x="2523" y="55"/>
                  </a:cubicBezTo>
                  <a:cubicBezTo>
                    <a:pt x="2323" y="100"/>
                    <a:pt x="2097" y="151"/>
                    <a:pt x="1932" y="237"/>
                  </a:cubicBezTo>
                  <a:cubicBezTo>
                    <a:pt x="1832" y="290"/>
                    <a:pt x="1764" y="375"/>
                    <a:pt x="1697" y="458"/>
                  </a:cubicBezTo>
                  <a:cubicBezTo>
                    <a:pt x="1606" y="572"/>
                    <a:pt x="1521" y="680"/>
                    <a:pt x="1360" y="693"/>
                  </a:cubicBezTo>
                  <a:cubicBezTo>
                    <a:pt x="1352" y="695"/>
                    <a:pt x="1345" y="695"/>
                    <a:pt x="1337" y="6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599">
              <a:extLst>
                <a:ext uri="{FF2B5EF4-FFF2-40B4-BE49-F238E27FC236}">
                  <a16:creationId xmlns:a16="http://schemas.microsoft.com/office/drawing/2014/main" id="{AA314E3D-B73D-438F-22A4-9FD1A0B36A64}"/>
                </a:ext>
              </a:extLst>
            </p:cNvPr>
            <p:cNvSpPr>
              <a:spLocks/>
            </p:cNvSpPr>
            <p:nvPr userDrawn="1"/>
          </p:nvSpPr>
          <p:spPr bwMode="auto">
            <a:xfrm>
              <a:off x="2463" y="2510"/>
              <a:ext cx="1399" cy="384"/>
            </a:xfrm>
            <a:custGeom>
              <a:avLst/>
              <a:gdLst>
                <a:gd name="T0" fmla="*/ 1267 w 2582"/>
                <a:gd name="T1" fmla="*/ 694 h 701"/>
                <a:gd name="T2" fmla="*/ 940 w 2582"/>
                <a:gd name="T3" fmla="*/ 445 h 701"/>
                <a:gd name="T4" fmla="*/ 750 w 2582"/>
                <a:gd name="T5" fmla="*/ 237 h 701"/>
                <a:gd name="T6" fmla="*/ 163 w 2582"/>
                <a:gd name="T7" fmla="*/ 49 h 701"/>
                <a:gd name="T8" fmla="*/ 0 w 2582"/>
                <a:gd name="T9" fmla="*/ 10 h 701"/>
                <a:gd name="T10" fmla="*/ 2 w 2582"/>
                <a:gd name="T11" fmla="*/ 2 h 701"/>
                <a:gd name="T12" fmla="*/ 165 w 2582"/>
                <a:gd name="T13" fmla="*/ 42 h 701"/>
                <a:gd name="T14" fmla="*/ 754 w 2582"/>
                <a:gd name="T15" fmla="*/ 231 h 701"/>
                <a:gd name="T16" fmla="*/ 945 w 2582"/>
                <a:gd name="T17" fmla="*/ 442 h 701"/>
                <a:gd name="T18" fmla="*/ 1290 w 2582"/>
                <a:gd name="T19" fmla="*/ 686 h 701"/>
                <a:gd name="T20" fmla="*/ 1625 w 2582"/>
                <a:gd name="T21" fmla="*/ 440 h 701"/>
                <a:gd name="T22" fmla="*/ 1828 w 2582"/>
                <a:gd name="T23" fmla="*/ 231 h 701"/>
                <a:gd name="T24" fmla="*/ 2391 w 2582"/>
                <a:gd name="T25" fmla="*/ 46 h 701"/>
                <a:gd name="T26" fmla="*/ 2580 w 2582"/>
                <a:gd name="T27" fmla="*/ 0 h 701"/>
                <a:gd name="T28" fmla="*/ 2582 w 2582"/>
                <a:gd name="T29" fmla="*/ 8 h 701"/>
                <a:gd name="T30" fmla="*/ 2393 w 2582"/>
                <a:gd name="T31" fmla="*/ 53 h 701"/>
                <a:gd name="T32" fmla="*/ 1834 w 2582"/>
                <a:gd name="T33" fmla="*/ 237 h 701"/>
                <a:gd name="T34" fmla="*/ 1633 w 2582"/>
                <a:gd name="T35" fmla="*/ 444 h 701"/>
                <a:gd name="T36" fmla="*/ 1292 w 2582"/>
                <a:gd name="T37" fmla="*/ 692 h 701"/>
                <a:gd name="T38" fmla="*/ 1267 w 2582"/>
                <a:gd name="T39" fmla="*/ 694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82" h="701">
                  <a:moveTo>
                    <a:pt x="1267" y="694"/>
                  </a:moveTo>
                  <a:cubicBezTo>
                    <a:pt x="1118" y="694"/>
                    <a:pt x="1027" y="567"/>
                    <a:pt x="940" y="445"/>
                  </a:cubicBezTo>
                  <a:cubicBezTo>
                    <a:pt x="883" y="366"/>
                    <a:pt x="824" y="284"/>
                    <a:pt x="750" y="237"/>
                  </a:cubicBezTo>
                  <a:cubicBezTo>
                    <a:pt x="627" y="159"/>
                    <a:pt x="360" y="95"/>
                    <a:pt x="163" y="49"/>
                  </a:cubicBezTo>
                  <a:cubicBezTo>
                    <a:pt x="98" y="34"/>
                    <a:pt x="43" y="21"/>
                    <a:pt x="0" y="10"/>
                  </a:cubicBezTo>
                  <a:cubicBezTo>
                    <a:pt x="2" y="2"/>
                    <a:pt x="2" y="2"/>
                    <a:pt x="2" y="2"/>
                  </a:cubicBezTo>
                  <a:cubicBezTo>
                    <a:pt x="45" y="13"/>
                    <a:pt x="100" y="27"/>
                    <a:pt x="165" y="42"/>
                  </a:cubicBezTo>
                  <a:cubicBezTo>
                    <a:pt x="362" y="89"/>
                    <a:pt x="631" y="154"/>
                    <a:pt x="754" y="231"/>
                  </a:cubicBezTo>
                  <a:cubicBezTo>
                    <a:pt x="830" y="279"/>
                    <a:pt x="888" y="362"/>
                    <a:pt x="945" y="442"/>
                  </a:cubicBezTo>
                  <a:cubicBezTo>
                    <a:pt x="1042" y="574"/>
                    <a:pt x="1131" y="701"/>
                    <a:pt x="1290" y="686"/>
                  </a:cubicBezTo>
                  <a:cubicBezTo>
                    <a:pt x="1442" y="673"/>
                    <a:pt x="1531" y="559"/>
                    <a:pt x="1625" y="440"/>
                  </a:cubicBezTo>
                  <a:cubicBezTo>
                    <a:pt x="1686" y="364"/>
                    <a:pt x="1749" y="284"/>
                    <a:pt x="1828" y="231"/>
                  </a:cubicBezTo>
                  <a:cubicBezTo>
                    <a:pt x="1963" y="142"/>
                    <a:pt x="2199" y="89"/>
                    <a:pt x="2391" y="46"/>
                  </a:cubicBezTo>
                  <a:cubicBezTo>
                    <a:pt x="2461" y="30"/>
                    <a:pt x="2525" y="15"/>
                    <a:pt x="2580" y="0"/>
                  </a:cubicBezTo>
                  <a:cubicBezTo>
                    <a:pt x="2582" y="8"/>
                    <a:pt x="2582" y="8"/>
                    <a:pt x="2582" y="8"/>
                  </a:cubicBezTo>
                  <a:cubicBezTo>
                    <a:pt x="2527" y="23"/>
                    <a:pt x="2463" y="38"/>
                    <a:pt x="2393" y="53"/>
                  </a:cubicBezTo>
                  <a:cubicBezTo>
                    <a:pt x="2203" y="95"/>
                    <a:pt x="1966" y="148"/>
                    <a:pt x="1834" y="237"/>
                  </a:cubicBezTo>
                  <a:cubicBezTo>
                    <a:pt x="1754" y="290"/>
                    <a:pt x="1692" y="368"/>
                    <a:pt x="1633" y="444"/>
                  </a:cubicBezTo>
                  <a:cubicBezTo>
                    <a:pt x="1538" y="565"/>
                    <a:pt x="1447" y="679"/>
                    <a:pt x="1292" y="692"/>
                  </a:cubicBezTo>
                  <a:cubicBezTo>
                    <a:pt x="1284" y="694"/>
                    <a:pt x="1275" y="694"/>
                    <a:pt x="1267" y="6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600">
              <a:extLst>
                <a:ext uri="{FF2B5EF4-FFF2-40B4-BE49-F238E27FC236}">
                  <a16:creationId xmlns:a16="http://schemas.microsoft.com/office/drawing/2014/main" id="{A4BDACD3-14B6-8D2F-8255-34A236C88FBC}"/>
                </a:ext>
              </a:extLst>
            </p:cNvPr>
            <p:cNvSpPr>
              <a:spLocks/>
            </p:cNvSpPr>
            <p:nvPr userDrawn="1"/>
          </p:nvSpPr>
          <p:spPr bwMode="auto">
            <a:xfrm>
              <a:off x="2499" y="2427"/>
              <a:ext cx="1330" cy="400"/>
            </a:xfrm>
            <a:custGeom>
              <a:avLst/>
              <a:gdLst>
                <a:gd name="T0" fmla="*/ 1226 w 2454"/>
                <a:gd name="T1" fmla="*/ 731 h 731"/>
                <a:gd name="T2" fmla="*/ 857 w 2454"/>
                <a:gd name="T3" fmla="*/ 439 h 731"/>
                <a:gd name="T4" fmla="*/ 656 w 2454"/>
                <a:gd name="T5" fmla="*/ 242 h 731"/>
                <a:gd name="T6" fmla="*/ 150 w 2454"/>
                <a:gd name="T7" fmla="*/ 51 h 731"/>
                <a:gd name="T8" fmla="*/ 0 w 2454"/>
                <a:gd name="T9" fmla="*/ 7 h 731"/>
                <a:gd name="T10" fmla="*/ 2 w 2454"/>
                <a:gd name="T11" fmla="*/ 0 h 731"/>
                <a:gd name="T12" fmla="*/ 152 w 2454"/>
                <a:gd name="T13" fmla="*/ 43 h 731"/>
                <a:gd name="T14" fmla="*/ 659 w 2454"/>
                <a:gd name="T15" fmla="*/ 235 h 731"/>
                <a:gd name="T16" fmla="*/ 862 w 2454"/>
                <a:gd name="T17" fmla="*/ 432 h 731"/>
                <a:gd name="T18" fmla="*/ 1226 w 2454"/>
                <a:gd name="T19" fmla="*/ 722 h 731"/>
                <a:gd name="T20" fmla="*/ 1531 w 2454"/>
                <a:gd name="T21" fmla="*/ 456 h 731"/>
                <a:gd name="T22" fmla="*/ 1673 w 2454"/>
                <a:gd name="T23" fmla="*/ 286 h 731"/>
                <a:gd name="T24" fmla="*/ 2304 w 2454"/>
                <a:gd name="T25" fmla="*/ 41 h 731"/>
                <a:gd name="T26" fmla="*/ 2452 w 2454"/>
                <a:gd name="T27" fmla="*/ 0 h 731"/>
                <a:gd name="T28" fmla="*/ 2454 w 2454"/>
                <a:gd name="T29" fmla="*/ 7 h 731"/>
                <a:gd name="T30" fmla="*/ 2306 w 2454"/>
                <a:gd name="T31" fmla="*/ 49 h 731"/>
                <a:gd name="T32" fmla="*/ 1677 w 2454"/>
                <a:gd name="T33" fmla="*/ 292 h 731"/>
                <a:gd name="T34" fmla="*/ 1537 w 2454"/>
                <a:gd name="T35" fmla="*/ 460 h 731"/>
                <a:gd name="T36" fmla="*/ 1226 w 2454"/>
                <a:gd name="T37" fmla="*/ 731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4" h="731">
                  <a:moveTo>
                    <a:pt x="1226" y="731"/>
                  </a:moveTo>
                  <a:cubicBezTo>
                    <a:pt x="1120" y="731"/>
                    <a:pt x="980" y="576"/>
                    <a:pt x="857" y="439"/>
                  </a:cubicBezTo>
                  <a:cubicBezTo>
                    <a:pt x="781" y="356"/>
                    <a:pt x="711" y="276"/>
                    <a:pt x="656" y="242"/>
                  </a:cubicBezTo>
                  <a:cubicBezTo>
                    <a:pt x="506" y="149"/>
                    <a:pt x="326" y="100"/>
                    <a:pt x="150" y="51"/>
                  </a:cubicBezTo>
                  <a:cubicBezTo>
                    <a:pt x="97" y="36"/>
                    <a:pt x="48" y="22"/>
                    <a:pt x="0" y="7"/>
                  </a:cubicBezTo>
                  <a:cubicBezTo>
                    <a:pt x="2" y="0"/>
                    <a:pt x="2" y="0"/>
                    <a:pt x="2" y="0"/>
                  </a:cubicBezTo>
                  <a:cubicBezTo>
                    <a:pt x="51" y="15"/>
                    <a:pt x="101" y="28"/>
                    <a:pt x="152" y="43"/>
                  </a:cubicBezTo>
                  <a:cubicBezTo>
                    <a:pt x="328" y="93"/>
                    <a:pt x="510" y="142"/>
                    <a:pt x="659" y="235"/>
                  </a:cubicBezTo>
                  <a:cubicBezTo>
                    <a:pt x="714" y="269"/>
                    <a:pt x="786" y="348"/>
                    <a:pt x="862" y="432"/>
                  </a:cubicBezTo>
                  <a:cubicBezTo>
                    <a:pt x="985" y="568"/>
                    <a:pt x="1124" y="722"/>
                    <a:pt x="1226" y="722"/>
                  </a:cubicBezTo>
                  <a:cubicBezTo>
                    <a:pt x="1342" y="722"/>
                    <a:pt x="1442" y="580"/>
                    <a:pt x="1531" y="456"/>
                  </a:cubicBezTo>
                  <a:cubicBezTo>
                    <a:pt x="1582" y="386"/>
                    <a:pt x="1630" y="318"/>
                    <a:pt x="1673" y="286"/>
                  </a:cubicBezTo>
                  <a:cubicBezTo>
                    <a:pt x="1828" y="174"/>
                    <a:pt x="2092" y="100"/>
                    <a:pt x="2304" y="41"/>
                  </a:cubicBezTo>
                  <a:cubicBezTo>
                    <a:pt x="2357" y="26"/>
                    <a:pt x="2406" y="13"/>
                    <a:pt x="2452" y="0"/>
                  </a:cubicBezTo>
                  <a:cubicBezTo>
                    <a:pt x="2454" y="7"/>
                    <a:pt x="2454" y="7"/>
                    <a:pt x="2454" y="7"/>
                  </a:cubicBezTo>
                  <a:cubicBezTo>
                    <a:pt x="2410" y="21"/>
                    <a:pt x="2359" y="34"/>
                    <a:pt x="2306" y="49"/>
                  </a:cubicBezTo>
                  <a:cubicBezTo>
                    <a:pt x="2096" y="108"/>
                    <a:pt x="1832" y="182"/>
                    <a:pt x="1677" y="292"/>
                  </a:cubicBezTo>
                  <a:cubicBezTo>
                    <a:pt x="1633" y="322"/>
                    <a:pt x="1586" y="390"/>
                    <a:pt x="1537" y="460"/>
                  </a:cubicBezTo>
                  <a:cubicBezTo>
                    <a:pt x="1448" y="589"/>
                    <a:pt x="1345" y="731"/>
                    <a:pt x="1226" y="7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601">
              <a:extLst>
                <a:ext uri="{FF2B5EF4-FFF2-40B4-BE49-F238E27FC236}">
                  <a16:creationId xmlns:a16="http://schemas.microsoft.com/office/drawing/2014/main" id="{5621A866-3473-34C2-67A9-B138705EC75C}"/>
                </a:ext>
              </a:extLst>
            </p:cNvPr>
            <p:cNvSpPr>
              <a:spLocks/>
            </p:cNvSpPr>
            <p:nvPr userDrawn="1"/>
          </p:nvSpPr>
          <p:spPr bwMode="auto">
            <a:xfrm>
              <a:off x="2530" y="2351"/>
              <a:ext cx="1267" cy="400"/>
            </a:xfrm>
            <a:custGeom>
              <a:avLst/>
              <a:gdLst>
                <a:gd name="T0" fmla="*/ 1169 w 2338"/>
                <a:gd name="T1" fmla="*/ 732 h 732"/>
                <a:gd name="T2" fmla="*/ 815 w 2338"/>
                <a:gd name="T3" fmla="*/ 438 h 732"/>
                <a:gd name="T4" fmla="*/ 625 w 2338"/>
                <a:gd name="T5" fmla="*/ 243 h 732"/>
                <a:gd name="T6" fmla="*/ 142 w 2338"/>
                <a:gd name="T7" fmla="*/ 52 h 732"/>
                <a:gd name="T8" fmla="*/ 0 w 2338"/>
                <a:gd name="T9" fmla="*/ 10 h 732"/>
                <a:gd name="T10" fmla="*/ 2 w 2338"/>
                <a:gd name="T11" fmla="*/ 2 h 732"/>
                <a:gd name="T12" fmla="*/ 144 w 2338"/>
                <a:gd name="T13" fmla="*/ 44 h 732"/>
                <a:gd name="T14" fmla="*/ 629 w 2338"/>
                <a:gd name="T15" fmla="*/ 235 h 732"/>
                <a:gd name="T16" fmla="*/ 820 w 2338"/>
                <a:gd name="T17" fmla="*/ 432 h 732"/>
                <a:gd name="T18" fmla="*/ 1169 w 2338"/>
                <a:gd name="T19" fmla="*/ 724 h 732"/>
                <a:gd name="T20" fmla="*/ 1461 w 2338"/>
                <a:gd name="T21" fmla="*/ 455 h 732"/>
                <a:gd name="T22" fmla="*/ 1595 w 2338"/>
                <a:gd name="T23" fmla="*/ 286 h 732"/>
                <a:gd name="T24" fmla="*/ 2200 w 2338"/>
                <a:gd name="T25" fmla="*/ 42 h 732"/>
                <a:gd name="T26" fmla="*/ 2336 w 2338"/>
                <a:gd name="T27" fmla="*/ 0 h 732"/>
                <a:gd name="T28" fmla="*/ 2338 w 2338"/>
                <a:gd name="T29" fmla="*/ 8 h 732"/>
                <a:gd name="T30" fmla="*/ 2202 w 2338"/>
                <a:gd name="T31" fmla="*/ 50 h 732"/>
                <a:gd name="T32" fmla="*/ 1599 w 2338"/>
                <a:gd name="T33" fmla="*/ 294 h 732"/>
                <a:gd name="T34" fmla="*/ 1466 w 2338"/>
                <a:gd name="T35" fmla="*/ 461 h 732"/>
                <a:gd name="T36" fmla="*/ 1169 w 2338"/>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8" h="732">
                  <a:moveTo>
                    <a:pt x="1169" y="732"/>
                  </a:moveTo>
                  <a:cubicBezTo>
                    <a:pt x="1067" y="732"/>
                    <a:pt x="932" y="576"/>
                    <a:pt x="815" y="438"/>
                  </a:cubicBezTo>
                  <a:cubicBezTo>
                    <a:pt x="743" y="355"/>
                    <a:pt x="674" y="275"/>
                    <a:pt x="625" y="243"/>
                  </a:cubicBezTo>
                  <a:cubicBezTo>
                    <a:pt x="483" y="152"/>
                    <a:pt x="309" y="101"/>
                    <a:pt x="142" y="52"/>
                  </a:cubicBezTo>
                  <a:cubicBezTo>
                    <a:pt x="93" y="36"/>
                    <a:pt x="47" y="23"/>
                    <a:pt x="0" y="10"/>
                  </a:cubicBezTo>
                  <a:cubicBezTo>
                    <a:pt x="2" y="2"/>
                    <a:pt x="2" y="2"/>
                    <a:pt x="2" y="2"/>
                  </a:cubicBezTo>
                  <a:cubicBezTo>
                    <a:pt x="47" y="17"/>
                    <a:pt x="95" y="31"/>
                    <a:pt x="144" y="44"/>
                  </a:cubicBezTo>
                  <a:cubicBezTo>
                    <a:pt x="313" y="93"/>
                    <a:pt x="487" y="144"/>
                    <a:pt x="629" y="235"/>
                  </a:cubicBezTo>
                  <a:cubicBezTo>
                    <a:pt x="680" y="269"/>
                    <a:pt x="748" y="347"/>
                    <a:pt x="820" y="432"/>
                  </a:cubicBezTo>
                  <a:cubicBezTo>
                    <a:pt x="938" y="569"/>
                    <a:pt x="1070" y="724"/>
                    <a:pt x="1169" y="724"/>
                  </a:cubicBezTo>
                  <a:cubicBezTo>
                    <a:pt x="1281" y="724"/>
                    <a:pt x="1377" y="582"/>
                    <a:pt x="1461" y="455"/>
                  </a:cubicBezTo>
                  <a:cubicBezTo>
                    <a:pt x="1508" y="385"/>
                    <a:pt x="1554" y="319"/>
                    <a:pt x="1595" y="286"/>
                  </a:cubicBezTo>
                  <a:cubicBezTo>
                    <a:pt x="1743" y="177"/>
                    <a:pt x="1997" y="101"/>
                    <a:pt x="2200" y="42"/>
                  </a:cubicBezTo>
                  <a:cubicBezTo>
                    <a:pt x="2249" y="27"/>
                    <a:pt x="2296" y="14"/>
                    <a:pt x="2336" y="0"/>
                  </a:cubicBezTo>
                  <a:cubicBezTo>
                    <a:pt x="2338" y="8"/>
                    <a:pt x="2338" y="8"/>
                    <a:pt x="2338" y="8"/>
                  </a:cubicBezTo>
                  <a:cubicBezTo>
                    <a:pt x="2296" y="21"/>
                    <a:pt x="2251" y="34"/>
                    <a:pt x="2202" y="50"/>
                  </a:cubicBezTo>
                  <a:cubicBezTo>
                    <a:pt x="1999" y="110"/>
                    <a:pt x="1747" y="184"/>
                    <a:pt x="1599" y="294"/>
                  </a:cubicBezTo>
                  <a:cubicBezTo>
                    <a:pt x="1559" y="324"/>
                    <a:pt x="1514" y="391"/>
                    <a:pt x="1466" y="461"/>
                  </a:cubicBezTo>
                  <a:cubicBezTo>
                    <a:pt x="1381" y="588"/>
                    <a:pt x="1285" y="732"/>
                    <a:pt x="1169"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602">
              <a:extLst>
                <a:ext uri="{FF2B5EF4-FFF2-40B4-BE49-F238E27FC236}">
                  <a16:creationId xmlns:a16="http://schemas.microsoft.com/office/drawing/2014/main" id="{9718AE33-6D90-4BB1-8E24-E79252F9AFC8}"/>
                </a:ext>
              </a:extLst>
            </p:cNvPr>
            <p:cNvSpPr>
              <a:spLocks/>
            </p:cNvSpPr>
            <p:nvPr userDrawn="1"/>
          </p:nvSpPr>
          <p:spPr bwMode="auto">
            <a:xfrm>
              <a:off x="2557" y="2281"/>
              <a:ext cx="1211" cy="374"/>
            </a:xfrm>
            <a:custGeom>
              <a:avLst/>
              <a:gdLst>
                <a:gd name="T0" fmla="*/ 1093 w 2234"/>
                <a:gd name="T1" fmla="*/ 679 h 684"/>
                <a:gd name="T2" fmla="*/ 773 w 2234"/>
                <a:gd name="T3" fmla="*/ 432 h 684"/>
                <a:gd name="T4" fmla="*/ 538 w 2234"/>
                <a:gd name="T5" fmla="*/ 197 h 684"/>
                <a:gd name="T6" fmla="*/ 176 w 2234"/>
                <a:gd name="T7" fmla="*/ 63 h 684"/>
                <a:gd name="T8" fmla="*/ 0 w 2234"/>
                <a:gd name="T9" fmla="*/ 8 h 684"/>
                <a:gd name="T10" fmla="*/ 2 w 2234"/>
                <a:gd name="T11" fmla="*/ 0 h 684"/>
                <a:gd name="T12" fmla="*/ 178 w 2234"/>
                <a:gd name="T13" fmla="*/ 55 h 684"/>
                <a:gd name="T14" fmla="*/ 542 w 2234"/>
                <a:gd name="T15" fmla="*/ 190 h 684"/>
                <a:gd name="T16" fmla="*/ 779 w 2234"/>
                <a:gd name="T17" fmla="*/ 427 h 684"/>
                <a:gd name="T18" fmla="*/ 1116 w 2234"/>
                <a:gd name="T19" fmla="*/ 667 h 684"/>
                <a:gd name="T20" fmla="*/ 1404 w 2234"/>
                <a:gd name="T21" fmla="*/ 457 h 684"/>
                <a:gd name="T22" fmla="*/ 1573 w 2234"/>
                <a:gd name="T23" fmla="*/ 283 h 684"/>
                <a:gd name="T24" fmla="*/ 2094 w 2234"/>
                <a:gd name="T25" fmla="*/ 48 h 684"/>
                <a:gd name="T26" fmla="*/ 2232 w 2234"/>
                <a:gd name="T27" fmla="*/ 2 h 684"/>
                <a:gd name="T28" fmla="*/ 2234 w 2234"/>
                <a:gd name="T29" fmla="*/ 10 h 684"/>
                <a:gd name="T30" fmla="*/ 2096 w 2234"/>
                <a:gd name="T31" fmla="*/ 57 h 684"/>
                <a:gd name="T32" fmla="*/ 1576 w 2234"/>
                <a:gd name="T33" fmla="*/ 292 h 684"/>
                <a:gd name="T34" fmla="*/ 1410 w 2234"/>
                <a:gd name="T35" fmla="*/ 467 h 684"/>
                <a:gd name="T36" fmla="*/ 1116 w 2234"/>
                <a:gd name="T37" fmla="*/ 681 h 684"/>
                <a:gd name="T38" fmla="*/ 1093 w 2234"/>
                <a:gd name="T39" fmla="*/ 67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684">
                  <a:moveTo>
                    <a:pt x="1093" y="679"/>
                  </a:moveTo>
                  <a:cubicBezTo>
                    <a:pt x="966" y="679"/>
                    <a:pt x="872" y="559"/>
                    <a:pt x="773" y="432"/>
                  </a:cubicBezTo>
                  <a:cubicBezTo>
                    <a:pt x="701" y="341"/>
                    <a:pt x="627" y="247"/>
                    <a:pt x="538" y="197"/>
                  </a:cubicBezTo>
                  <a:cubicBezTo>
                    <a:pt x="430" y="139"/>
                    <a:pt x="301" y="101"/>
                    <a:pt x="176" y="63"/>
                  </a:cubicBezTo>
                  <a:cubicBezTo>
                    <a:pt x="114" y="44"/>
                    <a:pt x="57" y="27"/>
                    <a:pt x="0" y="8"/>
                  </a:cubicBezTo>
                  <a:cubicBezTo>
                    <a:pt x="2" y="0"/>
                    <a:pt x="2" y="0"/>
                    <a:pt x="2" y="0"/>
                  </a:cubicBezTo>
                  <a:cubicBezTo>
                    <a:pt x="57" y="19"/>
                    <a:pt x="116" y="36"/>
                    <a:pt x="178" y="55"/>
                  </a:cubicBezTo>
                  <a:cubicBezTo>
                    <a:pt x="303" y="93"/>
                    <a:pt x="434" y="131"/>
                    <a:pt x="542" y="190"/>
                  </a:cubicBezTo>
                  <a:cubicBezTo>
                    <a:pt x="633" y="239"/>
                    <a:pt x="707" y="334"/>
                    <a:pt x="779" y="427"/>
                  </a:cubicBezTo>
                  <a:cubicBezTo>
                    <a:pt x="883" y="559"/>
                    <a:pt x="980" y="684"/>
                    <a:pt x="1116" y="667"/>
                  </a:cubicBezTo>
                  <a:cubicBezTo>
                    <a:pt x="1247" y="652"/>
                    <a:pt x="1324" y="558"/>
                    <a:pt x="1404" y="457"/>
                  </a:cubicBezTo>
                  <a:cubicBezTo>
                    <a:pt x="1453" y="396"/>
                    <a:pt x="1504" y="332"/>
                    <a:pt x="1573" y="283"/>
                  </a:cubicBezTo>
                  <a:cubicBezTo>
                    <a:pt x="1730" y="165"/>
                    <a:pt x="1906" y="108"/>
                    <a:pt x="2094" y="48"/>
                  </a:cubicBezTo>
                  <a:cubicBezTo>
                    <a:pt x="2139" y="33"/>
                    <a:pt x="2187" y="17"/>
                    <a:pt x="2232" y="2"/>
                  </a:cubicBezTo>
                  <a:cubicBezTo>
                    <a:pt x="2234" y="10"/>
                    <a:pt x="2234" y="10"/>
                    <a:pt x="2234" y="10"/>
                  </a:cubicBezTo>
                  <a:cubicBezTo>
                    <a:pt x="2187" y="27"/>
                    <a:pt x="2141" y="42"/>
                    <a:pt x="2096" y="57"/>
                  </a:cubicBezTo>
                  <a:cubicBezTo>
                    <a:pt x="1910" y="118"/>
                    <a:pt x="1734" y="175"/>
                    <a:pt x="1576" y="292"/>
                  </a:cubicBezTo>
                  <a:cubicBezTo>
                    <a:pt x="1510" y="341"/>
                    <a:pt x="1459" y="404"/>
                    <a:pt x="1410" y="467"/>
                  </a:cubicBezTo>
                  <a:cubicBezTo>
                    <a:pt x="1328" y="569"/>
                    <a:pt x="1251" y="664"/>
                    <a:pt x="1116" y="681"/>
                  </a:cubicBezTo>
                  <a:cubicBezTo>
                    <a:pt x="1110" y="679"/>
                    <a:pt x="1101" y="679"/>
                    <a:pt x="1093" y="6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603">
              <a:extLst>
                <a:ext uri="{FF2B5EF4-FFF2-40B4-BE49-F238E27FC236}">
                  <a16:creationId xmlns:a16="http://schemas.microsoft.com/office/drawing/2014/main" id="{EA244253-1E1F-9FC7-805C-58FFD0F9A671}"/>
                </a:ext>
              </a:extLst>
            </p:cNvPr>
            <p:cNvSpPr>
              <a:spLocks/>
            </p:cNvSpPr>
            <p:nvPr userDrawn="1"/>
          </p:nvSpPr>
          <p:spPr bwMode="auto">
            <a:xfrm>
              <a:off x="2584" y="2218"/>
              <a:ext cx="1159" cy="375"/>
            </a:xfrm>
            <a:custGeom>
              <a:avLst/>
              <a:gdLst>
                <a:gd name="T0" fmla="*/ 1044 w 2139"/>
                <a:gd name="T1" fmla="*/ 678 h 684"/>
                <a:gd name="T2" fmla="*/ 739 w 2139"/>
                <a:gd name="T3" fmla="*/ 432 h 684"/>
                <a:gd name="T4" fmla="*/ 516 w 2139"/>
                <a:gd name="T5" fmla="*/ 197 h 684"/>
                <a:gd name="T6" fmla="*/ 169 w 2139"/>
                <a:gd name="T7" fmla="*/ 62 h 684"/>
                <a:gd name="T8" fmla="*/ 0 w 2139"/>
                <a:gd name="T9" fmla="*/ 7 h 684"/>
                <a:gd name="T10" fmla="*/ 2 w 2139"/>
                <a:gd name="T11" fmla="*/ 0 h 684"/>
                <a:gd name="T12" fmla="*/ 171 w 2139"/>
                <a:gd name="T13" fmla="*/ 55 h 684"/>
                <a:gd name="T14" fmla="*/ 520 w 2139"/>
                <a:gd name="T15" fmla="*/ 189 h 684"/>
                <a:gd name="T16" fmla="*/ 747 w 2139"/>
                <a:gd name="T17" fmla="*/ 426 h 684"/>
                <a:gd name="T18" fmla="*/ 1071 w 2139"/>
                <a:gd name="T19" fmla="*/ 667 h 684"/>
                <a:gd name="T20" fmla="*/ 1347 w 2139"/>
                <a:gd name="T21" fmla="*/ 456 h 684"/>
                <a:gd name="T22" fmla="*/ 1508 w 2139"/>
                <a:gd name="T23" fmla="*/ 282 h 684"/>
                <a:gd name="T24" fmla="*/ 2007 w 2139"/>
                <a:gd name="T25" fmla="*/ 45 h 684"/>
                <a:gd name="T26" fmla="*/ 2138 w 2139"/>
                <a:gd name="T27" fmla="*/ 0 h 684"/>
                <a:gd name="T28" fmla="*/ 2139 w 2139"/>
                <a:gd name="T29" fmla="*/ 7 h 684"/>
                <a:gd name="T30" fmla="*/ 2007 w 2139"/>
                <a:gd name="T31" fmla="*/ 53 h 684"/>
                <a:gd name="T32" fmla="*/ 1510 w 2139"/>
                <a:gd name="T33" fmla="*/ 288 h 684"/>
                <a:gd name="T34" fmla="*/ 1351 w 2139"/>
                <a:gd name="T35" fmla="*/ 462 h 684"/>
                <a:gd name="T36" fmla="*/ 1071 w 2139"/>
                <a:gd name="T37" fmla="*/ 676 h 684"/>
                <a:gd name="T38" fmla="*/ 1044 w 2139"/>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39" h="684">
                  <a:moveTo>
                    <a:pt x="1044" y="678"/>
                  </a:moveTo>
                  <a:cubicBezTo>
                    <a:pt x="921" y="678"/>
                    <a:pt x="832" y="559"/>
                    <a:pt x="739" y="432"/>
                  </a:cubicBezTo>
                  <a:cubicBezTo>
                    <a:pt x="671" y="341"/>
                    <a:pt x="601" y="246"/>
                    <a:pt x="516" y="197"/>
                  </a:cubicBezTo>
                  <a:cubicBezTo>
                    <a:pt x="413" y="140"/>
                    <a:pt x="288" y="100"/>
                    <a:pt x="169" y="62"/>
                  </a:cubicBezTo>
                  <a:cubicBezTo>
                    <a:pt x="110" y="43"/>
                    <a:pt x="53" y="26"/>
                    <a:pt x="0" y="7"/>
                  </a:cubicBezTo>
                  <a:cubicBezTo>
                    <a:pt x="2" y="0"/>
                    <a:pt x="2" y="0"/>
                    <a:pt x="2" y="0"/>
                  </a:cubicBezTo>
                  <a:cubicBezTo>
                    <a:pt x="55" y="19"/>
                    <a:pt x="110" y="36"/>
                    <a:pt x="171" y="55"/>
                  </a:cubicBezTo>
                  <a:cubicBezTo>
                    <a:pt x="292" y="93"/>
                    <a:pt x="415" y="131"/>
                    <a:pt x="520" y="189"/>
                  </a:cubicBezTo>
                  <a:cubicBezTo>
                    <a:pt x="607" y="239"/>
                    <a:pt x="677" y="333"/>
                    <a:pt x="747" y="426"/>
                  </a:cubicBezTo>
                  <a:cubicBezTo>
                    <a:pt x="845" y="559"/>
                    <a:pt x="938" y="684"/>
                    <a:pt x="1071" y="667"/>
                  </a:cubicBezTo>
                  <a:cubicBezTo>
                    <a:pt x="1198" y="652"/>
                    <a:pt x="1270" y="557"/>
                    <a:pt x="1347" y="456"/>
                  </a:cubicBezTo>
                  <a:cubicBezTo>
                    <a:pt x="1395" y="396"/>
                    <a:pt x="1444" y="331"/>
                    <a:pt x="1508" y="282"/>
                  </a:cubicBezTo>
                  <a:cubicBezTo>
                    <a:pt x="1660" y="167"/>
                    <a:pt x="1829" y="108"/>
                    <a:pt x="2007" y="45"/>
                  </a:cubicBezTo>
                  <a:cubicBezTo>
                    <a:pt x="2050" y="30"/>
                    <a:pt x="2094" y="15"/>
                    <a:pt x="2138" y="0"/>
                  </a:cubicBezTo>
                  <a:cubicBezTo>
                    <a:pt x="2139" y="7"/>
                    <a:pt x="2139" y="7"/>
                    <a:pt x="2139" y="7"/>
                  </a:cubicBezTo>
                  <a:cubicBezTo>
                    <a:pt x="2096" y="24"/>
                    <a:pt x="2050" y="40"/>
                    <a:pt x="2007" y="53"/>
                  </a:cubicBezTo>
                  <a:cubicBezTo>
                    <a:pt x="1829" y="114"/>
                    <a:pt x="1660" y="172"/>
                    <a:pt x="1510" y="288"/>
                  </a:cubicBezTo>
                  <a:cubicBezTo>
                    <a:pt x="1446" y="337"/>
                    <a:pt x="1399" y="400"/>
                    <a:pt x="1351" y="462"/>
                  </a:cubicBezTo>
                  <a:cubicBezTo>
                    <a:pt x="1274" y="563"/>
                    <a:pt x="1200" y="659"/>
                    <a:pt x="1071" y="676"/>
                  </a:cubicBezTo>
                  <a:cubicBezTo>
                    <a:pt x="1061" y="678"/>
                    <a:pt x="1052" y="678"/>
                    <a:pt x="1044"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604">
              <a:extLst>
                <a:ext uri="{FF2B5EF4-FFF2-40B4-BE49-F238E27FC236}">
                  <a16:creationId xmlns:a16="http://schemas.microsoft.com/office/drawing/2014/main" id="{FB10E032-BB1F-6A7E-75B0-62B2AA7CF451}"/>
                </a:ext>
              </a:extLst>
            </p:cNvPr>
            <p:cNvSpPr>
              <a:spLocks/>
            </p:cNvSpPr>
            <p:nvPr userDrawn="1"/>
          </p:nvSpPr>
          <p:spPr bwMode="auto">
            <a:xfrm>
              <a:off x="2607" y="2161"/>
              <a:ext cx="1111" cy="375"/>
            </a:xfrm>
            <a:custGeom>
              <a:avLst/>
              <a:gdLst>
                <a:gd name="T0" fmla="*/ 1002 w 2050"/>
                <a:gd name="T1" fmla="*/ 678 h 684"/>
                <a:gd name="T2" fmla="*/ 709 w 2050"/>
                <a:gd name="T3" fmla="*/ 432 h 684"/>
                <a:gd name="T4" fmla="*/ 495 w 2050"/>
                <a:gd name="T5" fmla="*/ 197 h 684"/>
                <a:gd name="T6" fmla="*/ 161 w 2050"/>
                <a:gd name="T7" fmla="*/ 62 h 684"/>
                <a:gd name="T8" fmla="*/ 0 w 2050"/>
                <a:gd name="T9" fmla="*/ 7 h 684"/>
                <a:gd name="T10" fmla="*/ 2 w 2050"/>
                <a:gd name="T11" fmla="*/ 0 h 684"/>
                <a:gd name="T12" fmla="*/ 163 w 2050"/>
                <a:gd name="T13" fmla="*/ 55 h 684"/>
                <a:gd name="T14" fmla="*/ 496 w 2050"/>
                <a:gd name="T15" fmla="*/ 189 h 684"/>
                <a:gd name="T16" fmla="*/ 714 w 2050"/>
                <a:gd name="T17" fmla="*/ 426 h 684"/>
                <a:gd name="T18" fmla="*/ 1025 w 2050"/>
                <a:gd name="T19" fmla="*/ 667 h 684"/>
                <a:gd name="T20" fmla="*/ 1290 w 2050"/>
                <a:gd name="T21" fmla="*/ 456 h 684"/>
                <a:gd name="T22" fmla="*/ 1444 w 2050"/>
                <a:gd name="T23" fmla="*/ 282 h 684"/>
                <a:gd name="T24" fmla="*/ 1923 w 2050"/>
                <a:gd name="T25" fmla="*/ 45 h 684"/>
                <a:gd name="T26" fmla="*/ 2048 w 2050"/>
                <a:gd name="T27" fmla="*/ 0 h 684"/>
                <a:gd name="T28" fmla="*/ 2050 w 2050"/>
                <a:gd name="T29" fmla="*/ 7 h 684"/>
                <a:gd name="T30" fmla="*/ 1925 w 2050"/>
                <a:gd name="T31" fmla="*/ 53 h 684"/>
                <a:gd name="T32" fmla="*/ 1448 w 2050"/>
                <a:gd name="T33" fmla="*/ 288 h 684"/>
                <a:gd name="T34" fmla="*/ 1296 w 2050"/>
                <a:gd name="T35" fmla="*/ 460 h 684"/>
                <a:gd name="T36" fmla="*/ 1025 w 2050"/>
                <a:gd name="T37" fmla="*/ 674 h 684"/>
                <a:gd name="T38" fmla="*/ 1002 w 2050"/>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0" h="684">
                  <a:moveTo>
                    <a:pt x="1002" y="678"/>
                  </a:moveTo>
                  <a:cubicBezTo>
                    <a:pt x="885" y="678"/>
                    <a:pt x="800" y="559"/>
                    <a:pt x="709" y="432"/>
                  </a:cubicBezTo>
                  <a:cubicBezTo>
                    <a:pt x="644" y="341"/>
                    <a:pt x="576" y="246"/>
                    <a:pt x="495" y="197"/>
                  </a:cubicBezTo>
                  <a:cubicBezTo>
                    <a:pt x="396" y="140"/>
                    <a:pt x="277" y="100"/>
                    <a:pt x="161" y="62"/>
                  </a:cubicBezTo>
                  <a:cubicBezTo>
                    <a:pt x="104" y="43"/>
                    <a:pt x="51" y="26"/>
                    <a:pt x="0" y="7"/>
                  </a:cubicBezTo>
                  <a:cubicBezTo>
                    <a:pt x="2" y="0"/>
                    <a:pt x="2" y="0"/>
                    <a:pt x="2" y="0"/>
                  </a:cubicBezTo>
                  <a:cubicBezTo>
                    <a:pt x="53" y="19"/>
                    <a:pt x="106" y="36"/>
                    <a:pt x="163" y="55"/>
                  </a:cubicBezTo>
                  <a:cubicBezTo>
                    <a:pt x="279" y="92"/>
                    <a:pt x="398" y="132"/>
                    <a:pt x="496" y="189"/>
                  </a:cubicBezTo>
                  <a:cubicBezTo>
                    <a:pt x="580" y="238"/>
                    <a:pt x="648" y="333"/>
                    <a:pt x="714" y="426"/>
                  </a:cubicBezTo>
                  <a:cubicBezTo>
                    <a:pt x="809" y="559"/>
                    <a:pt x="898" y="684"/>
                    <a:pt x="1025" y="667"/>
                  </a:cubicBezTo>
                  <a:cubicBezTo>
                    <a:pt x="1148" y="650"/>
                    <a:pt x="1216" y="557"/>
                    <a:pt x="1290" y="456"/>
                  </a:cubicBezTo>
                  <a:cubicBezTo>
                    <a:pt x="1336" y="396"/>
                    <a:pt x="1381" y="331"/>
                    <a:pt x="1444" y="282"/>
                  </a:cubicBezTo>
                  <a:cubicBezTo>
                    <a:pt x="1588" y="166"/>
                    <a:pt x="1751" y="108"/>
                    <a:pt x="1923" y="45"/>
                  </a:cubicBezTo>
                  <a:cubicBezTo>
                    <a:pt x="1965" y="30"/>
                    <a:pt x="2006" y="15"/>
                    <a:pt x="2048" y="0"/>
                  </a:cubicBezTo>
                  <a:cubicBezTo>
                    <a:pt x="2050" y="7"/>
                    <a:pt x="2050" y="7"/>
                    <a:pt x="2050" y="7"/>
                  </a:cubicBezTo>
                  <a:cubicBezTo>
                    <a:pt x="2008" y="22"/>
                    <a:pt x="1965" y="37"/>
                    <a:pt x="1925" y="53"/>
                  </a:cubicBezTo>
                  <a:cubicBezTo>
                    <a:pt x="1753" y="115"/>
                    <a:pt x="1592" y="172"/>
                    <a:pt x="1448" y="288"/>
                  </a:cubicBezTo>
                  <a:cubicBezTo>
                    <a:pt x="1387" y="337"/>
                    <a:pt x="1340" y="399"/>
                    <a:pt x="1296" y="460"/>
                  </a:cubicBezTo>
                  <a:cubicBezTo>
                    <a:pt x="1222" y="560"/>
                    <a:pt x="1152" y="657"/>
                    <a:pt x="1025" y="674"/>
                  </a:cubicBezTo>
                  <a:cubicBezTo>
                    <a:pt x="1019" y="676"/>
                    <a:pt x="1010" y="678"/>
                    <a:pt x="1002"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605">
              <a:extLst>
                <a:ext uri="{FF2B5EF4-FFF2-40B4-BE49-F238E27FC236}">
                  <a16:creationId xmlns:a16="http://schemas.microsoft.com/office/drawing/2014/main" id="{AD0899D4-5DC4-376B-2080-B11E09C3F592}"/>
                </a:ext>
              </a:extLst>
            </p:cNvPr>
            <p:cNvSpPr>
              <a:spLocks/>
            </p:cNvSpPr>
            <p:nvPr userDrawn="1"/>
          </p:nvSpPr>
          <p:spPr bwMode="auto">
            <a:xfrm>
              <a:off x="2629" y="2108"/>
              <a:ext cx="1070" cy="378"/>
            </a:xfrm>
            <a:custGeom>
              <a:avLst/>
              <a:gdLst>
                <a:gd name="T0" fmla="*/ 985 w 1974"/>
                <a:gd name="T1" fmla="*/ 688 h 690"/>
                <a:gd name="T2" fmla="*/ 902 w 1974"/>
                <a:gd name="T3" fmla="*/ 654 h 690"/>
                <a:gd name="T4" fmla="*/ 555 w 1974"/>
                <a:gd name="T5" fmla="*/ 246 h 690"/>
                <a:gd name="T6" fmla="*/ 481 w 1974"/>
                <a:gd name="T7" fmla="*/ 193 h 690"/>
                <a:gd name="T8" fmla="*/ 0 w 1974"/>
                <a:gd name="T9" fmla="*/ 8 h 690"/>
                <a:gd name="T10" fmla="*/ 4 w 1974"/>
                <a:gd name="T11" fmla="*/ 0 h 690"/>
                <a:gd name="T12" fmla="*/ 485 w 1974"/>
                <a:gd name="T13" fmla="*/ 186 h 690"/>
                <a:gd name="T14" fmla="*/ 562 w 1974"/>
                <a:gd name="T15" fmla="*/ 241 h 690"/>
                <a:gd name="T16" fmla="*/ 909 w 1974"/>
                <a:gd name="T17" fmla="*/ 648 h 690"/>
                <a:gd name="T18" fmla="*/ 1065 w 1974"/>
                <a:gd name="T19" fmla="*/ 648 h 690"/>
                <a:gd name="T20" fmla="*/ 1411 w 1974"/>
                <a:gd name="T21" fmla="*/ 241 h 690"/>
                <a:gd name="T22" fmla="*/ 1489 w 1974"/>
                <a:gd name="T23" fmla="*/ 186 h 690"/>
                <a:gd name="T24" fmla="*/ 1970 w 1974"/>
                <a:gd name="T25" fmla="*/ 0 h 690"/>
                <a:gd name="T26" fmla="*/ 1974 w 1974"/>
                <a:gd name="T27" fmla="*/ 8 h 690"/>
                <a:gd name="T28" fmla="*/ 1493 w 1974"/>
                <a:gd name="T29" fmla="*/ 193 h 690"/>
                <a:gd name="T30" fmla="*/ 1419 w 1974"/>
                <a:gd name="T31" fmla="*/ 246 h 690"/>
                <a:gd name="T32" fmla="*/ 1072 w 1974"/>
                <a:gd name="T33" fmla="*/ 654 h 690"/>
                <a:gd name="T34" fmla="*/ 985 w 1974"/>
                <a:gd name="T35" fmla="*/ 688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74" h="690">
                  <a:moveTo>
                    <a:pt x="985" y="688"/>
                  </a:moveTo>
                  <a:cubicBezTo>
                    <a:pt x="955" y="688"/>
                    <a:pt x="924" y="676"/>
                    <a:pt x="902" y="654"/>
                  </a:cubicBezTo>
                  <a:cubicBezTo>
                    <a:pt x="775" y="529"/>
                    <a:pt x="659" y="392"/>
                    <a:pt x="555" y="246"/>
                  </a:cubicBezTo>
                  <a:cubicBezTo>
                    <a:pt x="536" y="222"/>
                    <a:pt x="511" y="203"/>
                    <a:pt x="481" y="193"/>
                  </a:cubicBezTo>
                  <a:cubicBezTo>
                    <a:pt x="318" y="142"/>
                    <a:pt x="155" y="80"/>
                    <a:pt x="0" y="8"/>
                  </a:cubicBezTo>
                  <a:cubicBezTo>
                    <a:pt x="4" y="0"/>
                    <a:pt x="4" y="0"/>
                    <a:pt x="4" y="0"/>
                  </a:cubicBezTo>
                  <a:cubicBezTo>
                    <a:pt x="159" y="72"/>
                    <a:pt x="322" y="134"/>
                    <a:pt x="485" y="186"/>
                  </a:cubicBezTo>
                  <a:cubicBezTo>
                    <a:pt x="515" y="195"/>
                    <a:pt x="544" y="214"/>
                    <a:pt x="562" y="241"/>
                  </a:cubicBezTo>
                  <a:cubicBezTo>
                    <a:pt x="667" y="385"/>
                    <a:pt x="782" y="523"/>
                    <a:pt x="909" y="648"/>
                  </a:cubicBezTo>
                  <a:cubicBezTo>
                    <a:pt x="951" y="690"/>
                    <a:pt x="1021" y="690"/>
                    <a:pt x="1065" y="648"/>
                  </a:cubicBezTo>
                  <a:cubicBezTo>
                    <a:pt x="1191" y="523"/>
                    <a:pt x="1307" y="387"/>
                    <a:pt x="1411" y="241"/>
                  </a:cubicBezTo>
                  <a:cubicBezTo>
                    <a:pt x="1430" y="214"/>
                    <a:pt x="1457" y="195"/>
                    <a:pt x="1489" y="186"/>
                  </a:cubicBezTo>
                  <a:cubicBezTo>
                    <a:pt x="1652" y="134"/>
                    <a:pt x="1815" y="72"/>
                    <a:pt x="1970" y="0"/>
                  </a:cubicBezTo>
                  <a:cubicBezTo>
                    <a:pt x="1974" y="8"/>
                    <a:pt x="1974" y="8"/>
                    <a:pt x="1974" y="8"/>
                  </a:cubicBezTo>
                  <a:cubicBezTo>
                    <a:pt x="1819" y="80"/>
                    <a:pt x="1656" y="142"/>
                    <a:pt x="1493" y="193"/>
                  </a:cubicBezTo>
                  <a:cubicBezTo>
                    <a:pt x="1462" y="203"/>
                    <a:pt x="1438" y="222"/>
                    <a:pt x="1419" y="246"/>
                  </a:cubicBezTo>
                  <a:cubicBezTo>
                    <a:pt x="1315" y="392"/>
                    <a:pt x="1199" y="529"/>
                    <a:pt x="1072" y="654"/>
                  </a:cubicBezTo>
                  <a:cubicBezTo>
                    <a:pt x="1044" y="676"/>
                    <a:pt x="1015" y="688"/>
                    <a:pt x="985" y="6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606">
              <a:extLst>
                <a:ext uri="{FF2B5EF4-FFF2-40B4-BE49-F238E27FC236}">
                  <a16:creationId xmlns:a16="http://schemas.microsoft.com/office/drawing/2014/main" id="{F2B3AF43-4E63-4E55-85D4-83AEFA6FFF53}"/>
                </a:ext>
              </a:extLst>
            </p:cNvPr>
            <p:cNvSpPr>
              <a:spLocks/>
            </p:cNvSpPr>
            <p:nvPr userDrawn="1"/>
          </p:nvSpPr>
          <p:spPr bwMode="auto">
            <a:xfrm>
              <a:off x="3587" y="2099"/>
              <a:ext cx="301" cy="892"/>
            </a:xfrm>
            <a:custGeom>
              <a:avLst/>
              <a:gdLst>
                <a:gd name="T0" fmla="*/ 549 w 557"/>
                <a:gd name="T1" fmla="*/ 1631 h 1631"/>
                <a:gd name="T2" fmla="*/ 274 w 557"/>
                <a:gd name="T3" fmla="*/ 817 h 1631"/>
                <a:gd name="T4" fmla="*/ 0 w 557"/>
                <a:gd name="T5" fmla="*/ 2 h 1631"/>
                <a:gd name="T6" fmla="*/ 7 w 557"/>
                <a:gd name="T7" fmla="*/ 0 h 1631"/>
                <a:gd name="T8" fmla="*/ 282 w 557"/>
                <a:gd name="T9" fmla="*/ 815 h 1631"/>
                <a:gd name="T10" fmla="*/ 557 w 557"/>
                <a:gd name="T11" fmla="*/ 1630 h 1631"/>
                <a:gd name="T12" fmla="*/ 549 w 557"/>
                <a:gd name="T13" fmla="*/ 1631 h 1631"/>
              </a:gdLst>
              <a:ahLst/>
              <a:cxnLst>
                <a:cxn ang="0">
                  <a:pos x="T0" y="T1"/>
                </a:cxn>
                <a:cxn ang="0">
                  <a:pos x="T2" y="T3"/>
                </a:cxn>
                <a:cxn ang="0">
                  <a:pos x="T4" y="T5"/>
                </a:cxn>
                <a:cxn ang="0">
                  <a:pos x="T6" y="T7"/>
                </a:cxn>
                <a:cxn ang="0">
                  <a:pos x="T8" y="T9"/>
                </a:cxn>
                <a:cxn ang="0">
                  <a:pos x="T10" y="T11"/>
                </a:cxn>
                <a:cxn ang="0">
                  <a:pos x="T12" y="T13"/>
                </a:cxn>
              </a:cxnLst>
              <a:rect l="0" t="0" r="r" b="b"/>
              <a:pathLst>
                <a:path w="557" h="1631">
                  <a:moveTo>
                    <a:pt x="549" y="1631"/>
                  </a:moveTo>
                  <a:cubicBezTo>
                    <a:pt x="456" y="1359"/>
                    <a:pt x="363" y="1082"/>
                    <a:pt x="274" y="817"/>
                  </a:cubicBezTo>
                  <a:cubicBezTo>
                    <a:pt x="185" y="549"/>
                    <a:pt x="92" y="275"/>
                    <a:pt x="0" y="2"/>
                  </a:cubicBezTo>
                  <a:cubicBezTo>
                    <a:pt x="7" y="0"/>
                    <a:pt x="7" y="0"/>
                    <a:pt x="7" y="0"/>
                  </a:cubicBezTo>
                  <a:cubicBezTo>
                    <a:pt x="100" y="273"/>
                    <a:pt x="193" y="549"/>
                    <a:pt x="282" y="815"/>
                  </a:cubicBezTo>
                  <a:cubicBezTo>
                    <a:pt x="371" y="1082"/>
                    <a:pt x="464" y="1357"/>
                    <a:pt x="557" y="1630"/>
                  </a:cubicBezTo>
                  <a:lnTo>
                    <a:pt x="549" y="16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607">
              <a:extLst>
                <a:ext uri="{FF2B5EF4-FFF2-40B4-BE49-F238E27FC236}">
                  <a16:creationId xmlns:a16="http://schemas.microsoft.com/office/drawing/2014/main" id="{E98E15A4-675C-022E-6B38-E5DEBF2FB915}"/>
                </a:ext>
              </a:extLst>
            </p:cNvPr>
            <p:cNvSpPr>
              <a:spLocks/>
            </p:cNvSpPr>
            <p:nvPr userDrawn="1"/>
          </p:nvSpPr>
          <p:spPr bwMode="auto">
            <a:xfrm>
              <a:off x="3484" y="2143"/>
              <a:ext cx="238" cy="887"/>
            </a:xfrm>
            <a:custGeom>
              <a:avLst/>
              <a:gdLst>
                <a:gd name="T0" fmla="*/ 432 w 440"/>
                <a:gd name="T1" fmla="*/ 1621 h 1621"/>
                <a:gd name="T2" fmla="*/ 216 w 440"/>
                <a:gd name="T3" fmla="*/ 811 h 1621"/>
                <a:gd name="T4" fmla="*/ 0 w 440"/>
                <a:gd name="T5" fmla="*/ 2 h 1621"/>
                <a:gd name="T6" fmla="*/ 8 w 440"/>
                <a:gd name="T7" fmla="*/ 0 h 1621"/>
                <a:gd name="T8" fmla="*/ 224 w 440"/>
                <a:gd name="T9" fmla="*/ 810 h 1621"/>
                <a:gd name="T10" fmla="*/ 440 w 440"/>
                <a:gd name="T11" fmla="*/ 1619 h 1621"/>
                <a:gd name="T12" fmla="*/ 432 w 440"/>
                <a:gd name="T13" fmla="*/ 1621 h 1621"/>
              </a:gdLst>
              <a:ahLst/>
              <a:cxnLst>
                <a:cxn ang="0">
                  <a:pos x="T0" y="T1"/>
                </a:cxn>
                <a:cxn ang="0">
                  <a:pos x="T2" y="T3"/>
                </a:cxn>
                <a:cxn ang="0">
                  <a:pos x="T4" y="T5"/>
                </a:cxn>
                <a:cxn ang="0">
                  <a:pos x="T6" y="T7"/>
                </a:cxn>
                <a:cxn ang="0">
                  <a:pos x="T8" y="T9"/>
                </a:cxn>
                <a:cxn ang="0">
                  <a:pos x="T10" y="T11"/>
                </a:cxn>
                <a:cxn ang="0">
                  <a:pos x="T12" y="T13"/>
                </a:cxn>
              </a:cxnLst>
              <a:rect l="0" t="0" r="r" b="b"/>
              <a:pathLst>
                <a:path w="440" h="1621">
                  <a:moveTo>
                    <a:pt x="432" y="1621"/>
                  </a:moveTo>
                  <a:cubicBezTo>
                    <a:pt x="360" y="1348"/>
                    <a:pt x="288" y="1080"/>
                    <a:pt x="216" y="811"/>
                  </a:cubicBezTo>
                  <a:cubicBezTo>
                    <a:pt x="144" y="544"/>
                    <a:pt x="74" y="275"/>
                    <a:pt x="0" y="2"/>
                  </a:cubicBezTo>
                  <a:cubicBezTo>
                    <a:pt x="8" y="0"/>
                    <a:pt x="8" y="0"/>
                    <a:pt x="8" y="0"/>
                  </a:cubicBezTo>
                  <a:cubicBezTo>
                    <a:pt x="80" y="273"/>
                    <a:pt x="152" y="540"/>
                    <a:pt x="224" y="810"/>
                  </a:cubicBezTo>
                  <a:cubicBezTo>
                    <a:pt x="296" y="1077"/>
                    <a:pt x="366" y="1346"/>
                    <a:pt x="440" y="1619"/>
                  </a:cubicBezTo>
                  <a:lnTo>
                    <a:pt x="432" y="16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608">
              <a:extLst>
                <a:ext uri="{FF2B5EF4-FFF2-40B4-BE49-F238E27FC236}">
                  <a16:creationId xmlns:a16="http://schemas.microsoft.com/office/drawing/2014/main" id="{F41AAB9C-C3F5-6004-02C6-F9B2570D71FC}"/>
                </a:ext>
              </a:extLst>
            </p:cNvPr>
            <p:cNvSpPr>
              <a:spLocks/>
            </p:cNvSpPr>
            <p:nvPr userDrawn="1"/>
          </p:nvSpPr>
          <p:spPr bwMode="auto">
            <a:xfrm>
              <a:off x="3393" y="2185"/>
              <a:ext cx="177" cy="896"/>
            </a:xfrm>
            <a:custGeom>
              <a:avLst/>
              <a:gdLst>
                <a:gd name="T0" fmla="*/ 319 w 326"/>
                <a:gd name="T1" fmla="*/ 1637 h 1637"/>
                <a:gd name="T2" fmla="*/ 159 w 326"/>
                <a:gd name="T3" fmla="*/ 821 h 1637"/>
                <a:gd name="T4" fmla="*/ 0 w 326"/>
                <a:gd name="T5" fmla="*/ 2 h 1637"/>
                <a:gd name="T6" fmla="*/ 8 w 326"/>
                <a:gd name="T7" fmla="*/ 0 h 1637"/>
                <a:gd name="T8" fmla="*/ 167 w 326"/>
                <a:gd name="T9" fmla="*/ 819 h 1637"/>
                <a:gd name="T10" fmla="*/ 326 w 326"/>
                <a:gd name="T11" fmla="*/ 1635 h 1637"/>
                <a:gd name="T12" fmla="*/ 319 w 326"/>
                <a:gd name="T13" fmla="*/ 1637 h 1637"/>
              </a:gdLst>
              <a:ahLst/>
              <a:cxnLst>
                <a:cxn ang="0">
                  <a:pos x="T0" y="T1"/>
                </a:cxn>
                <a:cxn ang="0">
                  <a:pos x="T2" y="T3"/>
                </a:cxn>
                <a:cxn ang="0">
                  <a:pos x="T4" y="T5"/>
                </a:cxn>
                <a:cxn ang="0">
                  <a:pos x="T6" y="T7"/>
                </a:cxn>
                <a:cxn ang="0">
                  <a:pos x="T8" y="T9"/>
                </a:cxn>
                <a:cxn ang="0">
                  <a:pos x="T10" y="T11"/>
                </a:cxn>
                <a:cxn ang="0">
                  <a:pos x="T12" y="T13"/>
                </a:cxn>
              </a:cxnLst>
              <a:rect l="0" t="0" r="r" b="b"/>
              <a:pathLst>
                <a:path w="326" h="1637">
                  <a:moveTo>
                    <a:pt x="319" y="1637"/>
                  </a:moveTo>
                  <a:cubicBezTo>
                    <a:pt x="267" y="1365"/>
                    <a:pt x="213" y="1088"/>
                    <a:pt x="159" y="821"/>
                  </a:cubicBezTo>
                  <a:cubicBezTo>
                    <a:pt x="106" y="553"/>
                    <a:pt x="51" y="275"/>
                    <a:pt x="0" y="2"/>
                  </a:cubicBezTo>
                  <a:cubicBezTo>
                    <a:pt x="8" y="0"/>
                    <a:pt x="8" y="0"/>
                    <a:pt x="8" y="0"/>
                  </a:cubicBezTo>
                  <a:cubicBezTo>
                    <a:pt x="59" y="273"/>
                    <a:pt x="114" y="552"/>
                    <a:pt x="167" y="819"/>
                  </a:cubicBezTo>
                  <a:cubicBezTo>
                    <a:pt x="220" y="1086"/>
                    <a:pt x="275" y="1363"/>
                    <a:pt x="326" y="1635"/>
                  </a:cubicBezTo>
                  <a:lnTo>
                    <a:pt x="319" y="16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609">
              <a:extLst>
                <a:ext uri="{FF2B5EF4-FFF2-40B4-BE49-F238E27FC236}">
                  <a16:creationId xmlns:a16="http://schemas.microsoft.com/office/drawing/2014/main" id="{C3A5DF16-2A48-038E-095D-30EE321B9877}"/>
                </a:ext>
              </a:extLst>
            </p:cNvPr>
            <p:cNvSpPr>
              <a:spLocks/>
            </p:cNvSpPr>
            <p:nvPr userDrawn="1"/>
          </p:nvSpPr>
          <p:spPr bwMode="auto">
            <a:xfrm>
              <a:off x="3302" y="2302"/>
              <a:ext cx="107" cy="895"/>
            </a:xfrm>
            <a:custGeom>
              <a:avLst/>
              <a:gdLst>
                <a:gd name="T0" fmla="*/ 189 w 197"/>
                <a:gd name="T1" fmla="*/ 1636 h 1636"/>
                <a:gd name="T2" fmla="*/ 94 w 197"/>
                <a:gd name="T3" fmla="*/ 819 h 1636"/>
                <a:gd name="T4" fmla="*/ 0 w 197"/>
                <a:gd name="T5" fmla="*/ 0 h 1636"/>
                <a:gd name="T6" fmla="*/ 7 w 197"/>
                <a:gd name="T7" fmla="*/ 0 h 1636"/>
                <a:gd name="T8" fmla="*/ 102 w 197"/>
                <a:gd name="T9" fmla="*/ 817 h 1636"/>
                <a:gd name="T10" fmla="*/ 197 w 197"/>
                <a:gd name="T11" fmla="*/ 1636 h 1636"/>
                <a:gd name="T12" fmla="*/ 189 w 197"/>
                <a:gd name="T13" fmla="*/ 1636 h 1636"/>
              </a:gdLst>
              <a:ahLst/>
              <a:cxnLst>
                <a:cxn ang="0">
                  <a:pos x="T0" y="T1"/>
                </a:cxn>
                <a:cxn ang="0">
                  <a:pos x="T2" y="T3"/>
                </a:cxn>
                <a:cxn ang="0">
                  <a:pos x="T4" y="T5"/>
                </a:cxn>
                <a:cxn ang="0">
                  <a:pos x="T6" y="T7"/>
                </a:cxn>
                <a:cxn ang="0">
                  <a:pos x="T8" y="T9"/>
                </a:cxn>
                <a:cxn ang="0">
                  <a:pos x="T10" y="T11"/>
                </a:cxn>
                <a:cxn ang="0">
                  <a:pos x="T12" y="T13"/>
                </a:cxn>
              </a:cxnLst>
              <a:rect l="0" t="0" r="r" b="b"/>
              <a:pathLst>
                <a:path w="197" h="1636">
                  <a:moveTo>
                    <a:pt x="189" y="1636"/>
                  </a:moveTo>
                  <a:cubicBezTo>
                    <a:pt x="159" y="1363"/>
                    <a:pt x="125" y="1086"/>
                    <a:pt x="94" y="819"/>
                  </a:cubicBezTo>
                  <a:cubicBezTo>
                    <a:pt x="62" y="552"/>
                    <a:pt x="30" y="275"/>
                    <a:pt x="0" y="0"/>
                  </a:cubicBezTo>
                  <a:cubicBezTo>
                    <a:pt x="7" y="0"/>
                    <a:pt x="7" y="0"/>
                    <a:pt x="7" y="0"/>
                  </a:cubicBezTo>
                  <a:cubicBezTo>
                    <a:pt x="38" y="273"/>
                    <a:pt x="72" y="550"/>
                    <a:pt x="102" y="817"/>
                  </a:cubicBezTo>
                  <a:cubicBezTo>
                    <a:pt x="134" y="1084"/>
                    <a:pt x="166" y="1361"/>
                    <a:pt x="197" y="1636"/>
                  </a:cubicBezTo>
                  <a:lnTo>
                    <a:pt x="189" y="16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610">
              <a:extLst>
                <a:ext uri="{FF2B5EF4-FFF2-40B4-BE49-F238E27FC236}">
                  <a16:creationId xmlns:a16="http://schemas.microsoft.com/office/drawing/2014/main" id="{8DF0C966-39E2-B0BC-CDA8-1EC94782B504}"/>
                </a:ext>
              </a:extLst>
            </p:cNvPr>
            <p:cNvSpPr>
              <a:spLocks/>
            </p:cNvSpPr>
            <p:nvPr userDrawn="1"/>
          </p:nvSpPr>
          <p:spPr bwMode="auto">
            <a:xfrm>
              <a:off x="3207" y="2410"/>
              <a:ext cx="38" cy="916"/>
            </a:xfrm>
            <a:custGeom>
              <a:avLst/>
              <a:gdLst>
                <a:gd name="T0" fmla="*/ 61 w 69"/>
                <a:gd name="T1" fmla="*/ 1675 h 1675"/>
                <a:gd name="T2" fmla="*/ 31 w 69"/>
                <a:gd name="T3" fmla="*/ 842 h 1675"/>
                <a:gd name="T4" fmla="*/ 0 w 69"/>
                <a:gd name="T5" fmla="*/ 0 h 1675"/>
                <a:gd name="T6" fmla="*/ 8 w 69"/>
                <a:gd name="T7" fmla="*/ 0 h 1675"/>
                <a:gd name="T8" fmla="*/ 38 w 69"/>
                <a:gd name="T9" fmla="*/ 842 h 1675"/>
                <a:gd name="T10" fmla="*/ 69 w 69"/>
                <a:gd name="T11" fmla="*/ 1675 h 1675"/>
                <a:gd name="T12" fmla="*/ 61 w 69"/>
                <a:gd name="T13" fmla="*/ 1675 h 1675"/>
              </a:gdLst>
              <a:ahLst/>
              <a:cxnLst>
                <a:cxn ang="0">
                  <a:pos x="T0" y="T1"/>
                </a:cxn>
                <a:cxn ang="0">
                  <a:pos x="T2" y="T3"/>
                </a:cxn>
                <a:cxn ang="0">
                  <a:pos x="T4" y="T5"/>
                </a:cxn>
                <a:cxn ang="0">
                  <a:pos x="T6" y="T7"/>
                </a:cxn>
                <a:cxn ang="0">
                  <a:pos x="T8" y="T9"/>
                </a:cxn>
                <a:cxn ang="0">
                  <a:pos x="T10" y="T11"/>
                </a:cxn>
                <a:cxn ang="0">
                  <a:pos x="T12" y="T13"/>
                </a:cxn>
              </a:cxnLst>
              <a:rect l="0" t="0" r="r" b="b"/>
              <a:pathLst>
                <a:path w="69" h="1675">
                  <a:moveTo>
                    <a:pt x="61" y="1675"/>
                  </a:moveTo>
                  <a:cubicBezTo>
                    <a:pt x="52" y="1403"/>
                    <a:pt x="40" y="1118"/>
                    <a:pt x="31" y="842"/>
                  </a:cubicBezTo>
                  <a:cubicBezTo>
                    <a:pt x="21" y="563"/>
                    <a:pt x="10" y="275"/>
                    <a:pt x="0" y="0"/>
                  </a:cubicBezTo>
                  <a:cubicBezTo>
                    <a:pt x="8" y="0"/>
                    <a:pt x="8" y="0"/>
                    <a:pt x="8" y="0"/>
                  </a:cubicBezTo>
                  <a:cubicBezTo>
                    <a:pt x="19" y="275"/>
                    <a:pt x="29" y="563"/>
                    <a:pt x="38" y="842"/>
                  </a:cubicBezTo>
                  <a:cubicBezTo>
                    <a:pt x="48" y="1118"/>
                    <a:pt x="59" y="1403"/>
                    <a:pt x="69" y="1675"/>
                  </a:cubicBezTo>
                  <a:lnTo>
                    <a:pt x="61" y="16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611">
              <a:extLst>
                <a:ext uri="{FF2B5EF4-FFF2-40B4-BE49-F238E27FC236}">
                  <a16:creationId xmlns:a16="http://schemas.microsoft.com/office/drawing/2014/main" id="{8FD02AB2-7422-3375-D54A-553E9799B987}"/>
                </a:ext>
              </a:extLst>
            </p:cNvPr>
            <p:cNvSpPr>
              <a:spLocks/>
            </p:cNvSpPr>
            <p:nvPr userDrawn="1"/>
          </p:nvSpPr>
          <p:spPr bwMode="auto">
            <a:xfrm>
              <a:off x="3085" y="2410"/>
              <a:ext cx="33" cy="915"/>
            </a:xfrm>
            <a:custGeom>
              <a:avLst/>
              <a:gdLst>
                <a:gd name="T0" fmla="*/ 8 w 61"/>
                <a:gd name="T1" fmla="*/ 1672 h 1672"/>
                <a:gd name="T2" fmla="*/ 0 w 61"/>
                <a:gd name="T3" fmla="*/ 1672 h 1672"/>
                <a:gd name="T4" fmla="*/ 26 w 61"/>
                <a:gd name="T5" fmla="*/ 836 h 1672"/>
                <a:gd name="T6" fmla="*/ 53 w 61"/>
                <a:gd name="T7" fmla="*/ 0 h 1672"/>
                <a:gd name="T8" fmla="*/ 61 w 61"/>
                <a:gd name="T9" fmla="*/ 0 h 1672"/>
                <a:gd name="T10" fmla="*/ 34 w 61"/>
                <a:gd name="T11" fmla="*/ 836 h 1672"/>
                <a:gd name="T12" fmla="*/ 8 w 61"/>
                <a:gd name="T13" fmla="*/ 1672 h 1672"/>
              </a:gdLst>
              <a:ahLst/>
              <a:cxnLst>
                <a:cxn ang="0">
                  <a:pos x="T0" y="T1"/>
                </a:cxn>
                <a:cxn ang="0">
                  <a:pos x="T2" y="T3"/>
                </a:cxn>
                <a:cxn ang="0">
                  <a:pos x="T4" y="T5"/>
                </a:cxn>
                <a:cxn ang="0">
                  <a:pos x="T6" y="T7"/>
                </a:cxn>
                <a:cxn ang="0">
                  <a:pos x="T8" y="T9"/>
                </a:cxn>
                <a:cxn ang="0">
                  <a:pos x="T10" y="T11"/>
                </a:cxn>
                <a:cxn ang="0">
                  <a:pos x="T12" y="T13"/>
                </a:cxn>
              </a:cxnLst>
              <a:rect l="0" t="0" r="r" b="b"/>
              <a:pathLst>
                <a:path w="61" h="1672">
                  <a:moveTo>
                    <a:pt x="8" y="1672"/>
                  </a:moveTo>
                  <a:cubicBezTo>
                    <a:pt x="0" y="1672"/>
                    <a:pt x="0" y="1672"/>
                    <a:pt x="0" y="1672"/>
                  </a:cubicBezTo>
                  <a:cubicBezTo>
                    <a:pt x="9" y="1399"/>
                    <a:pt x="19" y="1113"/>
                    <a:pt x="26" y="836"/>
                  </a:cubicBezTo>
                  <a:cubicBezTo>
                    <a:pt x="34" y="559"/>
                    <a:pt x="44" y="273"/>
                    <a:pt x="53" y="0"/>
                  </a:cubicBezTo>
                  <a:cubicBezTo>
                    <a:pt x="61" y="0"/>
                    <a:pt x="61" y="0"/>
                    <a:pt x="61" y="0"/>
                  </a:cubicBezTo>
                  <a:cubicBezTo>
                    <a:pt x="51" y="273"/>
                    <a:pt x="42" y="559"/>
                    <a:pt x="34" y="836"/>
                  </a:cubicBezTo>
                  <a:cubicBezTo>
                    <a:pt x="26" y="1113"/>
                    <a:pt x="17" y="1399"/>
                    <a:pt x="8" y="1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612">
              <a:extLst>
                <a:ext uri="{FF2B5EF4-FFF2-40B4-BE49-F238E27FC236}">
                  <a16:creationId xmlns:a16="http://schemas.microsoft.com/office/drawing/2014/main" id="{5E46A621-5F9D-5AE5-65A5-74530E8D7A2B}"/>
                </a:ext>
              </a:extLst>
            </p:cNvPr>
            <p:cNvSpPr>
              <a:spLocks/>
            </p:cNvSpPr>
            <p:nvPr userDrawn="1"/>
          </p:nvSpPr>
          <p:spPr bwMode="auto">
            <a:xfrm>
              <a:off x="2920" y="2301"/>
              <a:ext cx="102" cy="902"/>
            </a:xfrm>
            <a:custGeom>
              <a:avLst/>
              <a:gdLst>
                <a:gd name="T0" fmla="*/ 8 w 189"/>
                <a:gd name="T1" fmla="*/ 1649 h 1649"/>
                <a:gd name="T2" fmla="*/ 0 w 189"/>
                <a:gd name="T3" fmla="*/ 1649 h 1649"/>
                <a:gd name="T4" fmla="*/ 91 w 189"/>
                <a:gd name="T5" fmla="*/ 823 h 1649"/>
                <a:gd name="T6" fmla="*/ 182 w 189"/>
                <a:gd name="T7" fmla="*/ 0 h 1649"/>
                <a:gd name="T8" fmla="*/ 189 w 189"/>
                <a:gd name="T9" fmla="*/ 0 h 1649"/>
                <a:gd name="T10" fmla="*/ 98 w 189"/>
                <a:gd name="T11" fmla="*/ 823 h 1649"/>
                <a:gd name="T12" fmla="*/ 8 w 189"/>
                <a:gd name="T13" fmla="*/ 1649 h 1649"/>
              </a:gdLst>
              <a:ahLst/>
              <a:cxnLst>
                <a:cxn ang="0">
                  <a:pos x="T0" y="T1"/>
                </a:cxn>
                <a:cxn ang="0">
                  <a:pos x="T2" y="T3"/>
                </a:cxn>
                <a:cxn ang="0">
                  <a:pos x="T4" y="T5"/>
                </a:cxn>
                <a:cxn ang="0">
                  <a:pos x="T6" y="T7"/>
                </a:cxn>
                <a:cxn ang="0">
                  <a:pos x="T8" y="T9"/>
                </a:cxn>
                <a:cxn ang="0">
                  <a:pos x="T10" y="T11"/>
                </a:cxn>
                <a:cxn ang="0">
                  <a:pos x="T12" y="T13"/>
                </a:cxn>
              </a:cxnLst>
              <a:rect l="0" t="0" r="r" b="b"/>
              <a:pathLst>
                <a:path w="189" h="1649">
                  <a:moveTo>
                    <a:pt x="8" y="1649"/>
                  </a:moveTo>
                  <a:cubicBezTo>
                    <a:pt x="0" y="1649"/>
                    <a:pt x="0" y="1649"/>
                    <a:pt x="0" y="1649"/>
                  </a:cubicBezTo>
                  <a:cubicBezTo>
                    <a:pt x="30" y="1374"/>
                    <a:pt x="62" y="1094"/>
                    <a:pt x="91" y="823"/>
                  </a:cubicBezTo>
                  <a:cubicBezTo>
                    <a:pt x="121" y="552"/>
                    <a:pt x="151" y="271"/>
                    <a:pt x="182" y="0"/>
                  </a:cubicBezTo>
                  <a:cubicBezTo>
                    <a:pt x="189" y="0"/>
                    <a:pt x="189" y="0"/>
                    <a:pt x="189" y="0"/>
                  </a:cubicBezTo>
                  <a:cubicBezTo>
                    <a:pt x="159" y="273"/>
                    <a:pt x="127" y="554"/>
                    <a:pt x="98" y="823"/>
                  </a:cubicBezTo>
                  <a:cubicBezTo>
                    <a:pt x="68" y="1094"/>
                    <a:pt x="38" y="1374"/>
                    <a:pt x="8" y="1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613">
              <a:extLst>
                <a:ext uri="{FF2B5EF4-FFF2-40B4-BE49-F238E27FC236}">
                  <a16:creationId xmlns:a16="http://schemas.microsoft.com/office/drawing/2014/main" id="{CF9815A1-0BC3-9395-6FE9-C3EA44CD6479}"/>
                </a:ext>
              </a:extLst>
            </p:cNvPr>
            <p:cNvSpPr>
              <a:spLocks/>
            </p:cNvSpPr>
            <p:nvPr userDrawn="1"/>
          </p:nvSpPr>
          <p:spPr bwMode="auto">
            <a:xfrm>
              <a:off x="2759" y="2182"/>
              <a:ext cx="169" cy="899"/>
            </a:xfrm>
            <a:custGeom>
              <a:avLst/>
              <a:gdLst>
                <a:gd name="T0" fmla="*/ 8 w 311"/>
                <a:gd name="T1" fmla="*/ 1643 h 1643"/>
                <a:gd name="T2" fmla="*/ 0 w 311"/>
                <a:gd name="T3" fmla="*/ 1641 h 1643"/>
                <a:gd name="T4" fmla="*/ 152 w 311"/>
                <a:gd name="T5" fmla="*/ 821 h 1643"/>
                <a:gd name="T6" fmla="*/ 304 w 311"/>
                <a:gd name="T7" fmla="*/ 0 h 1643"/>
                <a:gd name="T8" fmla="*/ 311 w 311"/>
                <a:gd name="T9" fmla="*/ 2 h 1643"/>
                <a:gd name="T10" fmla="*/ 160 w 311"/>
                <a:gd name="T11" fmla="*/ 823 h 1643"/>
                <a:gd name="T12" fmla="*/ 8 w 311"/>
                <a:gd name="T13" fmla="*/ 1643 h 1643"/>
              </a:gdLst>
              <a:ahLst/>
              <a:cxnLst>
                <a:cxn ang="0">
                  <a:pos x="T0" y="T1"/>
                </a:cxn>
                <a:cxn ang="0">
                  <a:pos x="T2" y="T3"/>
                </a:cxn>
                <a:cxn ang="0">
                  <a:pos x="T4" y="T5"/>
                </a:cxn>
                <a:cxn ang="0">
                  <a:pos x="T6" y="T7"/>
                </a:cxn>
                <a:cxn ang="0">
                  <a:pos x="T8" y="T9"/>
                </a:cxn>
                <a:cxn ang="0">
                  <a:pos x="T10" y="T11"/>
                </a:cxn>
                <a:cxn ang="0">
                  <a:pos x="T12" y="T13"/>
                </a:cxn>
              </a:cxnLst>
              <a:rect l="0" t="0" r="r" b="b"/>
              <a:pathLst>
                <a:path w="311" h="1643">
                  <a:moveTo>
                    <a:pt x="8" y="1643"/>
                  </a:moveTo>
                  <a:cubicBezTo>
                    <a:pt x="0" y="1641"/>
                    <a:pt x="0" y="1641"/>
                    <a:pt x="0" y="1641"/>
                  </a:cubicBezTo>
                  <a:cubicBezTo>
                    <a:pt x="52" y="1369"/>
                    <a:pt x="103" y="1090"/>
                    <a:pt x="152" y="821"/>
                  </a:cubicBezTo>
                  <a:cubicBezTo>
                    <a:pt x="201" y="552"/>
                    <a:pt x="250" y="273"/>
                    <a:pt x="304" y="0"/>
                  </a:cubicBezTo>
                  <a:cubicBezTo>
                    <a:pt x="311" y="2"/>
                    <a:pt x="311" y="2"/>
                    <a:pt x="311" y="2"/>
                  </a:cubicBezTo>
                  <a:cubicBezTo>
                    <a:pt x="260" y="275"/>
                    <a:pt x="209" y="554"/>
                    <a:pt x="160" y="823"/>
                  </a:cubicBezTo>
                  <a:cubicBezTo>
                    <a:pt x="110" y="1092"/>
                    <a:pt x="59" y="1371"/>
                    <a:pt x="8" y="16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614">
              <a:extLst>
                <a:ext uri="{FF2B5EF4-FFF2-40B4-BE49-F238E27FC236}">
                  <a16:creationId xmlns:a16="http://schemas.microsoft.com/office/drawing/2014/main" id="{7DB65820-5C67-0A1A-8CB0-6C77123F2C3F}"/>
                </a:ext>
              </a:extLst>
            </p:cNvPr>
            <p:cNvSpPr>
              <a:spLocks/>
            </p:cNvSpPr>
            <p:nvPr userDrawn="1"/>
          </p:nvSpPr>
          <p:spPr bwMode="auto">
            <a:xfrm>
              <a:off x="2608" y="2141"/>
              <a:ext cx="230" cy="889"/>
            </a:xfrm>
            <a:custGeom>
              <a:avLst/>
              <a:gdLst>
                <a:gd name="T0" fmla="*/ 8 w 424"/>
                <a:gd name="T1" fmla="*/ 1626 h 1626"/>
                <a:gd name="T2" fmla="*/ 0 w 424"/>
                <a:gd name="T3" fmla="*/ 1624 h 1626"/>
                <a:gd name="T4" fmla="*/ 208 w 424"/>
                <a:gd name="T5" fmla="*/ 811 h 1626"/>
                <a:gd name="T6" fmla="*/ 417 w 424"/>
                <a:gd name="T7" fmla="*/ 0 h 1626"/>
                <a:gd name="T8" fmla="*/ 424 w 424"/>
                <a:gd name="T9" fmla="*/ 2 h 1626"/>
                <a:gd name="T10" fmla="*/ 216 w 424"/>
                <a:gd name="T11" fmla="*/ 813 h 1626"/>
                <a:gd name="T12" fmla="*/ 8 w 424"/>
                <a:gd name="T13" fmla="*/ 1626 h 1626"/>
              </a:gdLst>
              <a:ahLst/>
              <a:cxnLst>
                <a:cxn ang="0">
                  <a:pos x="T0" y="T1"/>
                </a:cxn>
                <a:cxn ang="0">
                  <a:pos x="T2" y="T3"/>
                </a:cxn>
                <a:cxn ang="0">
                  <a:pos x="T4" y="T5"/>
                </a:cxn>
                <a:cxn ang="0">
                  <a:pos x="T6" y="T7"/>
                </a:cxn>
                <a:cxn ang="0">
                  <a:pos x="T8" y="T9"/>
                </a:cxn>
                <a:cxn ang="0">
                  <a:pos x="T10" y="T11"/>
                </a:cxn>
                <a:cxn ang="0">
                  <a:pos x="T12" y="T13"/>
                </a:cxn>
              </a:cxnLst>
              <a:rect l="0" t="0" r="r" b="b"/>
              <a:pathLst>
                <a:path w="424" h="1626">
                  <a:moveTo>
                    <a:pt x="8" y="1626"/>
                  </a:moveTo>
                  <a:cubicBezTo>
                    <a:pt x="0" y="1624"/>
                    <a:pt x="0" y="1624"/>
                    <a:pt x="0" y="1624"/>
                  </a:cubicBezTo>
                  <a:cubicBezTo>
                    <a:pt x="72" y="1351"/>
                    <a:pt x="142" y="1076"/>
                    <a:pt x="208" y="811"/>
                  </a:cubicBezTo>
                  <a:cubicBezTo>
                    <a:pt x="275" y="545"/>
                    <a:pt x="345" y="273"/>
                    <a:pt x="417" y="0"/>
                  </a:cubicBezTo>
                  <a:cubicBezTo>
                    <a:pt x="424" y="2"/>
                    <a:pt x="424" y="2"/>
                    <a:pt x="424" y="2"/>
                  </a:cubicBezTo>
                  <a:cubicBezTo>
                    <a:pt x="352" y="274"/>
                    <a:pt x="282" y="549"/>
                    <a:pt x="216" y="813"/>
                  </a:cubicBezTo>
                  <a:cubicBezTo>
                    <a:pt x="150" y="1078"/>
                    <a:pt x="80" y="1353"/>
                    <a:pt x="8" y="16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615">
              <a:extLst>
                <a:ext uri="{FF2B5EF4-FFF2-40B4-BE49-F238E27FC236}">
                  <a16:creationId xmlns:a16="http://schemas.microsoft.com/office/drawing/2014/main" id="{DD4563A6-118E-EFCE-55F6-761B4F3FE619}"/>
                </a:ext>
              </a:extLst>
            </p:cNvPr>
            <p:cNvSpPr>
              <a:spLocks/>
            </p:cNvSpPr>
            <p:nvPr userDrawn="1"/>
          </p:nvSpPr>
          <p:spPr bwMode="auto">
            <a:xfrm>
              <a:off x="2437" y="2103"/>
              <a:ext cx="305" cy="888"/>
            </a:xfrm>
            <a:custGeom>
              <a:avLst/>
              <a:gdLst>
                <a:gd name="T0" fmla="*/ 8 w 563"/>
                <a:gd name="T1" fmla="*/ 1624 h 1624"/>
                <a:gd name="T2" fmla="*/ 0 w 563"/>
                <a:gd name="T3" fmla="*/ 1623 h 1624"/>
                <a:gd name="T4" fmla="*/ 277 w 563"/>
                <a:gd name="T5" fmla="*/ 811 h 1624"/>
                <a:gd name="T6" fmla="*/ 556 w 563"/>
                <a:gd name="T7" fmla="*/ 0 h 1624"/>
                <a:gd name="T8" fmla="*/ 563 w 563"/>
                <a:gd name="T9" fmla="*/ 2 h 1624"/>
                <a:gd name="T10" fmla="*/ 287 w 563"/>
                <a:gd name="T11" fmla="*/ 813 h 1624"/>
                <a:gd name="T12" fmla="*/ 8 w 563"/>
                <a:gd name="T13" fmla="*/ 1624 h 1624"/>
              </a:gdLst>
              <a:ahLst/>
              <a:cxnLst>
                <a:cxn ang="0">
                  <a:pos x="T0" y="T1"/>
                </a:cxn>
                <a:cxn ang="0">
                  <a:pos x="T2" y="T3"/>
                </a:cxn>
                <a:cxn ang="0">
                  <a:pos x="T4" y="T5"/>
                </a:cxn>
                <a:cxn ang="0">
                  <a:pos x="T6" y="T7"/>
                </a:cxn>
                <a:cxn ang="0">
                  <a:pos x="T8" y="T9"/>
                </a:cxn>
                <a:cxn ang="0">
                  <a:pos x="T10" y="T11"/>
                </a:cxn>
                <a:cxn ang="0">
                  <a:pos x="T12" y="T13"/>
                </a:cxn>
              </a:cxnLst>
              <a:rect l="0" t="0" r="r" b="b"/>
              <a:pathLst>
                <a:path w="563" h="1624">
                  <a:moveTo>
                    <a:pt x="8" y="1624"/>
                  </a:moveTo>
                  <a:cubicBezTo>
                    <a:pt x="0" y="1623"/>
                    <a:pt x="0" y="1623"/>
                    <a:pt x="0" y="1623"/>
                  </a:cubicBezTo>
                  <a:cubicBezTo>
                    <a:pt x="93" y="1350"/>
                    <a:pt x="186" y="1081"/>
                    <a:pt x="277" y="811"/>
                  </a:cubicBezTo>
                  <a:cubicBezTo>
                    <a:pt x="370" y="542"/>
                    <a:pt x="463" y="273"/>
                    <a:pt x="556" y="0"/>
                  </a:cubicBezTo>
                  <a:cubicBezTo>
                    <a:pt x="563" y="2"/>
                    <a:pt x="563" y="2"/>
                    <a:pt x="563" y="2"/>
                  </a:cubicBezTo>
                  <a:cubicBezTo>
                    <a:pt x="470" y="275"/>
                    <a:pt x="377" y="544"/>
                    <a:pt x="287" y="813"/>
                  </a:cubicBezTo>
                  <a:cubicBezTo>
                    <a:pt x="194" y="1082"/>
                    <a:pt x="103" y="1352"/>
                    <a:pt x="8"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075405735"/>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Заголовок + круг + 4 иконки">
    <p:spTree>
      <p:nvGrpSpPr>
        <p:cNvPr id="1" name=""/>
        <p:cNvGrpSpPr/>
        <p:nvPr/>
      </p:nvGrpSpPr>
      <p:grpSpPr>
        <a:xfrm>
          <a:off x="0" y="0"/>
          <a:ext cx="0" cy="0"/>
          <a:chOff x="0" y="0"/>
          <a:chExt cx="0" cy="0"/>
        </a:xfrm>
      </p:grpSpPr>
      <p:sp>
        <p:nvSpPr>
          <p:cNvPr id="5" name="Oval 45">
            <a:extLst>
              <a:ext uri="{FF2B5EF4-FFF2-40B4-BE49-F238E27FC236}">
                <a16:creationId xmlns:a16="http://schemas.microsoft.com/office/drawing/2014/main" id="{F1F86D2F-6726-43AE-97D0-26EA96AF6800}"/>
              </a:ext>
            </a:extLst>
          </p:cNvPr>
          <p:cNvSpPr/>
          <p:nvPr userDrawn="1"/>
        </p:nvSpPr>
        <p:spPr>
          <a:xfrm>
            <a:off x="7907337" y="3625247"/>
            <a:ext cx="8569325" cy="8569325"/>
          </a:xfrm>
          <a:prstGeom prst="ellipse">
            <a:avLst/>
          </a:prstGeom>
          <a:solidFill>
            <a:schemeClr val="bg1"/>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733">
              <a:solidFill>
                <a:schemeClr val="tx1">
                  <a:lumMod val="65000"/>
                  <a:lumOff val="35000"/>
                </a:schemeClr>
              </a:solidFill>
            </a:endParaRPr>
          </a:p>
        </p:txBody>
      </p:sp>
      <p:sp>
        <p:nvSpPr>
          <p:cNvPr id="18" name="Oval 35">
            <a:extLst>
              <a:ext uri="{FF2B5EF4-FFF2-40B4-BE49-F238E27FC236}">
                <a16:creationId xmlns:a16="http://schemas.microsoft.com/office/drawing/2014/main" id="{626163FF-C38D-4F9E-B7FE-EF6F26EC0665}"/>
              </a:ext>
            </a:extLst>
          </p:cNvPr>
          <p:cNvSpPr/>
          <p:nvPr userDrawn="1"/>
        </p:nvSpPr>
        <p:spPr>
          <a:xfrm>
            <a:off x="9311999" y="5029909"/>
            <a:ext cx="5760000" cy="5760000"/>
          </a:xfrm>
          <a:prstGeom prst="ellipse">
            <a:avLst/>
          </a:prstGeom>
          <a:solidFill>
            <a:schemeClr val="bg1"/>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733" dirty="0">
              <a:solidFill>
                <a:schemeClr val="tx1">
                  <a:lumMod val="65000"/>
                  <a:lumOff val="35000"/>
                </a:schemeClr>
              </a:solidFill>
            </a:endParaRPr>
          </a:p>
        </p:txBody>
      </p:sp>
      <p:sp>
        <p:nvSpPr>
          <p:cNvPr id="19" name="Oval 36">
            <a:extLst>
              <a:ext uri="{FF2B5EF4-FFF2-40B4-BE49-F238E27FC236}">
                <a16:creationId xmlns:a16="http://schemas.microsoft.com/office/drawing/2014/main" id="{D78E70F1-4327-4241-944C-E7E7B295912E}"/>
              </a:ext>
            </a:extLst>
          </p:cNvPr>
          <p:cNvSpPr/>
          <p:nvPr userDrawn="1"/>
        </p:nvSpPr>
        <p:spPr>
          <a:xfrm>
            <a:off x="9775079" y="5492989"/>
            <a:ext cx="4833834" cy="4833834"/>
          </a:xfrm>
          <a:prstGeom prst="ellipse">
            <a:avLst/>
          </a:prstGeom>
          <a:gradFill flip="none" rotWithShape="1">
            <a:gsLst>
              <a:gs pos="0">
                <a:schemeClr val="accent2"/>
              </a:gs>
              <a:gs pos="100000">
                <a:schemeClr val="accent2">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8000" dirty="0"/>
          </a:p>
        </p:txBody>
      </p:sp>
      <p:sp>
        <p:nvSpPr>
          <p:cNvPr id="25" name="Текст 32">
            <a:extLst>
              <a:ext uri="{FF2B5EF4-FFF2-40B4-BE49-F238E27FC236}">
                <a16:creationId xmlns:a16="http://schemas.microsoft.com/office/drawing/2014/main" id="{109902F1-C8EC-457C-A95F-8D0FFA796855}"/>
              </a:ext>
            </a:extLst>
          </p:cNvPr>
          <p:cNvSpPr>
            <a:spLocks noGrp="1"/>
          </p:cNvSpPr>
          <p:nvPr>
            <p:ph type="body" sz="quarter" idx="15" hasCustomPrompt="1"/>
          </p:nvPr>
        </p:nvSpPr>
        <p:spPr>
          <a:xfrm>
            <a:off x="10421070" y="7194859"/>
            <a:ext cx="3553200" cy="1431379"/>
          </a:xfrm>
        </p:spPr>
        <p:txBody>
          <a:bodyPr anchor="ctr">
            <a:spAutoFit/>
          </a:bodyPr>
          <a:lstStyle>
            <a:lvl1pPr algn="ctr">
              <a:spcBef>
                <a:spcPts val="0"/>
              </a:spcBef>
              <a:defRPr sz="4800" b="1">
                <a:solidFill>
                  <a:schemeClr val="bg1"/>
                </a:solidFill>
                <a:latin typeface="+mj-lt"/>
              </a:defRPr>
            </a:lvl1pPr>
          </a:lstStyle>
          <a:p>
            <a:pPr lvl="0"/>
            <a:r>
              <a:rPr lang="ru-RU" dirty="0"/>
              <a:t>Заголовок/</a:t>
            </a:r>
            <a:br>
              <a:rPr lang="ru-RU" dirty="0"/>
            </a:br>
            <a:r>
              <a:rPr lang="ru-RU" dirty="0"/>
              <a:t>иконка</a:t>
            </a:r>
          </a:p>
        </p:txBody>
      </p:sp>
      <p:grpSp>
        <p:nvGrpSpPr>
          <p:cNvPr id="30" name="Группа 23">
            <a:extLst>
              <a:ext uri="{FF2B5EF4-FFF2-40B4-BE49-F238E27FC236}">
                <a16:creationId xmlns:a16="http://schemas.microsoft.com/office/drawing/2014/main" id="{BAD7D9EB-E783-1D7D-CEEC-169132D538D0}"/>
              </a:ext>
            </a:extLst>
          </p:cNvPr>
          <p:cNvGrpSpPr/>
          <p:nvPr userDrawn="1"/>
        </p:nvGrpSpPr>
        <p:grpSpPr>
          <a:xfrm>
            <a:off x="6876439" y="3949100"/>
            <a:ext cx="2714400" cy="2714400"/>
            <a:chOff x="3615925" y="8607972"/>
            <a:chExt cx="2714400" cy="2714400"/>
          </a:xfrm>
        </p:grpSpPr>
        <p:sp>
          <p:nvSpPr>
            <p:cNvPr id="31" name="Овал 16">
              <a:extLst>
                <a:ext uri="{FF2B5EF4-FFF2-40B4-BE49-F238E27FC236}">
                  <a16:creationId xmlns:a16="http://schemas.microsoft.com/office/drawing/2014/main" id="{A50729B5-3DFF-02ED-FA9B-019B141B8D8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Овал 19">
              <a:extLst>
                <a:ext uri="{FF2B5EF4-FFF2-40B4-BE49-F238E27FC236}">
                  <a16:creationId xmlns:a16="http://schemas.microsoft.com/office/drawing/2014/main" id="{EA52AE11-DB12-168F-3A66-3A37546CF9F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3" name="Группа 23">
            <a:extLst>
              <a:ext uri="{FF2B5EF4-FFF2-40B4-BE49-F238E27FC236}">
                <a16:creationId xmlns:a16="http://schemas.microsoft.com/office/drawing/2014/main" id="{70A0038C-3CEC-D658-9930-50132999EBAF}"/>
              </a:ext>
            </a:extLst>
          </p:cNvPr>
          <p:cNvGrpSpPr/>
          <p:nvPr userDrawn="1"/>
        </p:nvGrpSpPr>
        <p:grpSpPr>
          <a:xfrm>
            <a:off x="14805267" y="3949100"/>
            <a:ext cx="2714400" cy="2714400"/>
            <a:chOff x="3615925" y="8607972"/>
            <a:chExt cx="2714400" cy="2714400"/>
          </a:xfrm>
        </p:grpSpPr>
        <p:sp>
          <p:nvSpPr>
            <p:cNvPr id="34" name="Овал 16">
              <a:extLst>
                <a:ext uri="{FF2B5EF4-FFF2-40B4-BE49-F238E27FC236}">
                  <a16:creationId xmlns:a16="http://schemas.microsoft.com/office/drawing/2014/main" id="{9F4B7498-B897-3AA9-BACC-08A10199A0B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Овал 19">
              <a:extLst>
                <a:ext uri="{FF2B5EF4-FFF2-40B4-BE49-F238E27FC236}">
                  <a16:creationId xmlns:a16="http://schemas.microsoft.com/office/drawing/2014/main" id="{6530ABB1-FCC0-13FD-4CB1-FBD6F9D9F2DC}"/>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6" name="Группа 23">
            <a:extLst>
              <a:ext uri="{FF2B5EF4-FFF2-40B4-BE49-F238E27FC236}">
                <a16:creationId xmlns:a16="http://schemas.microsoft.com/office/drawing/2014/main" id="{9930E004-9AFD-1A5C-6FE7-514376D47A3B}"/>
              </a:ext>
            </a:extLst>
          </p:cNvPr>
          <p:cNvGrpSpPr/>
          <p:nvPr userDrawn="1"/>
        </p:nvGrpSpPr>
        <p:grpSpPr>
          <a:xfrm>
            <a:off x="14805267" y="9164232"/>
            <a:ext cx="2714400" cy="2714400"/>
            <a:chOff x="3615925" y="8607972"/>
            <a:chExt cx="2714400" cy="2714400"/>
          </a:xfrm>
        </p:grpSpPr>
        <p:sp>
          <p:nvSpPr>
            <p:cNvPr id="37" name="Овал 16">
              <a:extLst>
                <a:ext uri="{FF2B5EF4-FFF2-40B4-BE49-F238E27FC236}">
                  <a16:creationId xmlns:a16="http://schemas.microsoft.com/office/drawing/2014/main" id="{1A9A75E3-7DFE-28AF-EE82-B5AE105CF4FF}"/>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Овал 19">
              <a:extLst>
                <a:ext uri="{FF2B5EF4-FFF2-40B4-BE49-F238E27FC236}">
                  <a16:creationId xmlns:a16="http://schemas.microsoft.com/office/drawing/2014/main" id="{0F58625B-8394-355D-CFA3-C07DE60F5C9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9" name="Группа 23">
            <a:extLst>
              <a:ext uri="{FF2B5EF4-FFF2-40B4-BE49-F238E27FC236}">
                <a16:creationId xmlns:a16="http://schemas.microsoft.com/office/drawing/2014/main" id="{F51F6F30-A94B-6001-31C7-7CB6EEB4C3B8}"/>
              </a:ext>
            </a:extLst>
          </p:cNvPr>
          <p:cNvGrpSpPr/>
          <p:nvPr userDrawn="1"/>
        </p:nvGrpSpPr>
        <p:grpSpPr>
          <a:xfrm>
            <a:off x="6876439" y="9164232"/>
            <a:ext cx="2714400" cy="2714400"/>
            <a:chOff x="3615925" y="8607972"/>
            <a:chExt cx="2714400" cy="2714400"/>
          </a:xfrm>
        </p:grpSpPr>
        <p:sp>
          <p:nvSpPr>
            <p:cNvPr id="40" name="Овал 16">
              <a:extLst>
                <a:ext uri="{FF2B5EF4-FFF2-40B4-BE49-F238E27FC236}">
                  <a16:creationId xmlns:a16="http://schemas.microsoft.com/office/drawing/2014/main" id="{CC6543FD-B8D8-FCDC-A04F-678944A2825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1" name="Овал 19">
              <a:extLst>
                <a:ext uri="{FF2B5EF4-FFF2-40B4-BE49-F238E27FC236}">
                  <a16:creationId xmlns:a16="http://schemas.microsoft.com/office/drawing/2014/main" id="{B3157AF7-5389-E7C5-CCFA-51E7814847B0}"/>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26" name="Текст 34">
            <a:extLst>
              <a:ext uri="{FF2B5EF4-FFF2-40B4-BE49-F238E27FC236}">
                <a16:creationId xmlns:a16="http://schemas.microsoft.com/office/drawing/2014/main" id="{A330EB4E-E3B6-40D1-9C1B-159B25D0C023}"/>
              </a:ext>
            </a:extLst>
          </p:cNvPr>
          <p:cNvSpPr>
            <a:spLocks noGrp="1"/>
          </p:cNvSpPr>
          <p:nvPr>
            <p:ph type="body" sz="quarter" idx="16" hasCustomPrompt="1"/>
          </p:nvPr>
        </p:nvSpPr>
        <p:spPr>
          <a:xfrm>
            <a:off x="833437" y="4353747"/>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1</a:t>
            </a:r>
          </a:p>
        </p:txBody>
      </p:sp>
      <p:sp>
        <p:nvSpPr>
          <p:cNvPr id="27" name="Текст 34">
            <a:extLst>
              <a:ext uri="{FF2B5EF4-FFF2-40B4-BE49-F238E27FC236}">
                <a16:creationId xmlns:a16="http://schemas.microsoft.com/office/drawing/2014/main" id="{2DD5C91E-0E98-4E0A-800A-79FDDE892D84}"/>
              </a:ext>
            </a:extLst>
          </p:cNvPr>
          <p:cNvSpPr>
            <a:spLocks noGrp="1"/>
          </p:cNvSpPr>
          <p:nvPr>
            <p:ph type="body" sz="quarter" idx="17" hasCustomPrompt="1"/>
          </p:nvPr>
        </p:nvSpPr>
        <p:spPr>
          <a:xfrm>
            <a:off x="17905384" y="4353747"/>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2</a:t>
            </a:r>
          </a:p>
        </p:txBody>
      </p:sp>
      <p:sp>
        <p:nvSpPr>
          <p:cNvPr id="28" name="Текст 34">
            <a:extLst>
              <a:ext uri="{FF2B5EF4-FFF2-40B4-BE49-F238E27FC236}">
                <a16:creationId xmlns:a16="http://schemas.microsoft.com/office/drawing/2014/main" id="{0DFA4ED3-8065-41EA-8198-3ABDEB08851E}"/>
              </a:ext>
            </a:extLst>
          </p:cNvPr>
          <p:cNvSpPr>
            <a:spLocks noGrp="1"/>
          </p:cNvSpPr>
          <p:nvPr>
            <p:ph type="body" sz="quarter" idx="18" hasCustomPrompt="1"/>
          </p:nvPr>
        </p:nvSpPr>
        <p:spPr>
          <a:xfrm>
            <a:off x="833437" y="9553906"/>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3</a:t>
            </a:r>
          </a:p>
        </p:txBody>
      </p:sp>
      <p:sp>
        <p:nvSpPr>
          <p:cNvPr id="29" name="Текст 34">
            <a:extLst>
              <a:ext uri="{FF2B5EF4-FFF2-40B4-BE49-F238E27FC236}">
                <a16:creationId xmlns:a16="http://schemas.microsoft.com/office/drawing/2014/main" id="{AEAA03B0-E501-4CD0-94DA-2B95F1F0D3E0}"/>
              </a:ext>
            </a:extLst>
          </p:cNvPr>
          <p:cNvSpPr>
            <a:spLocks noGrp="1"/>
          </p:cNvSpPr>
          <p:nvPr>
            <p:ph type="body" sz="quarter" idx="19" hasCustomPrompt="1"/>
          </p:nvPr>
        </p:nvSpPr>
        <p:spPr>
          <a:xfrm>
            <a:off x="17905384" y="9553906"/>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4</a:t>
            </a:r>
          </a:p>
        </p:txBody>
      </p:sp>
      <p:sp>
        <p:nvSpPr>
          <p:cNvPr id="20" name="Рисунок 3">
            <a:extLst>
              <a:ext uri="{FF2B5EF4-FFF2-40B4-BE49-F238E27FC236}">
                <a16:creationId xmlns:a16="http://schemas.microsoft.com/office/drawing/2014/main" id="{572A9AA9-A0D3-4868-88ED-B5EDDA121260}"/>
              </a:ext>
            </a:extLst>
          </p:cNvPr>
          <p:cNvSpPr>
            <a:spLocks noGrp="1"/>
          </p:cNvSpPr>
          <p:nvPr>
            <p:ph type="pic" sz="quarter" idx="11" hasCustomPrompt="1"/>
          </p:nvPr>
        </p:nvSpPr>
        <p:spPr>
          <a:xfrm>
            <a:off x="7518897" y="4586681"/>
            <a:ext cx="1440000" cy="1440000"/>
          </a:xfrm>
        </p:spPr>
        <p:txBody>
          <a:bodyPr>
            <a:normAutofit/>
          </a:bodyPr>
          <a:lstStyle>
            <a:lvl1pPr algn="ctr">
              <a:defRPr sz="2800">
                <a:solidFill>
                  <a:schemeClr val="bg1"/>
                </a:solidFill>
              </a:defRPr>
            </a:lvl1pPr>
          </a:lstStyle>
          <a:p>
            <a:r>
              <a:rPr lang="ru-RU" dirty="0"/>
              <a:t>Иконка 1</a:t>
            </a:r>
          </a:p>
        </p:txBody>
      </p:sp>
      <p:sp>
        <p:nvSpPr>
          <p:cNvPr id="21" name="Рисунок 3">
            <a:extLst>
              <a:ext uri="{FF2B5EF4-FFF2-40B4-BE49-F238E27FC236}">
                <a16:creationId xmlns:a16="http://schemas.microsoft.com/office/drawing/2014/main" id="{09FA9707-5852-4BAC-893E-C8A7C3C9F592}"/>
              </a:ext>
            </a:extLst>
          </p:cNvPr>
          <p:cNvSpPr>
            <a:spLocks noGrp="1"/>
          </p:cNvSpPr>
          <p:nvPr>
            <p:ph type="pic" sz="quarter" idx="12" hasCustomPrompt="1"/>
          </p:nvPr>
        </p:nvSpPr>
        <p:spPr>
          <a:xfrm>
            <a:off x="15444335" y="4586681"/>
            <a:ext cx="1440000" cy="1440000"/>
          </a:xfrm>
        </p:spPr>
        <p:txBody>
          <a:bodyPr>
            <a:normAutofit/>
          </a:bodyPr>
          <a:lstStyle>
            <a:lvl1pPr algn="ctr">
              <a:defRPr sz="2800">
                <a:solidFill>
                  <a:schemeClr val="bg1"/>
                </a:solidFill>
              </a:defRPr>
            </a:lvl1pPr>
          </a:lstStyle>
          <a:p>
            <a:r>
              <a:rPr lang="ru-RU" dirty="0"/>
              <a:t>Иконка 2</a:t>
            </a:r>
          </a:p>
        </p:txBody>
      </p:sp>
      <p:sp>
        <p:nvSpPr>
          <p:cNvPr id="23" name="Рисунок 3">
            <a:extLst>
              <a:ext uri="{FF2B5EF4-FFF2-40B4-BE49-F238E27FC236}">
                <a16:creationId xmlns:a16="http://schemas.microsoft.com/office/drawing/2014/main" id="{C8B8BE12-72EB-41E9-9ACD-FB8171116BB3}"/>
              </a:ext>
            </a:extLst>
          </p:cNvPr>
          <p:cNvSpPr>
            <a:spLocks noGrp="1"/>
          </p:cNvSpPr>
          <p:nvPr>
            <p:ph type="pic" sz="quarter" idx="13" hasCustomPrompt="1"/>
          </p:nvPr>
        </p:nvSpPr>
        <p:spPr>
          <a:xfrm>
            <a:off x="15444335" y="9801047"/>
            <a:ext cx="1440000" cy="1440000"/>
          </a:xfrm>
        </p:spPr>
        <p:txBody>
          <a:bodyPr>
            <a:normAutofit/>
          </a:bodyPr>
          <a:lstStyle>
            <a:lvl1pPr algn="ctr">
              <a:defRPr sz="2800">
                <a:solidFill>
                  <a:schemeClr val="bg1"/>
                </a:solidFill>
              </a:defRPr>
            </a:lvl1pPr>
          </a:lstStyle>
          <a:p>
            <a:r>
              <a:rPr lang="ru-RU" dirty="0"/>
              <a:t>Иконка 4</a:t>
            </a:r>
          </a:p>
        </p:txBody>
      </p:sp>
      <p:sp>
        <p:nvSpPr>
          <p:cNvPr id="24" name="Рисунок 3">
            <a:extLst>
              <a:ext uri="{FF2B5EF4-FFF2-40B4-BE49-F238E27FC236}">
                <a16:creationId xmlns:a16="http://schemas.microsoft.com/office/drawing/2014/main" id="{66F7E285-6558-4827-B973-79234F0BD732}"/>
              </a:ext>
            </a:extLst>
          </p:cNvPr>
          <p:cNvSpPr>
            <a:spLocks noGrp="1"/>
          </p:cNvSpPr>
          <p:nvPr>
            <p:ph type="pic" sz="quarter" idx="14" hasCustomPrompt="1"/>
          </p:nvPr>
        </p:nvSpPr>
        <p:spPr>
          <a:xfrm>
            <a:off x="7518897" y="9801047"/>
            <a:ext cx="1440000" cy="1440000"/>
          </a:xfrm>
        </p:spPr>
        <p:txBody>
          <a:bodyPr>
            <a:normAutofit/>
          </a:bodyPr>
          <a:lstStyle>
            <a:lvl1pPr algn="ctr">
              <a:defRPr sz="2800">
                <a:solidFill>
                  <a:schemeClr val="bg1"/>
                </a:solidFill>
              </a:defRPr>
            </a:lvl1pPr>
          </a:lstStyle>
          <a:p>
            <a:r>
              <a:rPr lang="ru-RU" dirty="0"/>
              <a:t>Иконка 3</a:t>
            </a:r>
          </a:p>
        </p:txBody>
      </p:sp>
      <p:pic>
        <p:nvPicPr>
          <p:cNvPr id="42" name="Рисунок 41">
            <a:extLst>
              <a:ext uri="{FF2B5EF4-FFF2-40B4-BE49-F238E27FC236}">
                <a16:creationId xmlns:a16="http://schemas.microsoft.com/office/drawing/2014/main" id="{EB7451B4-7D1E-97C9-DCF5-3E27197C414F}"/>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43" name="Рисунок 42">
            <a:extLst>
              <a:ext uri="{FF2B5EF4-FFF2-40B4-BE49-F238E27FC236}">
                <a16:creationId xmlns:a16="http://schemas.microsoft.com/office/drawing/2014/main" id="{04337E25-FD1F-51B7-F6B7-9541E5747EA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380795838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Заголовок + мокап">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5" name="Picture 2">
            <a:extLst>
              <a:ext uri="{FF2B5EF4-FFF2-40B4-BE49-F238E27FC236}">
                <a16:creationId xmlns:a16="http://schemas.microsoft.com/office/drawing/2014/main" id="{30309A7C-0520-49B8-BAEC-81339791DE55}"/>
              </a:ext>
              <a:ext uri="{C183D7F6-B498-43B3-948B-1728B52AA6E4}">
                <adec:decorative xmlns="" xmlns:adec="http://schemas.microsoft.com/office/drawing/2017/decorative" val="1"/>
              </a:ext>
            </a:extLst>
          </p:cNvPr>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auto">
          <a:xfrm>
            <a:off x="15826156" y="3067111"/>
            <a:ext cx="9388322" cy="9360851"/>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a:extLst>
              <a:ext uri="{FF2B5EF4-FFF2-40B4-BE49-F238E27FC236}">
                <a16:creationId xmlns:a16="http://schemas.microsoft.com/office/drawing/2014/main" id="{7E101223-AA3A-4108-9776-AD2F71DF757F}"/>
              </a:ext>
            </a:extLst>
          </p:cNvPr>
          <p:cNvSpPr>
            <a:spLocks noGrp="1"/>
          </p:cNvSpPr>
          <p:nvPr>
            <p:ph type="pic" idx="1" hasCustomPrompt="1"/>
          </p:nvPr>
        </p:nvSpPr>
        <p:spPr>
          <a:xfrm>
            <a:off x="16217774" y="3429000"/>
            <a:ext cx="8586175" cy="5867399"/>
          </a:xfrm>
          <a:prstGeom prst="rect">
            <a:avLst/>
          </a:prstGeom>
          <a:solidFill>
            <a:schemeClr val="bg1">
              <a:lumMod val="95000"/>
            </a:schemeClr>
          </a:solidFill>
        </p:spPr>
        <p:txBody>
          <a:bodyPr anchor="ctr"/>
          <a:lstStyle>
            <a:lvl1pPr marL="0" indent="0" algn="ctr">
              <a:buNone/>
              <a:defRPr sz="3200" baseline="0">
                <a:latin typeface="+mn-lt"/>
                <a:cs typeface="Segoe UI" panose="020B0502040204020203" pitchFamily="34" charset="0"/>
              </a:defRPr>
            </a:lvl1pPr>
            <a:lvl2pPr marL="1219215" indent="0">
              <a:buNone/>
              <a:defRPr sz="7467"/>
            </a:lvl2pPr>
            <a:lvl3pPr marL="2438430" indent="0">
              <a:buNone/>
              <a:defRPr sz="6400"/>
            </a:lvl3pPr>
            <a:lvl4pPr marL="3657646" indent="0">
              <a:buNone/>
              <a:defRPr sz="5333"/>
            </a:lvl4pPr>
            <a:lvl5pPr marL="4876861" indent="0">
              <a:buNone/>
              <a:defRPr sz="5333"/>
            </a:lvl5pPr>
            <a:lvl6pPr marL="6096076" indent="0">
              <a:buNone/>
              <a:defRPr sz="5333"/>
            </a:lvl6pPr>
            <a:lvl7pPr marL="7315291" indent="0">
              <a:buNone/>
              <a:defRPr sz="5333"/>
            </a:lvl7pPr>
            <a:lvl8pPr marL="8534507" indent="0">
              <a:buNone/>
              <a:defRPr sz="5333"/>
            </a:lvl8pPr>
            <a:lvl9pPr marL="9753722" indent="0">
              <a:buNone/>
              <a:defRPr sz="5333"/>
            </a:lvl9pPr>
          </a:lstStyle>
          <a:p>
            <a:r>
              <a:rPr lang="en-US" altLang="ko-KR" dirty="0"/>
              <a:t>Your Picture Here</a:t>
            </a:r>
            <a:endParaRPr lang="ko-KR" altLang="en-US" dirty="0"/>
          </a:p>
        </p:txBody>
      </p:sp>
      <p:pic>
        <p:nvPicPr>
          <p:cNvPr id="9" name="Рисунок 8">
            <a:extLst>
              <a:ext uri="{FF2B5EF4-FFF2-40B4-BE49-F238E27FC236}">
                <a16:creationId xmlns:a16="http://schemas.microsoft.com/office/drawing/2014/main" id="{A151A890-A4D8-B673-FBB9-8FD23295F6E0}"/>
              </a:ext>
              <a:ext uri="{C183D7F6-B498-43B3-948B-1728B52AA6E4}">
                <adec:decorative xmlns=""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0" name="Рисунок 9">
            <a:extLst>
              <a:ext uri="{FF2B5EF4-FFF2-40B4-BE49-F238E27FC236}">
                <a16:creationId xmlns:a16="http://schemas.microsoft.com/office/drawing/2014/main" id="{2D196C05-9C76-FA8F-419F-F1A45B247470}"/>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408866194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Белый фон + лого">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4" name="Рисунок 3">
            <a:extLst>
              <a:ext uri="{FF2B5EF4-FFF2-40B4-BE49-F238E27FC236}">
                <a16:creationId xmlns:a16="http://schemas.microsoft.com/office/drawing/2014/main" id="{16B2FDCD-F140-B6D4-7D28-276824754F48}"/>
              </a:ext>
              <a:ext uri="{C183D7F6-B498-43B3-948B-1728B52AA6E4}">
                <adec:decorative xmlns=""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66786312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Тёмный фон + лого">
    <p:bg>
      <p:bgPr>
        <a:solidFill>
          <a:schemeClr val="tx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pic>
        <p:nvPicPr>
          <p:cNvPr id="4" name="Рисунок 3">
            <a:extLst>
              <a:ext uri="{FF2B5EF4-FFF2-40B4-BE49-F238E27FC236}">
                <a16:creationId xmlns:a16="http://schemas.microsoft.com/office/drawing/2014/main" id="{7E4266C5-5B67-C6CF-407C-D3881EC35553}"/>
              </a:ext>
              <a:ext uri="{C183D7F6-B498-43B3-948B-1728B52AA6E4}">
                <adec:decorative xmlns=""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79463" y="12715399"/>
            <a:ext cx="5218566" cy="702000"/>
          </a:xfrm>
          <a:prstGeom prst="rect">
            <a:avLst/>
          </a:prstGeom>
        </p:spPr>
      </p:pic>
    </p:spTree>
    <p:extLst>
      <p:ext uri="{BB962C8B-B14F-4D97-AF65-F5344CB8AC3E}">
        <p14:creationId xmlns:p14="http://schemas.microsoft.com/office/powerpoint/2010/main" val="74438405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Белый фон">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Tree>
    <p:extLst>
      <p:ext uri="{BB962C8B-B14F-4D97-AF65-F5344CB8AC3E}">
        <p14:creationId xmlns:p14="http://schemas.microsoft.com/office/powerpoint/2010/main" val="32404117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Тёмный фон">
    <p:bg>
      <p:bgPr>
        <a:solidFill>
          <a:schemeClr val="tx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spTree>
    <p:extLst>
      <p:ext uri="{BB962C8B-B14F-4D97-AF65-F5344CB8AC3E}">
        <p14:creationId xmlns:p14="http://schemas.microsoft.com/office/powerpoint/2010/main" val="393895865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Заключительный слайд ред.">
    <p:bg>
      <p:bgPr>
        <a:solidFill>
          <a:schemeClr val="tx1"/>
        </a:solidFill>
        <a:effectLst/>
      </p:bgPr>
    </p:bg>
    <p:spTree>
      <p:nvGrpSpPr>
        <p:cNvPr id="1" name=""/>
        <p:cNvGrpSpPr/>
        <p:nvPr/>
      </p:nvGrpSpPr>
      <p:grpSpPr>
        <a:xfrm>
          <a:off x="0" y="0"/>
          <a:ext cx="0" cy="0"/>
          <a:chOff x="0" y="0"/>
          <a:chExt cx="0" cy="0"/>
        </a:xfrm>
      </p:grpSpPr>
      <p:sp>
        <p:nvSpPr>
          <p:cNvPr id="8" name="Текст 2">
            <a:extLst>
              <a:ext uri="{FF2B5EF4-FFF2-40B4-BE49-F238E27FC236}">
                <a16:creationId xmlns:a16="http://schemas.microsoft.com/office/drawing/2014/main" id="{56FEEE84-67C2-4C1F-AF8E-CE9E7A718875}"/>
              </a:ext>
            </a:extLst>
          </p:cNvPr>
          <p:cNvSpPr>
            <a:spLocks noGrp="1"/>
          </p:cNvSpPr>
          <p:nvPr>
            <p:ph type="body" sz="quarter" idx="30" hasCustomPrompt="1"/>
          </p:nvPr>
        </p:nvSpPr>
        <p:spPr>
          <a:xfrm>
            <a:off x="814388" y="6383679"/>
            <a:ext cx="10648269" cy="2927173"/>
          </a:xfrm>
        </p:spPr>
        <p:txBody>
          <a:bodyPr>
            <a:normAutofit/>
          </a:bodyPr>
          <a:lstStyle>
            <a:lvl1pPr>
              <a:defRPr sz="10000" b="0">
                <a:solidFill>
                  <a:schemeClr val="bg1"/>
                </a:solidFill>
                <a:latin typeface="+mj-lt"/>
              </a:defRPr>
            </a:lvl1pPr>
          </a:lstStyle>
          <a:p>
            <a:pPr lvl="0"/>
            <a:r>
              <a:rPr lang="ru-RU" dirty="0"/>
              <a:t>Хотите узнать </a:t>
            </a:r>
            <a:br>
              <a:rPr lang="ru-RU" dirty="0"/>
            </a:br>
            <a:r>
              <a:rPr lang="ru-RU" dirty="0"/>
              <a:t>больше</a:t>
            </a:r>
            <a:r>
              <a:rPr lang="en-US" dirty="0"/>
              <a:t>?</a:t>
            </a:r>
            <a:endParaRPr lang="ru-RU" dirty="0"/>
          </a:p>
        </p:txBody>
      </p:sp>
      <p:sp>
        <p:nvSpPr>
          <p:cNvPr id="9" name="Текст 2">
            <a:extLst>
              <a:ext uri="{FF2B5EF4-FFF2-40B4-BE49-F238E27FC236}">
                <a16:creationId xmlns:a16="http://schemas.microsoft.com/office/drawing/2014/main" id="{44F6D784-40D8-4EEB-9813-732AB6D4F0FF}"/>
              </a:ext>
            </a:extLst>
          </p:cNvPr>
          <p:cNvSpPr>
            <a:spLocks noGrp="1"/>
          </p:cNvSpPr>
          <p:nvPr>
            <p:ph type="body" sz="quarter" idx="31" hasCustomPrompt="1"/>
          </p:nvPr>
        </p:nvSpPr>
        <p:spPr>
          <a:xfrm>
            <a:off x="10989362" y="6383679"/>
            <a:ext cx="10648269" cy="2927173"/>
          </a:xfrm>
        </p:spPr>
        <p:txBody>
          <a:bodyPr>
            <a:normAutofit/>
          </a:bodyPr>
          <a:lstStyle>
            <a:lvl1pPr>
              <a:defRPr sz="10000" b="0">
                <a:solidFill>
                  <a:schemeClr val="bg1"/>
                </a:solidFill>
                <a:latin typeface="+mj-lt"/>
              </a:defRPr>
            </a:lvl1pPr>
          </a:lstStyle>
          <a:p>
            <a:pPr lvl="0"/>
            <a:r>
              <a:rPr lang="ru-RU" dirty="0"/>
              <a:t>Остались</a:t>
            </a:r>
            <a:br>
              <a:rPr lang="ru-RU" dirty="0"/>
            </a:br>
            <a:r>
              <a:rPr lang="ru-RU" dirty="0"/>
              <a:t>вопросы?</a:t>
            </a:r>
          </a:p>
        </p:txBody>
      </p:sp>
      <p:sp>
        <p:nvSpPr>
          <p:cNvPr id="10" name="Текст 4">
            <a:extLst>
              <a:ext uri="{FF2B5EF4-FFF2-40B4-BE49-F238E27FC236}">
                <a16:creationId xmlns:a16="http://schemas.microsoft.com/office/drawing/2014/main" id="{18BC0B7E-C33B-4C9D-9126-F0FDB94BFF57}"/>
              </a:ext>
            </a:extLst>
          </p:cNvPr>
          <p:cNvSpPr>
            <a:spLocks noGrp="1"/>
          </p:cNvSpPr>
          <p:nvPr>
            <p:ph type="body" sz="quarter" idx="32" hasCustomPrompt="1"/>
          </p:nvPr>
        </p:nvSpPr>
        <p:spPr>
          <a:xfrm>
            <a:off x="814388" y="11534335"/>
            <a:ext cx="4895850" cy="717338"/>
          </a:xfrm>
        </p:spPr>
        <p:txBody>
          <a:bodyPr>
            <a:noAutofit/>
          </a:bodyPr>
          <a:lstStyle>
            <a:lvl1pPr>
              <a:lnSpc>
                <a:spcPct val="100000"/>
              </a:lnSpc>
              <a:defRPr sz="5400" b="0" u="sng">
                <a:solidFill>
                  <a:schemeClr val="bg1"/>
                </a:solidFill>
                <a:latin typeface="+mj-lt"/>
              </a:defRPr>
            </a:lvl1pPr>
          </a:lstStyle>
          <a:p>
            <a:pPr lvl="0"/>
            <a:r>
              <a:rPr lang="en-US" dirty="0"/>
              <a:t>www.rfdyn.ru</a:t>
            </a:r>
          </a:p>
        </p:txBody>
      </p:sp>
      <p:sp>
        <p:nvSpPr>
          <p:cNvPr id="11" name="Текст 4">
            <a:extLst>
              <a:ext uri="{FF2B5EF4-FFF2-40B4-BE49-F238E27FC236}">
                <a16:creationId xmlns:a16="http://schemas.microsoft.com/office/drawing/2014/main" id="{E9208443-AB9A-4878-B651-534F5262288A}"/>
              </a:ext>
            </a:extLst>
          </p:cNvPr>
          <p:cNvSpPr>
            <a:spLocks noGrp="1"/>
          </p:cNvSpPr>
          <p:nvPr>
            <p:ph type="body" sz="quarter" idx="33" hasCustomPrompt="1"/>
          </p:nvPr>
        </p:nvSpPr>
        <p:spPr>
          <a:xfrm>
            <a:off x="814388" y="9599944"/>
            <a:ext cx="8647664" cy="1179002"/>
          </a:xfrm>
        </p:spPr>
        <p:txBody>
          <a:bodyPr>
            <a:noAutofit/>
          </a:bodyPr>
          <a:lstStyle>
            <a:lvl1pPr>
              <a:lnSpc>
                <a:spcPct val="100000"/>
              </a:lnSpc>
              <a:defRPr sz="3600" b="0">
                <a:solidFill>
                  <a:schemeClr val="accent6">
                    <a:lumMod val="90000"/>
                  </a:schemeClr>
                </a:solidFill>
                <a:latin typeface="+mj-lt"/>
              </a:defRPr>
            </a:lvl1pPr>
          </a:lstStyle>
          <a:p>
            <a:pPr lvl="0"/>
            <a:r>
              <a:rPr lang="ru-RU" dirty="0"/>
              <a:t>Описание функционала, учебные курсы и видеоуроки доступны на сайте:</a:t>
            </a:r>
          </a:p>
        </p:txBody>
      </p:sp>
      <p:sp>
        <p:nvSpPr>
          <p:cNvPr id="12" name="Текст 4">
            <a:extLst>
              <a:ext uri="{FF2B5EF4-FFF2-40B4-BE49-F238E27FC236}">
                <a16:creationId xmlns:a16="http://schemas.microsoft.com/office/drawing/2014/main" id="{D864DEE0-6496-4984-942E-0AB0ED7AA2A9}"/>
              </a:ext>
            </a:extLst>
          </p:cNvPr>
          <p:cNvSpPr>
            <a:spLocks noGrp="1"/>
          </p:cNvSpPr>
          <p:nvPr>
            <p:ph type="body" sz="quarter" idx="35" hasCustomPrompt="1"/>
          </p:nvPr>
        </p:nvSpPr>
        <p:spPr>
          <a:xfrm>
            <a:off x="10989361" y="11534335"/>
            <a:ext cx="8442551" cy="717338"/>
          </a:xfrm>
        </p:spPr>
        <p:txBody>
          <a:bodyPr>
            <a:noAutofit/>
          </a:bodyPr>
          <a:lstStyle>
            <a:lvl1pPr>
              <a:lnSpc>
                <a:spcPct val="100000"/>
              </a:lnSpc>
              <a:defRPr sz="5400" b="0" u="sng">
                <a:solidFill>
                  <a:schemeClr val="bg1"/>
                </a:solidFill>
                <a:latin typeface="+mj-lt"/>
              </a:defRPr>
            </a:lvl1pPr>
          </a:lstStyle>
          <a:p>
            <a:pPr lvl="0"/>
            <a:r>
              <a:rPr lang="en-US" dirty="0"/>
              <a:t>tnavigator@rfdyn.ru</a:t>
            </a:r>
          </a:p>
        </p:txBody>
      </p:sp>
      <p:grpSp>
        <p:nvGrpSpPr>
          <p:cNvPr id="15" name="Group 4">
            <a:extLst>
              <a:ext uri="{FF2B5EF4-FFF2-40B4-BE49-F238E27FC236}">
                <a16:creationId xmlns:a16="http://schemas.microsoft.com/office/drawing/2014/main" id="{5AD21208-8A6B-FC39-CCD7-AD771D9B79F6}"/>
              </a:ext>
            </a:extLst>
          </p:cNvPr>
          <p:cNvGrpSpPr>
            <a:grpSpLocks noChangeAspect="1"/>
          </p:cNvGrpSpPr>
          <p:nvPr userDrawn="1"/>
        </p:nvGrpSpPr>
        <p:grpSpPr bwMode="auto">
          <a:xfrm>
            <a:off x="17233905" y="1212851"/>
            <a:ext cx="5953126" cy="5384798"/>
            <a:chOff x="5428" y="382"/>
            <a:chExt cx="1875" cy="1696"/>
          </a:xfrm>
        </p:grpSpPr>
        <p:sp>
          <p:nvSpPr>
            <p:cNvPr id="16" name="Freeform 5">
              <a:extLst>
                <a:ext uri="{FF2B5EF4-FFF2-40B4-BE49-F238E27FC236}">
                  <a16:creationId xmlns:a16="http://schemas.microsoft.com/office/drawing/2014/main" id="{F51CDF97-1158-5DDA-5FD8-8DC455F24FEA}"/>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
              <a:extLst>
                <a:ext uri="{FF2B5EF4-FFF2-40B4-BE49-F238E27FC236}">
                  <a16:creationId xmlns:a16="http://schemas.microsoft.com/office/drawing/2014/main" id="{90A197F9-E424-5164-BBC6-A2008EDD2E58}"/>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7">
              <a:extLst>
                <a:ext uri="{FF2B5EF4-FFF2-40B4-BE49-F238E27FC236}">
                  <a16:creationId xmlns:a16="http://schemas.microsoft.com/office/drawing/2014/main" id="{728B37F7-3A87-96C1-CA9B-FD245A369428}"/>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8">
              <a:extLst>
                <a:ext uri="{FF2B5EF4-FFF2-40B4-BE49-F238E27FC236}">
                  <a16:creationId xmlns:a16="http://schemas.microsoft.com/office/drawing/2014/main" id="{FD3F99B1-95DE-78F7-023F-82D2F3103101}"/>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9">
              <a:extLst>
                <a:ext uri="{FF2B5EF4-FFF2-40B4-BE49-F238E27FC236}">
                  <a16:creationId xmlns:a16="http://schemas.microsoft.com/office/drawing/2014/main" id="{A92E4821-480D-7255-AED6-C71E24101736}"/>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0">
              <a:extLst>
                <a:ext uri="{FF2B5EF4-FFF2-40B4-BE49-F238E27FC236}">
                  <a16:creationId xmlns:a16="http://schemas.microsoft.com/office/drawing/2014/main" id="{C49F6FED-F06E-959A-4A13-AD1BB48A3D4F}"/>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1">
              <a:extLst>
                <a:ext uri="{FF2B5EF4-FFF2-40B4-BE49-F238E27FC236}">
                  <a16:creationId xmlns:a16="http://schemas.microsoft.com/office/drawing/2014/main" id="{87FB99F1-AD1A-C177-C086-96BF25E122B4}"/>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2">
              <a:extLst>
                <a:ext uri="{FF2B5EF4-FFF2-40B4-BE49-F238E27FC236}">
                  <a16:creationId xmlns:a16="http://schemas.microsoft.com/office/drawing/2014/main" id="{EE40DF11-45B5-A72D-E9A8-17A135945573}"/>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13">
              <a:extLst>
                <a:ext uri="{FF2B5EF4-FFF2-40B4-BE49-F238E27FC236}">
                  <a16:creationId xmlns:a16="http://schemas.microsoft.com/office/drawing/2014/main" id="{761ABC96-5F0F-0CE9-AE5A-1AC50F2F66A2}"/>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14">
              <a:extLst>
                <a:ext uri="{FF2B5EF4-FFF2-40B4-BE49-F238E27FC236}">
                  <a16:creationId xmlns:a16="http://schemas.microsoft.com/office/drawing/2014/main" id="{67503434-2575-E8CB-5D22-E7573C5D189A}"/>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15">
              <a:extLst>
                <a:ext uri="{FF2B5EF4-FFF2-40B4-BE49-F238E27FC236}">
                  <a16:creationId xmlns:a16="http://schemas.microsoft.com/office/drawing/2014/main" id="{0DB5F18D-B57E-9864-EDCE-AF61DABD331F}"/>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16">
              <a:extLst>
                <a:ext uri="{FF2B5EF4-FFF2-40B4-BE49-F238E27FC236}">
                  <a16:creationId xmlns:a16="http://schemas.microsoft.com/office/drawing/2014/main" id="{813BA078-ED88-C8FD-C544-0AE897C8B0C0}"/>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17">
              <a:extLst>
                <a:ext uri="{FF2B5EF4-FFF2-40B4-BE49-F238E27FC236}">
                  <a16:creationId xmlns:a16="http://schemas.microsoft.com/office/drawing/2014/main" id="{FCE36033-541A-7B94-9C6E-0D8CC77DB6FD}"/>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18">
              <a:extLst>
                <a:ext uri="{FF2B5EF4-FFF2-40B4-BE49-F238E27FC236}">
                  <a16:creationId xmlns:a16="http://schemas.microsoft.com/office/drawing/2014/main" id="{B639E06B-9651-F411-FCDB-DA622F3AC9B0}"/>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19">
              <a:extLst>
                <a:ext uri="{FF2B5EF4-FFF2-40B4-BE49-F238E27FC236}">
                  <a16:creationId xmlns:a16="http://schemas.microsoft.com/office/drawing/2014/main" id="{5D0903FF-B92A-184F-A8B9-927D4D7252B1}"/>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0">
              <a:extLst>
                <a:ext uri="{FF2B5EF4-FFF2-40B4-BE49-F238E27FC236}">
                  <a16:creationId xmlns:a16="http://schemas.microsoft.com/office/drawing/2014/main" id="{8DF4B205-38B7-EE51-1EC5-051DDA74A23F}"/>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1">
              <a:extLst>
                <a:ext uri="{FF2B5EF4-FFF2-40B4-BE49-F238E27FC236}">
                  <a16:creationId xmlns:a16="http://schemas.microsoft.com/office/drawing/2014/main" id="{F1D76E27-384F-1934-7120-15695A5731FE}"/>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2">
              <a:extLst>
                <a:ext uri="{FF2B5EF4-FFF2-40B4-BE49-F238E27FC236}">
                  <a16:creationId xmlns:a16="http://schemas.microsoft.com/office/drawing/2014/main" id="{36DC4B94-DEDD-5272-7DEB-C1F9E996DC64}"/>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3">
              <a:extLst>
                <a:ext uri="{FF2B5EF4-FFF2-40B4-BE49-F238E27FC236}">
                  <a16:creationId xmlns:a16="http://schemas.microsoft.com/office/drawing/2014/main" id="{5D2D7486-2DC9-4B11-8F02-8A1C6D7B4F6C}"/>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4">
              <a:extLst>
                <a:ext uri="{FF2B5EF4-FFF2-40B4-BE49-F238E27FC236}">
                  <a16:creationId xmlns:a16="http://schemas.microsoft.com/office/drawing/2014/main" id="{BBAC6C9B-953C-D2B5-30E4-710891E4775D}"/>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5">
              <a:extLst>
                <a:ext uri="{FF2B5EF4-FFF2-40B4-BE49-F238E27FC236}">
                  <a16:creationId xmlns:a16="http://schemas.microsoft.com/office/drawing/2014/main" id="{AAE4A0C4-6586-7D91-C6F3-F59B7CC00876}"/>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26">
              <a:extLst>
                <a:ext uri="{FF2B5EF4-FFF2-40B4-BE49-F238E27FC236}">
                  <a16:creationId xmlns:a16="http://schemas.microsoft.com/office/drawing/2014/main" id="{9F4E58EA-37B6-B51E-BDDF-F9374858F9BC}"/>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27">
              <a:extLst>
                <a:ext uri="{FF2B5EF4-FFF2-40B4-BE49-F238E27FC236}">
                  <a16:creationId xmlns:a16="http://schemas.microsoft.com/office/drawing/2014/main" id="{3602CDDD-2D3A-C762-BA63-536DEF515B56}"/>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8">
              <a:extLst>
                <a:ext uri="{FF2B5EF4-FFF2-40B4-BE49-F238E27FC236}">
                  <a16:creationId xmlns:a16="http://schemas.microsoft.com/office/drawing/2014/main" id="{2C943A5D-211E-28D9-1FF5-73233E72FED6}"/>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9">
              <a:extLst>
                <a:ext uri="{FF2B5EF4-FFF2-40B4-BE49-F238E27FC236}">
                  <a16:creationId xmlns:a16="http://schemas.microsoft.com/office/drawing/2014/main" id="{4096AD71-2E1D-637A-1FD0-8CDF0384B891}"/>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30">
              <a:extLst>
                <a:ext uri="{FF2B5EF4-FFF2-40B4-BE49-F238E27FC236}">
                  <a16:creationId xmlns:a16="http://schemas.microsoft.com/office/drawing/2014/main" id="{F980E340-1FCC-4C3D-29F3-17CDA1A6A268}"/>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31">
              <a:extLst>
                <a:ext uri="{FF2B5EF4-FFF2-40B4-BE49-F238E27FC236}">
                  <a16:creationId xmlns:a16="http://schemas.microsoft.com/office/drawing/2014/main" id="{06A465ED-89A1-1E77-0AE4-53953043B6E8}"/>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32">
              <a:extLst>
                <a:ext uri="{FF2B5EF4-FFF2-40B4-BE49-F238E27FC236}">
                  <a16:creationId xmlns:a16="http://schemas.microsoft.com/office/drawing/2014/main" id="{9470C859-1BFB-EBA7-54CC-0A04F025A25B}"/>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33">
              <a:extLst>
                <a:ext uri="{FF2B5EF4-FFF2-40B4-BE49-F238E27FC236}">
                  <a16:creationId xmlns:a16="http://schemas.microsoft.com/office/drawing/2014/main" id="{0995D85C-C141-E7D7-96A9-BA3CB992E4A6}"/>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34">
              <a:extLst>
                <a:ext uri="{FF2B5EF4-FFF2-40B4-BE49-F238E27FC236}">
                  <a16:creationId xmlns:a16="http://schemas.microsoft.com/office/drawing/2014/main" id="{8D4111A0-909B-55D5-5D24-FA50078BB745}"/>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35">
              <a:extLst>
                <a:ext uri="{FF2B5EF4-FFF2-40B4-BE49-F238E27FC236}">
                  <a16:creationId xmlns:a16="http://schemas.microsoft.com/office/drawing/2014/main" id="{50C7E636-8F93-7BD3-F3F7-0A21E6BB69CD}"/>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36">
              <a:extLst>
                <a:ext uri="{FF2B5EF4-FFF2-40B4-BE49-F238E27FC236}">
                  <a16:creationId xmlns:a16="http://schemas.microsoft.com/office/drawing/2014/main" id="{05C64145-0214-2F1F-C153-AFD9F7E98404}"/>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37">
              <a:extLst>
                <a:ext uri="{FF2B5EF4-FFF2-40B4-BE49-F238E27FC236}">
                  <a16:creationId xmlns:a16="http://schemas.microsoft.com/office/drawing/2014/main" id="{272A7A40-B787-BB56-C56F-D3111AE6DA62}"/>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38">
              <a:extLst>
                <a:ext uri="{FF2B5EF4-FFF2-40B4-BE49-F238E27FC236}">
                  <a16:creationId xmlns:a16="http://schemas.microsoft.com/office/drawing/2014/main" id="{8F1BE9A1-B192-26B9-62E0-A79786A8E8DF}"/>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39">
              <a:extLst>
                <a:ext uri="{FF2B5EF4-FFF2-40B4-BE49-F238E27FC236}">
                  <a16:creationId xmlns:a16="http://schemas.microsoft.com/office/drawing/2014/main" id="{F49B726A-CD61-1166-62FA-B56DD940E4D9}"/>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40">
              <a:extLst>
                <a:ext uri="{FF2B5EF4-FFF2-40B4-BE49-F238E27FC236}">
                  <a16:creationId xmlns:a16="http://schemas.microsoft.com/office/drawing/2014/main" id="{3223C9FD-8044-2747-64E0-7889DC97CC07}"/>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41">
              <a:extLst>
                <a:ext uri="{FF2B5EF4-FFF2-40B4-BE49-F238E27FC236}">
                  <a16:creationId xmlns:a16="http://schemas.microsoft.com/office/drawing/2014/main" id="{46B9EEBF-9847-1607-7FDF-DC9732E62FE4}"/>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42">
              <a:extLst>
                <a:ext uri="{FF2B5EF4-FFF2-40B4-BE49-F238E27FC236}">
                  <a16:creationId xmlns:a16="http://schemas.microsoft.com/office/drawing/2014/main" id="{03852B72-7687-4947-CECB-BF05D6999046}"/>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43">
              <a:extLst>
                <a:ext uri="{FF2B5EF4-FFF2-40B4-BE49-F238E27FC236}">
                  <a16:creationId xmlns:a16="http://schemas.microsoft.com/office/drawing/2014/main" id="{2BA77194-D11C-BB25-45B7-B742DB30594A}"/>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44">
              <a:extLst>
                <a:ext uri="{FF2B5EF4-FFF2-40B4-BE49-F238E27FC236}">
                  <a16:creationId xmlns:a16="http://schemas.microsoft.com/office/drawing/2014/main" id="{4C2013B9-7B05-984F-530A-19BF4D3E4B30}"/>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45">
              <a:extLst>
                <a:ext uri="{FF2B5EF4-FFF2-40B4-BE49-F238E27FC236}">
                  <a16:creationId xmlns:a16="http://schemas.microsoft.com/office/drawing/2014/main" id="{7BBEFD48-2B3A-6A53-E083-621209F9111F}"/>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pic>
        <p:nvPicPr>
          <p:cNvPr id="57" name="Рисунок 56">
            <a:extLst>
              <a:ext uri="{FF2B5EF4-FFF2-40B4-BE49-F238E27FC236}">
                <a16:creationId xmlns:a16="http://schemas.microsoft.com/office/drawing/2014/main" id="{30BB9AD5-C3C3-F0DB-399C-0145448EE4D1}"/>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
        <p:nvSpPr>
          <p:cNvPr id="58" name="Текст 4">
            <a:extLst>
              <a:ext uri="{FF2B5EF4-FFF2-40B4-BE49-F238E27FC236}">
                <a16:creationId xmlns:a16="http://schemas.microsoft.com/office/drawing/2014/main" id="{5E556A63-2E53-4772-81E3-53ECD0E02EFD}"/>
              </a:ext>
            </a:extLst>
          </p:cNvPr>
          <p:cNvSpPr>
            <a:spLocks noGrp="1"/>
          </p:cNvSpPr>
          <p:nvPr>
            <p:ph type="body" sz="quarter" idx="38" hasCustomPrompt="1"/>
          </p:nvPr>
        </p:nvSpPr>
        <p:spPr>
          <a:xfrm>
            <a:off x="10989362" y="9599944"/>
            <a:ext cx="8647664" cy="1179002"/>
          </a:xfrm>
        </p:spPr>
        <p:txBody>
          <a:bodyPr>
            <a:noAutofit/>
          </a:bodyPr>
          <a:lstStyle>
            <a:lvl1pPr>
              <a:lnSpc>
                <a:spcPct val="100000"/>
              </a:lnSpc>
              <a:defRPr sz="3600" b="0">
                <a:solidFill>
                  <a:schemeClr val="accent6">
                    <a:lumMod val="90000"/>
                  </a:schemeClr>
                </a:solidFill>
                <a:latin typeface="+mj-lt"/>
              </a:defRPr>
            </a:lvl1pPr>
          </a:lstStyle>
          <a:p>
            <a:pPr lvl="0"/>
            <a:r>
              <a:rPr lang="ru-RU" dirty="0"/>
              <a:t>Обратиться в техническую </a:t>
            </a:r>
            <a:br>
              <a:rPr lang="ru-RU" dirty="0"/>
            </a:br>
            <a:r>
              <a:rPr lang="ru-RU" dirty="0"/>
              <a:t>поддержку:</a:t>
            </a:r>
          </a:p>
        </p:txBody>
      </p:sp>
    </p:spTree>
    <p:extLst>
      <p:ext uri="{BB962C8B-B14F-4D97-AF65-F5344CB8AC3E}">
        <p14:creationId xmlns:p14="http://schemas.microsoft.com/office/powerpoint/2010/main" val="2119581546"/>
      </p:ext>
    </p:extLst>
  </p:cSld>
  <p:clrMapOvr>
    <a:masterClrMapping/>
  </p:clrMapOvr>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Заключительный слайд">
    <p:bg>
      <p:bgPr>
        <a:solidFill>
          <a:schemeClr val="tx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43EBC80-B030-4691-ADFB-C48EC9FA2678}"/>
              </a:ext>
            </a:extLst>
          </p:cNvPr>
          <p:cNvSpPr txBox="1"/>
          <p:nvPr userDrawn="1"/>
        </p:nvSpPr>
        <p:spPr>
          <a:xfrm>
            <a:off x="814387" y="6383679"/>
            <a:ext cx="9502429" cy="2871773"/>
          </a:xfrm>
          <a:prstGeom prst="rect">
            <a:avLst/>
          </a:prstGeom>
          <a:noFill/>
        </p:spPr>
        <p:txBody>
          <a:bodyPr wrap="square" lIns="50400" tIns="50400" rIns="50400" bIns="50400" rtlCol="0">
            <a:spAutoFit/>
          </a:bodyPr>
          <a:lstStyle/>
          <a:p>
            <a:pPr marL="0" marR="0" lvl="0" indent="0" algn="l" defTabSz="1828800" rtl="0" eaLnBrk="1" fontAlgn="auto" latinLnBrk="0" hangingPunct="1">
              <a:lnSpc>
                <a:spcPct val="90000"/>
              </a:lnSpc>
              <a:spcBef>
                <a:spcPts val="0"/>
              </a:spcBef>
              <a:spcAft>
                <a:spcPts val="0"/>
              </a:spcAft>
              <a:buClrTx/>
              <a:buSzTx/>
              <a:buFontTx/>
              <a:buNone/>
              <a:tabLst/>
              <a:defRPr/>
            </a:pPr>
            <a:r>
              <a:rPr lang="ru-RU" sz="10000" b="0" dirty="0">
                <a:solidFill>
                  <a:schemeClr val="bg1"/>
                </a:solidFill>
                <a:latin typeface="+mj-lt"/>
              </a:rPr>
              <a:t>Хотите узнать </a:t>
            </a:r>
            <a:br>
              <a:rPr lang="ru-RU" sz="10000" b="0" dirty="0">
                <a:solidFill>
                  <a:schemeClr val="bg1"/>
                </a:solidFill>
                <a:latin typeface="+mj-lt"/>
              </a:rPr>
            </a:br>
            <a:r>
              <a:rPr lang="ru-RU" sz="10000" b="0" dirty="0">
                <a:solidFill>
                  <a:schemeClr val="bg1"/>
                </a:solidFill>
                <a:latin typeface="+mj-lt"/>
              </a:rPr>
              <a:t>больше?</a:t>
            </a:r>
          </a:p>
        </p:txBody>
      </p:sp>
      <p:sp>
        <p:nvSpPr>
          <p:cNvPr id="10" name="TextBox 9">
            <a:extLst>
              <a:ext uri="{FF2B5EF4-FFF2-40B4-BE49-F238E27FC236}">
                <a16:creationId xmlns:a16="http://schemas.microsoft.com/office/drawing/2014/main" id="{326A27C0-6217-4ECA-80D3-4BE974884063}"/>
              </a:ext>
            </a:extLst>
          </p:cNvPr>
          <p:cNvSpPr txBox="1"/>
          <p:nvPr userDrawn="1"/>
        </p:nvSpPr>
        <p:spPr>
          <a:xfrm>
            <a:off x="10989362" y="6383679"/>
            <a:ext cx="10476000" cy="2871773"/>
          </a:xfrm>
          <a:prstGeom prst="rect">
            <a:avLst/>
          </a:prstGeom>
          <a:noFill/>
        </p:spPr>
        <p:txBody>
          <a:bodyPr wrap="square" lIns="50400" tIns="50400" rIns="50400" bIns="50400" rtlCol="0">
            <a:spAutoFit/>
          </a:bodyPr>
          <a:lstStyle/>
          <a:p>
            <a:pPr marL="0" marR="0" lvl="0" indent="0" algn="l" defTabSz="1828800" rtl="0" eaLnBrk="1" fontAlgn="auto" latinLnBrk="0" hangingPunct="1">
              <a:lnSpc>
                <a:spcPct val="90000"/>
              </a:lnSpc>
              <a:spcBef>
                <a:spcPts val="0"/>
              </a:spcBef>
              <a:spcAft>
                <a:spcPts val="0"/>
              </a:spcAft>
              <a:buClrTx/>
              <a:buSzTx/>
              <a:buFontTx/>
              <a:buNone/>
              <a:tabLst/>
              <a:defRPr/>
            </a:pPr>
            <a:r>
              <a:rPr lang="ru-RU" sz="10000" b="0" dirty="0">
                <a:solidFill>
                  <a:schemeClr val="bg1"/>
                </a:solidFill>
                <a:latin typeface="+mj-lt"/>
              </a:rPr>
              <a:t>Остались</a:t>
            </a:r>
            <a:br>
              <a:rPr lang="ru-RU" sz="10000" b="0" dirty="0">
                <a:solidFill>
                  <a:schemeClr val="bg1"/>
                </a:solidFill>
                <a:latin typeface="+mj-lt"/>
              </a:rPr>
            </a:br>
            <a:r>
              <a:rPr lang="ru-RU" sz="10000" b="0" dirty="0">
                <a:solidFill>
                  <a:schemeClr val="bg1"/>
                </a:solidFill>
                <a:latin typeface="+mj-lt"/>
              </a:rPr>
              <a:t>вопросы?</a:t>
            </a:r>
          </a:p>
        </p:txBody>
      </p:sp>
      <p:sp>
        <p:nvSpPr>
          <p:cNvPr id="16" name="TextBox 15">
            <a:extLst>
              <a:ext uri="{FF2B5EF4-FFF2-40B4-BE49-F238E27FC236}">
                <a16:creationId xmlns:a16="http://schemas.microsoft.com/office/drawing/2014/main" id="{A62E1C32-46B2-4D0A-83F2-4B4F36FB5AFD}"/>
              </a:ext>
            </a:extLst>
          </p:cNvPr>
          <p:cNvSpPr txBox="1"/>
          <p:nvPr userDrawn="1"/>
        </p:nvSpPr>
        <p:spPr>
          <a:xfrm>
            <a:off x="814388" y="11534335"/>
            <a:ext cx="7555338" cy="932781"/>
          </a:xfrm>
          <a:prstGeom prst="rect">
            <a:avLst/>
          </a:prstGeom>
          <a:noFill/>
        </p:spPr>
        <p:txBody>
          <a:bodyPr wrap="square" lIns="50400" tIns="50400" rIns="50400" bIns="50400" rtlCol="0">
            <a:spAutoFit/>
          </a:bodyPr>
          <a:lstStyle/>
          <a:p>
            <a:r>
              <a:rPr lang="en-US" sz="5400" b="0" u="sng" dirty="0">
                <a:solidFill>
                  <a:schemeClr val="bg1"/>
                </a:solidFill>
                <a:latin typeface="+mj-lt"/>
                <a:hlinkClick r:id="rId2">
                  <a:extLst>
                    <a:ext uri="{A12FA001-AC4F-418D-AE19-62706E023703}">
                      <ahyp:hlinkClr xmlns="" xmlns:ahyp="http://schemas.microsoft.com/office/drawing/2018/hyperlinkcolor" val="tx"/>
                    </a:ext>
                  </a:extLst>
                </a:hlinkClick>
              </a:rPr>
              <a:t>www.rfdyn.ru</a:t>
            </a:r>
            <a:endParaRPr lang="en-US" sz="5400" b="0" u="sng" dirty="0">
              <a:solidFill>
                <a:schemeClr val="bg1"/>
              </a:solidFill>
              <a:latin typeface="+mj-lt"/>
            </a:endParaRPr>
          </a:p>
        </p:txBody>
      </p:sp>
      <p:sp>
        <p:nvSpPr>
          <p:cNvPr id="18" name="TextBox 17">
            <a:extLst>
              <a:ext uri="{FF2B5EF4-FFF2-40B4-BE49-F238E27FC236}">
                <a16:creationId xmlns:a16="http://schemas.microsoft.com/office/drawing/2014/main" id="{C7823B65-390F-475B-A28F-657BBDC0EAB6}"/>
              </a:ext>
            </a:extLst>
          </p:cNvPr>
          <p:cNvSpPr txBox="1"/>
          <p:nvPr userDrawn="1"/>
        </p:nvSpPr>
        <p:spPr>
          <a:xfrm>
            <a:off x="10989362" y="11534335"/>
            <a:ext cx="7555338" cy="932781"/>
          </a:xfrm>
          <a:prstGeom prst="rect">
            <a:avLst/>
          </a:prstGeom>
          <a:noFill/>
        </p:spPr>
        <p:txBody>
          <a:bodyPr wrap="square" lIns="50400" tIns="50400" rIns="50400" bIns="50400" rtlCol="0">
            <a:spAutoFit/>
          </a:bodyPr>
          <a:lstStyle/>
          <a:p>
            <a:r>
              <a:rPr lang="en-US" sz="5400" b="0" u="sng" dirty="0">
                <a:solidFill>
                  <a:schemeClr val="bg1"/>
                </a:solidFill>
                <a:latin typeface="+mj-lt"/>
                <a:hlinkClick r:id="rId3">
                  <a:extLst>
                    <a:ext uri="{A12FA001-AC4F-418D-AE19-62706E023703}">
                      <ahyp:hlinkClr xmlns="" xmlns:ahyp="http://schemas.microsoft.com/office/drawing/2018/hyperlinkcolor" val="tx"/>
                    </a:ext>
                  </a:extLst>
                </a:hlinkClick>
              </a:rPr>
              <a:t>tnavigator@rfdyn.ru</a:t>
            </a:r>
            <a:endParaRPr lang="en-US" sz="5400" b="0" u="sng" dirty="0">
              <a:solidFill>
                <a:schemeClr val="bg1"/>
              </a:solidFill>
              <a:latin typeface="+mj-lt"/>
            </a:endParaRPr>
          </a:p>
        </p:txBody>
      </p:sp>
      <p:sp>
        <p:nvSpPr>
          <p:cNvPr id="20" name="TextBox 19">
            <a:extLst>
              <a:ext uri="{FF2B5EF4-FFF2-40B4-BE49-F238E27FC236}">
                <a16:creationId xmlns:a16="http://schemas.microsoft.com/office/drawing/2014/main" id="{B64E47F0-66D3-4A7B-BD5A-1544A7855EE5}"/>
              </a:ext>
            </a:extLst>
          </p:cNvPr>
          <p:cNvSpPr txBox="1"/>
          <p:nvPr userDrawn="1"/>
        </p:nvSpPr>
        <p:spPr>
          <a:xfrm>
            <a:off x="814388" y="9599944"/>
            <a:ext cx="8667542" cy="1209780"/>
          </a:xfrm>
          <a:prstGeom prst="rect">
            <a:avLst/>
          </a:prstGeom>
          <a:noFill/>
        </p:spPr>
        <p:txBody>
          <a:bodyPr wrap="square" lIns="50400" tIns="50400" rIns="50400" bIns="50400" rtlCol="0">
            <a:spAutoFit/>
          </a:bodyPr>
          <a:lstStyle/>
          <a:p>
            <a:r>
              <a:rPr lang="ru-RU" sz="3600" b="0" u="none" dirty="0">
                <a:solidFill>
                  <a:schemeClr val="accent6">
                    <a:lumMod val="90000"/>
                  </a:schemeClr>
                </a:solidFill>
                <a:latin typeface="+mj-lt"/>
              </a:rPr>
              <a:t>Описание функционала, учебные курсы и видеоуроки доступны на сайте:</a:t>
            </a:r>
          </a:p>
        </p:txBody>
      </p:sp>
      <p:sp>
        <p:nvSpPr>
          <p:cNvPr id="22" name="TextBox 21">
            <a:extLst>
              <a:ext uri="{FF2B5EF4-FFF2-40B4-BE49-F238E27FC236}">
                <a16:creationId xmlns:a16="http://schemas.microsoft.com/office/drawing/2014/main" id="{874E7A45-5512-4ED6-BA7F-9CE320E4F8DE}"/>
              </a:ext>
            </a:extLst>
          </p:cNvPr>
          <p:cNvSpPr txBox="1"/>
          <p:nvPr userDrawn="1"/>
        </p:nvSpPr>
        <p:spPr>
          <a:xfrm>
            <a:off x="10989362" y="9599944"/>
            <a:ext cx="7913148" cy="1209780"/>
          </a:xfrm>
          <a:prstGeom prst="rect">
            <a:avLst/>
          </a:prstGeom>
          <a:noFill/>
        </p:spPr>
        <p:txBody>
          <a:bodyPr wrap="square" lIns="50400" tIns="50400" rIns="50400" bIns="50400" rtlCol="0">
            <a:spAutoFit/>
          </a:bodyPr>
          <a:lstStyle/>
          <a:p>
            <a:r>
              <a:rPr lang="ru-RU" sz="3600" b="0" u="none" dirty="0">
                <a:solidFill>
                  <a:schemeClr val="accent6">
                    <a:lumMod val="90000"/>
                  </a:schemeClr>
                </a:solidFill>
                <a:latin typeface="+mj-lt"/>
              </a:rPr>
              <a:t>Обратиться в техническую </a:t>
            </a:r>
            <a:br>
              <a:rPr lang="ru-RU" sz="3600" b="0" u="none" dirty="0">
                <a:solidFill>
                  <a:schemeClr val="accent6">
                    <a:lumMod val="90000"/>
                  </a:schemeClr>
                </a:solidFill>
                <a:latin typeface="+mj-lt"/>
              </a:rPr>
            </a:br>
            <a:r>
              <a:rPr lang="ru-RU" sz="3600" b="0" u="none" dirty="0">
                <a:solidFill>
                  <a:schemeClr val="accent6">
                    <a:lumMod val="90000"/>
                  </a:schemeClr>
                </a:solidFill>
                <a:latin typeface="+mj-lt"/>
              </a:rPr>
              <a:t>поддержку:</a:t>
            </a:r>
          </a:p>
        </p:txBody>
      </p:sp>
      <p:grpSp>
        <p:nvGrpSpPr>
          <p:cNvPr id="21" name="Group 4">
            <a:extLst>
              <a:ext uri="{FF2B5EF4-FFF2-40B4-BE49-F238E27FC236}">
                <a16:creationId xmlns:a16="http://schemas.microsoft.com/office/drawing/2014/main" id="{92C619AB-400D-DAD7-B5D6-E92E635AE019}"/>
              </a:ext>
            </a:extLst>
          </p:cNvPr>
          <p:cNvGrpSpPr>
            <a:grpSpLocks noChangeAspect="1"/>
          </p:cNvGrpSpPr>
          <p:nvPr userDrawn="1"/>
        </p:nvGrpSpPr>
        <p:grpSpPr bwMode="auto">
          <a:xfrm>
            <a:off x="17233905" y="1212851"/>
            <a:ext cx="5953126" cy="5384798"/>
            <a:chOff x="5428" y="382"/>
            <a:chExt cx="1875" cy="1696"/>
          </a:xfrm>
        </p:grpSpPr>
        <p:sp>
          <p:nvSpPr>
            <p:cNvPr id="23" name="Freeform 5">
              <a:extLst>
                <a:ext uri="{FF2B5EF4-FFF2-40B4-BE49-F238E27FC236}">
                  <a16:creationId xmlns:a16="http://schemas.microsoft.com/office/drawing/2014/main" id="{AE6202FC-6442-D95D-3CB1-74307C28687A}"/>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6">
              <a:extLst>
                <a:ext uri="{FF2B5EF4-FFF2-40B4-BE49-F238E27FC236}">
                  <a16:creationId xmlns:a16="http://schemas.microsoft.com/office/drawing/2014/main" id="{FA29F005-30F9-1245-4971-D9B3FA5D8C30}"/>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7">
              <a:extLst>
                <a:ext uri="{FF2B5EF4-FFF2-40B4-BE49-F238E27FC236}">
                  <a16:creationId xmlns:a16="http://schemas.microsoft.com/office/drawing/2014/main" id="{ACE5498C-ECE6-65B2-1083-222E37B7C90B}"/>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8">
              <a:extLst>
                <a:ext uri="{FF2B5EF4-FFF2-40B4-BE49-F238E27FC236}">
                  <a16:creationId xmlns:a16="http://schemas.microsoft.com/office/drawing/2014/main" id="{97E6AA0B-E662-831F-6FAF-1EF27D1AFE6C}"/>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9">
              <a:extLst>
                <a:ext uri="{FF2B5EF4-FFF2-40B4-BE49-F238E27FC236}">
                  <a16:creationId xmlns:a16="http://schemas.microsoft.com/office/drawing/2014/main" id="{38ECB2E4-DC3A-4D59-CD29-E510B763E1B6}"/>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10">
              <a:extLst>
                <a:ext uri="{FF2B5EF4-FFF2-40B4-BE49-F238E27FC236}">
                  <a16:creationId xmlns:a16="http://schemas.microsoft.com/office/drawing/2014/main" id="{B216BF05-35B6-1D53-6562-35A95DA678E3}"/>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11">
              <a:extLst>
                <a:ext uri="{FF2B5EF4-FFF2-40B4-BE49-F238E27FC236}">
                  <a16:creationId xmlns:a16="http://schemas.microsoft.com/office/drawing/2014/main" id="{3BAF1BA3-0AB6-F3EA-26EC-22E89F6801A8}"/>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12">
              <a:extLst>
                <a:ext uri="{FF2B5EF4-FFF2-40B4-BE49-F238E27FC236}">
                  <a16:creationId xmlns:a16="http://schemas.microsoft.com/office/drawing/2014/main" id="{170AD974-CFA2-4F50-697E-705B3CCF3CC7}"/>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13">
              <a:extLst>
                <a:ext uri="{FF2B5EF4-FFF2-40B4-BE49-F238E27FC236}">
                  <a16:creationId xmlns:a16="http://schemas.microsoft.com/office/drawing/2014/main" id="{6B351A09-AAEE-4C30-EEEC-D46E9B6F7BF8}"/>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14">
              <a:extLst>
                <a:ext uri="{FF2B5EF4-FFF2-40B4-BE49-F238E27FC236}">
                  <a16:creationId xmlns:a16="http://schemas.microsoft.com/office/drawing/2014/main" id="{CE3AFC3A-5EE9-8712-787C-65E98DF39ACE}"/>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15">
              <a:extLst>
                <a:ext uri="{FF2B5EF4-FFF2-40B4-BE49-F238E27FC236}">
                  <a16:creationId xmlns:a16="http://schemas.microsoft.com/office/drawing/2014/main" id="{528AEB0F-AAD8-7EED-C5DB-6BFE1E671C70}"/>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16">
              <a:extLst>
                <a:ext uri="{FF2B5EF4-FFF2-40B4-BE49-F238E27FC236}">
                  <a16:creationId xmlns:a16="http://schemas.microsoft.com/office/drawing/2014/main" id="{AB4AE5A1-B8CA-5B61-2FEE-C6352A44A6AA}"/>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17">
              <a:extLst>
                <a:ext uri="{FF2B5EF4-FFF2-40B4-BE49-F238E27FC236}">
                  <a16:creationId xmlns:a16="http://schemas.microsoft.com/office/drawing/2014/main" id="{8C0E7D68-4078-854D-3D89-A4012CC39812}"/>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18">
              <a:extLst>
                <a:ext uri="{FF2B5EF4-FFF2-40B4-BE49-F238E27FC236}">
                  <a16:creationId xmlns:a16="http://schemas.microsoft.com/office/drawing/2014/main" id="{054655E6-3374-D9A3-7ECB-6CE68C83AEB3}"/>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19">
              <a:extLst>
                <a:ext uri="{FF2B5EF4-FFF2-40B4-BE49-F238E27FC236}">
                  <a16:creationId xmlns:a16="http://schemas.microsoft.com/office/drawing/2014/main" id="{9B228614-06F8-EBBB-281B-5A06F5CA7F1B}"/>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0">
              <a:extLst>
                <a:ext uri="{FF2B5EF4-FFF2-40B4-BE49-F238E27FC236}">
                  <a16:creationId xmlns:a16="http://schemas.microsoft.com/office/drawing/2014/main" id="{DEDAB335-B882-CED4-F952-C6695BB745F9}"/>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1">
              <a:extLst>
                <a:ext uri="{FF2B5EF4-FFF2-40B4-BE49-F238E27FC236}">
                  <a16:creationId xmlns:a16="http://schemas.microsoft.com/office/drawing/2014/main" id="{C4742FF6-C1E6-E83F-5908-933A850303C8}"/>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22">
              <a:extLst>
                <a:ext uri="{FF2B5EF4-FFF2-40B4-BE49-F238E27FC236}">
                  <a16:creationId xmlns:a16="http://schemas.microsoft.com/office/drawing/2014/main" id="{AFE73316-813E-F222-6A34-EB4F9A2903F5}"/>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23">
              <a:extLst>
                <a:ext uri="{FF2B5EF4-FFF2-40B4-BE49-F238E27FC236}">
                  <a16:creationId xmlns:a16="http://schemas.microsoft.com/office/drawing/2014/main" id="{195AFFA2-14D5-CEC7-05D6-8B02F51DC6C8}"/>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24">
              <a:extLst>
                <a:ext uri="{FF2B5EF4-FFF2-40B4-BE49-F238E27FC236}">
                  <a16:creationId xmlns:a16="http://schemas.microsoft.com/office/drawing/2014/main" id="{D2A03A31-A3AC-0448-2543-D1414FFC1500}"/>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25">
              <a:extLst>
                <a:ext uri="{FF2B5EF4-FFF2-40B4-BE49-F238E27FC236}">
                  <a16:creationId xmlns:a16="http://schemas.microsoft.com/office/drawing/2014/main" id="{A0CBAC35-2498-533D-39C1-F4BFD5ADD0FD}"/>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26">
              <a:extLst>
                <a:ext uri="{FF2B5EF4-FFF2-40B4-BE49-F238E27FC236}">
                  <a16:creationId xmlns:a16="http://schemas.microsoft.com/office/drawing/2014/main" id="{97A3911A-111D-C6B6-1E33-824BBB61B456}"/>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27">
              <a:extLst>
                <a:ext uri="{FF2B5EF4-FFF2-40B4-BE49-F238E27FC236}">
                  <a16:creationId xmlns:a16="http://schemas.microsoft.com/office/drawing/2014/main" id="{8AD2BE8E-B53A-EBA5-A6CB-1D6316E0AE64}"/>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28">
              <a:extLst>
                <a:ext uri="{FF2B5EF4-FFF2-40B4-BE49-F238E27FC236}">
                  <a16:creationId xmlns:a16="http://schemas.microsoft.com/office/drawing/2014/main" id="{52473037-D48F-CBCA-554C-6FECF1CDCAF5}"/>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29">
              <a:extLst>
                <a:ext uri="{FF2B5EF4-FFF2-40B4-BE49-F238E27FC236}">
                  <a16:creationId xmlns:a16="http://schemas.microsoft.com/office/drawing/2014/main" id="{E24BB149-58B1-67E7-018B-2CAD9C4CED1B}"/>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30">
              <a:extLst>
                <a:ext uri="{FF2B5EF4-FFF2-40B4-BE49-F238E27FC236}">
                  <a16:creationId xmlns:a16="http://schemas.microsoft.com/office/drawing/2014/main" id="{5B83C95B-BA11-4E4A-D74C-CFB3B09C067A}"/>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31">
              <a:extLst>
                <a:ext uri="{FF2B5EF4-FFF2-40B4-BE49-F238E27FC236}">
                  <a16:creationId xmlns:a16="http://schemas.microsoft.com/office/drawing/2014/main" id="{5A83AE51-9950-BB33-AF67-E70102AFF7DC}"/>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32">
              <a:extLst>
                <a:ext uri="{FF2B5EF4-FFF2-40B4-BE49-F238E27FC236}">
                  <a16:creationId xmlns:a16="http://schemas.microsoft.com/office/drawing/2014/main" id="{87863699-6578-8346-2E29-04ABDD621618}"/>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33">
              <a:extLst>
                <a:ext uri="{FF2B5EF4-FFF2-40B4-BE49-F238E27FC236}">
                  <a16:creationId xmlns:a16="http://schemas.microsoft.com/office/drawing/2014/main" id="{0EDA611B-B4B1-000E-1B75-F72D3E92AC0A}"/>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34">
              <a:extLst>
                <a:ext uri="{FF2B5EF4-FFF2-40B4-BE49-F238E27FC236}">
                  <a16:creationId xmlns:a16="http://schemas.microsoft.com/office/drawing/2014/main" id="{4AE92ABC-7A77-6F6E-7BF7-D7406E16C50E}"/>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35">
              <a:extLst>
                <a:ext uri="{FF2B5EF4-FFF2-40B4-BE49-F238E27FC236}">
                  <a16:creationId xmlns:a16="http://schemas.microsoft.com/office/drawing/2014/main" id="{0BD077BF-73D8-C631-BA71-6B6072594033}"/>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36">
              <a:extLst>
                <a:ext uri="{FF2B5EF4-FFF2-40B4-BE49-F238E27FC236}">
                  <a16:creationId xmlns:a16="http://schemas.microsoft.com/office/drawing/2014/main" id="{80B942B9-FEE4-0657-0351-1966406B9694}"/>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37">
              <a:extLst>
                <a:ext uri="{FF2B5EF4-FFF2-40B4-BE49-F238E27FC236}">
                  <a16:creationId xmlns:a16="http://schemas.microsoft.com/office/drawing/2014/main" id="{4F5B8D5C-B362-E194-F411-7ADF6C465F51}"/>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38">
              <a:extLst>
                <a:ext uri="{FF2B5EF4-FFF2-40B4-BE49-F238E27FC236}">
                  <a16:creationId xmlns:a16="http://schemas.microsoft.com/office/drawing/2014/main" id="{5FBB2179-DA49-D7AD-EF40-716D3244A712}"/>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39">
              <a:extLst>
                <a:ext uri="{FF2B5EF4-FFF2-40B4-BE49-F238E27FC236}">
                  <a16:creationId xmlns:a16="http://schemas.microsoft.com/office/drawing/2014/main" id="{5E839A43-1ABD-494B-0271-2AD76F6CA87A}"/>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40">
              <a:extLst>
                <a:ext uri="{FF2B5EF4-FFF2-40B4-BE49-F238E27FC236}">
                  <a16:creationId xmlns:a16="http://schemas.microsoft.com/office/drawing/2014/main" id="{D4D596C2-BFE1-0B1B-504A-BB3A0C2230AF}"/>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41">
              <a:extLst>
                <a:ext uri="{FF2B5EF4-FFF2-40B4-BE49-F238E27FC236}">
                  <a16:creationId xmlns:a16="http://schemas.microsoft.com/office/drawing/2014/main" id="{E44D0ADF-74C5-1E6C-C6F0-77EA9CE9279A}"/>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42">
              <a:extLst>
                <a:ext uri="{FF2B5EF4-FFF2-40B4-BE49-F238E27FC236}">
                  <a16:creationId xmlns:a16="http://schemas.microsoft.com/office/drawing/2014/main" id="{3FB0FAEC-0445-D77A-2E43-D815B6884594}"/>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43">
              <a:extLst>
                <a:ext uri="{FF2B5EF4-FFF2-40B4-BE49-F238E27FC236}">
                  <a16:creationId xmlns:a16="http://schemas.microsoft.com/office/drawing/2014/main" id="{64C49C2A-BBB6-2390-46CD-2F973530DF6B}"/>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44">
              <a:extLst>
                <a:ext uri="{FF2B5EF4-FFF2-40B4-BE49-F238E27FC236}">
                  <a16:creationId xmlns:a16="http://schemas.microsoft.com/office/drawing/2014/main" id="{11B44CFE-DBC8-E1DD-F64B-840BA524FDF0}"/>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45">
              <a:extLst>
                <a:ext uri="{FF2B5EF4-FFF2-40B4-BE49-F238E27FC236}">
                  <a16:creationId xmlns:a16="http://schemas.microsoft.com/office/drawing/2014/main" id="{6EF8EAC0-4E9A-2160-A5E8-46EAFC573F4B}"/>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pic>
        <p:nvPicPr>
          <p:cNvPr id="65" name="Рисунок 64">
            <a:extLst>
              <a:ext uri="{FF2B5EF4-FFF2-40B4-BE49-F238E27FC236}">
                <a16:creationId xmlns:a16="http://schemas.microsoft.com/office/drawing/2014/main" id="{B02FAE96-733D-EB8C-702D-883EB4D88FA1}"/>
              </a:ext>
              <a:ext uri="{C183D7F6-B498-43B3-948B-1728B52AA6E4}">
                <adec:decorative xmlns=""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Tree>
    <p:extLst>
      <p:ext uri="{BB962C8B-B14F-4D97-AF65-F5344CB8AC3E}">
        <p14:creationId xmlns:p14="http://schemas.microsoft.com/office/powerpoint/2010/main" val="320245088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Заключительный слайд ред.">
    <p:bg>
      <p:bgPr>
        <a:solidFill>
          <a:schemeClr val="tx1"/>
        </a:solidFill>
        <a:effectLst/>
      </p:bgPr>
    </p:bg>
    <p:spTree>
      <p:nvGrpSpPr>
        <p:cNvPr id="1" name=""/>
        <p:cNvGrpSpPr/>
        <p:nvPr/>
      </p:nvGrpSpPr>
      <p:grpSpPr>
        <a:xfrm>
          <a:off x="0" y="0"/>
          <a:ext cx="0" cy="0"/>
          <a:chOff x="0" y="0"/>
          <a:chExt cx="0" cy="0"/>
        </a:xfrm>
      </p:grpSpPr>
      <p:grpSp>
        <p:nvGrpSpPr>
          <p:cNvPr id="15" name="Group 4">
            <a:extLst>
              <a:ext uri="{FF2B5EF4-FFF2-40B4-BE49-F238E27FC236}">
                <a16:creationId xmlns:a16="http://schemas.microsoft.com/office/drawing/2014/main" id="{5AD21208-8A6B-FC39-CCD7-AD771D9B79F6}"/>
              </a:ext>
            </a:extLst>
          </p:cNvPr>
          <p:cNvGrpSpPr>
            <a:grpSpLocks noChangeAspect="1"/>
          </p:cNvGrpSpPr>
          <p:nvPr userDrawn="1"/>
        </p:nvGrpSpPr>
        <p:grpSpPr bwMode="auto">
          <a:xfrm>
            <a:off x="17233905" y="1212851"/>
            <a:ext cx="5953126" cy="5384798"/>
            <a:chOff x="5428" y="382"/>
            <a:chExt cx="1875" cy="1696"/>
          </a:xfrm>
        </p:grpSpPr>
        <p:sp>
          <p:nvSpPr>
            <p:cNvPr id="16" name="Freeform 5">
              <a:extLst>
                <a:ext uri="{FF2B5EF4-FFF2-40B4-BE49-F238E27FC236}">
                  <a16:creationId xmlns:a16="http://schemas.microsoft.com/office/drawing/2014/main" id="{F51CDF97-1158-5DDA-5FD8-8DC455F24FEA}"/>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
              <a:extLst>
                <a:ext uri="{FF2B5EF4-FFF2-40B4-BE49-F238E27FC236}">
                  <a16:creationId xmlns:a16="http://schemas.microsoft.com/office/drawing/2014/main" id="{90A197F9-E424-5164-BBC6-A2008EDD2E58}"/>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7">
              <a:extLst>
                <a:ext uri="{FF2B5EF4-FFF2-40B4-BE49-F238E27FC236}">
                  <a16:creationId xmlns:a16="http://schemas.microsoft.com/office/drawing/2014/main" id="{728B37F7-3A87-96C1-CA9B-FD245A369428}"/>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8">
              <a:extLst>
                <a:ext uri="{FF2B5EF4-FFF2-40B4-BE49-F238E27FC236}">
                  <a16:creationId xmlns:a16="http://schemas.microsoft.com/office/drawing/2014/main" id="{FD3F99B1-95DE-78F7-023F-82D2F3103101}"/>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9">
              <a:extLst>
                <a:ext uri="{FF2B5EF4-FFF2-40B4-BE49-F238E27FC236}">
                  <a16:creationId xmlns:a16="http://schemas.microsoft.com/office/drawing/2014/main" id="{A92E4821-480D-7255-AED6-C71E24101736}"/>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0">
              <a:extLst>
                <a:ext uri="{FF2B5EF4-FFF2-40B4-BE49-F238E27FC236}">
                  <a16:creationId xmlns:a16="http://schemas.microsoft.com/office/drawing/2014/main" id="{C49F6FED-F06E-959A-4A13-AD1BB48A3D4F}"/>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1">
              <a:extLst>
                <a:ext uri="{FF2B5EF4-FFF2-40B4-BE49-F238E27FC236}">
                  <a16:creationId xmlns:a16="http://schemas.microsoft.com/office/drawing/2014/main" id="{87FB99F1-AD1A-C177-C086-96BF25E122B4}"/>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2">
              <a:extLst>
                <a:ext uri="{FF2B5EF4-FFF2-40B4-BE49-F238E27FC236}">
                  <a16:creationId xmlns:a16="http://schemas.microsoft.com/office/drawing/2014/main" id="{EE40DF11-45B5-A72D-E9A8-17A135945573}"/>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13">
              <a:extLst>
                <a:ext uri="{FF2B5EF4-FFF2-40B4-BE49-F238E27FC236}">
                  <a16:creationId xmlns:a16="http://schemas.microsoft.com/office/drawing/2014/main" id="{761ABC96-5F0F-0CE9-AE5A-1AC50F2F66A2}"/>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14">
              <a:extLst>
                <a:ext uri="{FF2B5EF4-FFF2-40B4-BE49-F238E27FC236}">
                  <a16:creationId xmlns:a16="http://schemas.microsoft.com/office/drawing/2014/main" id="{67503434-2575-E8CB-5D22-E7573C5D189A}"/>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15">
              <a:extLst>
                <a:ext uri="{FF2B5EF4-FFF2-40B4-BE49-F238E27FC236}">
                  <a16:creationId xmlns:a16="http://schemas.microsoft.com/office/drawing/2014/main" id="{0DB5F18D-B57E-9864-EDCE-AF61DABD331F}"/>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16">
              <a:extLst>
                <a:ext uri="{FF2B5EF4-FFF2-40B4-BE49-F238E27FC236}">
                  <a16:creationId xmlns:a16="http://schemas.microsoft.com/office/drawing/2014/main" id="{813BA078-ED88-C8FD-C544-0AE897C8B0C0}"/>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17">
              <a:extLst>
                <a:ext uri="{FF2B5EF4-FFF2-40B4-BE49-F238E27FC236}">
                  <a16:creationId xmlns:a16="http://schemas.microsoft.com/office/drawing/2014/main" id="{FCE36033-541A-7B94-9C6E-0D8CC77DB6FD}"/>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18">
              <a:extLst>
                <a:ext uri="{FF2B5EF4-FFF2-40B4-BE49-F238E27FC236}">
                  <a16:creationId xmlns:a16="http://schemas.microsoft.com/office/drawing/2014/main" id="{B639E06B-9651-F411-FCDB-DA622F3AC9B0}"/>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19">
              <a:extLst>
                <a:ext uri="{FF2B5EF4-FFF2-40B4-BE49-F238E27FC236}">
                  <a16:creationId xmlns:a16="http://schemas.microsoft.com/office/drawing/2014/main" id="{5D0903FF-B92A-184F-A8B9-927D4D7252B1}"/>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0">
              <a:extLst>
                <a:ext uri="{FF2B5EF4-FFF2-40B4-BE49-F238E27FC236}">
                  <a16:creationId xmlns:a16="http://schemas.microsoft.com/office/drawing/2014/main" id="{8DF4B205-38B7-EE51-1EC5-051DDA74A23F}"/>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1">
              <a:extLst>
                <a:ext uri="{FF2B5EF4-FFF2-40B4-BE49-F238E27FC236}">
                  <a16:creationId xmlns:a16="http://schemas.microsoft.com/office/drawing/2014/main" id="{F1D76E27-384F-1934-7120-15695A5731FE}"/>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2">
              <a:extLst>
                <a:ext uri="{FF2B5EF4-FFF2-40B4-BE49-F238E27FC236}">
                  <a16:creationId xmlns:a16="http://schemas.microsoft.com/office/drawing/2014/main" id="{36DC4B94-DEDD-5272-7DEB-C1F9E996DC64}"/>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3">
              <a:extLst>
                <a:ext uri="{FF2B5EF4-FFF2-40B4-BE49-F238E27FC236}">
                  <a16:creationId xmlns:a16="http://schemas.microsoft.com/office/drawing/2014/main" id="{5D2D7486-2DC9-4B11-8F02-8A1C6D7B4F6C}"/>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4">
              <a:extLst>
                <a:ext uri="{FF2B5EF4-FFF2-40B4-BE49-F238E27FC236}">
                  <a16:creationId xmlns:a16="http://schemas.microsoft.com/office/drawing/2014/main" id="{BBAC6C9B-953C-D2B5-30E4-710891E4775D}"/>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5">
              <a:extLst>
                <a:ext uri="{FF2B5EF4-FFF2-40B4-BE49-F238E27FC236}">
                  <a16:creationId xmlns:a16="http://schemas.microsoft.com/office/drawing/2014/main" id="{AAE4A0C4-6586-7D91-C6F3-F59B7CC00876}"/>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26">
              <a:extLst>
                <a:ext uri="{FF2B5EF4-FFF2-40B4-BE49-F238E27FC236}">
                  <a16:creationId xmlns:a16="http://schemas.microsoft.com/office/drawing/2014/main" id="{9F4E58EA-37B6-B51E-BDDF-F9374858F9BC}"/>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27">
              <a:extLst>
                <a:ext uri="{FF2B5EF4-FFF2-40B4-BE49-F238E27FC236}">
                  <a16:creationId xmlns:a16="http://schemas.microsoft.com/office/drawing/2014/main" id="{3602CDDD-2D3A-C762-BA63-536DEF515B56}"/>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8">
              <a:extLst>
                <a:ext uri="{FF2B5EF4-FFF2-40B4-BE49-F238E27FC236}">
                  <a16:creationId xmlns:a16="http://schemas.microsoft.com/office/drawing/2014/main" id="{2C943A5D-211E-28D9-1FF5-73233E72FED6}"/>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9">
              <a:extLst>
                <a:ext uri="{FF2B5EF4-FFF2-40B4-BE49-F238E27FC236}">
                  <a16:creationId xmlns:a16="http://schemas.microsoft.com/office/drawing/2014/main" id="{4096AD71-2E1D-637A-1FD0-8CDF0384B891}"/>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30">
              <a:extLst>
                <a:ext uri="{FF2B5EF4-FFF2-40B4-BE49-F238E27FC236}">
                  <a16:creationId xmlns:a16="http://schemas.microsoft.com/office/drawing/2014/main" id="{F980E340-1FCC-4C3D-29F3-17CDA1A6A268}"/>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31">
              <a:extLst>
                <a:ext uri="{FF2B5EF4-FFF2-40B4-BE49-F238E27FC236}">
                  <a16:creationId xmlns:a16="http://schemas.microsoft.com/office/drawing/2014/main" id="{06A465ED-89A1-1E77-0AE4-53953043B6E8}"/>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32">
              <a:extLst>
                <a:ext uri="{FF2B5EF4-FFF2-40B4-BE49-F238E27FC236}">
                  <a16:creationId xmlns:a16="http://schemas.microsoft.com/office/drawing/2014/main" id="{9470C859-1BFB-EBA7-54CC-0A04F025A25B}"/>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33">
              <a:extLst>
                <a:ext uri="{FF2B5EF4-FFF2-40B4-BE49-F238E27FC236}">
                  <a16:creationId xmlns:a16="http://schemas.microsoft.com/office/drawing/2014/main" id="{0995D85C-C141-E7D7-96A9-BA3CB992E4A6}"/>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34">
              <a:extLst>
                <a:ext uri="{FF2B5EF4-FFF2-40B4-BE49-F238E27FC236}">
                  <a16:creationId xmlns:a16="http://schemas.microsoft.com/office/drawing/2014/main" id="{8D4111A0-909B-55D5-5D24-FA50078BB745}"/>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35">
              <a:extLst>
                <a:ext uri="{FF2B5EF4-FFF2-40B4-BE49-F238E27FC236}">
                  <a16:creationId xmlns:a16="http://schemas.microsoft.com/office/drawing/2014/main" id="{50C7E636-8F93-7BD3-F3F7-0A21E6BB69CD}"/>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36">
              <a:extLst>
                <a:ext uri="{FF2B5EF4-FFF2-40B4-BE49-F238E27FC236}">
                  <a16:creationId xmlns:a16="http://schemas.microsoft.com/office/drawing/2014/main" id="{05C64145-0214-2F1F-C153-AFD9F7E98404}"/>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37">
              <a:extLst>
                <a:ext uri="{FF2B5EF4-FFF2-40B4-BE49-F238E27FC236}">
                  <a16:creationId xmlns:a16="http://schemas.microsoft.com/office/drawing/2014/main" id="{272A7A40-B787-BB56-C56F-D3111AE6DA62}"/>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38">
              <a:extLst>
                <a:ext uri="{FF2B5EF4-FFF2-40B4-BE49-F238E27FC236}">
                  <a16:creationId xmlns:a16="http://schemas.microsoft.com/office/drawing/2014/main" id="{8F1BE9A1-B192-26B9-62E0-A79786A8E8DF}"/>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39">
              <a:extLst>
                <a:ext uri="{FF2B5EF4-FFF2-40B4-BE49-F238E27FC236}">
                  <a16:creationId xmlns:a16="http://schemas.microsoft.com/office/drawing/2014/main" id="{F49B726A-CD61-1166-62FA-B56DD940E4D9}"/>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40">
              <a:extLst>
                <a:ext uri="{FF2B5EF4-FFF2-40B4-BE49-F238E27FC236}">
                  <a16:creationId xmlns:a16="http://schemas.microsoft.com/office/drawing/2014/main" id="{3223C9FD-8044-2747-64E0-7889DC97CC07}"/>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41">
              <a:extLst>
                <a:ext uri="{FF2B5EF4-FFF2-40B4-BE49-F238E27FC236}">
                  <a16:creationId xmlns:a16="http://schemas.microsoft.com/office/drawing/2014/main" id="{46B9EEBF-9847-1607-7FDF-DC9732E62FE4}"/>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42">
              <a:extLst>
                <a:ext uri="{FF2B5EF4-FFF2-40B4-BE49-F238E27FC236}">
                  <a16:creationId xmlns:a16="http://schemas.microsoft.com/office/drawing/2014/main" id="{03852B72-7687-4947-CECB-BF05D6999046}"/>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43">
              <a:extLst>
                <a:ext uri="{FF2B5EF4-FFF2-40B4-BE49-F238E27FC236}">
                  <a16:creationId xmlns:a16="http://schemas.microsoft.com/office/drawing/2014/main" id="{2BA77194-D11C-BB25-45B7-B742DB30594A}"/>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44">
              <a:extLst>
                <a:ext uri="{FF2B5EF4-FFF2-40B4-BE49-F238E27FC236}">
                  <a16:creationId xmlns:a16="http://schemas.microsoft.com/office/drawing/2014/main" id="{4C2013B9-7B05-984F-530A-19BF4D3E4B30}"/>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45">
              <a:extLst>
                <a:ext uri="{FF2B5EF4-FFF2-40B4-BE49-F238E27FC236}">
                  <a16:creationId xmlns:a16="http://schemas.microsoft.com/office/drawing/2014/main" id="{7BBEFD48-2B3A-6A53-E083-621209F9111F}"/>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pic>
        <p:nvPicPr>
          <p:cNvPr id="57" name="Рисунок 56">
            <a:extLst>
              <a:ext uri="{FF2B5EF4-FFF2-40B4-BE49-F238E27FC236}">
                <a16:creationId xmlns:a16="http://schemas.microsoft.com/office/drawing/2014/main" id="{30BB9AD5-C3C3-F0DB-399C-0145448EE4D1}"/>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Tree>
    <p:extLst>
      <p:ext uri="{BB962C8B-B14F-4D97-AF65-F5344CB8AC3E}">
        <p14:creationId xmlns:p14="http://schemas.microsoft.com/office/powerpoint/2010/main" val="4193746233"/>
      </p:ext>
    </p:extLst>
  </p:cSld>
  <p:clrMapOvr>
    <a:masterClrMapping/>
  </p:clrMapOvr>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a:xfrm>
            <a:off x="814388" y="736600"/>
            <a:ext cx="22790150" cy="1043581"/>
          </a:xfrm>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endParaRPr lang="ru-RU" dirty="0"/>
          </a:p>
        </p:txBody>
      </p:sp>
      <p:sp>
        <p:nvSpPr>
          <p:cNvPr id="4" name="Footer Placeholder 3"/>
          <p:cNvSpPr>
            <a:spLocks noGrp="1"/>
          </p:cNvSpPr>
          <p:nvPr>
            <p:ph type="ftr" sz="quarter" idx="11"/>
          </p:nvPr>
        </p:nvSpPr>
        <p:spPr/>
        <p:txBody>
          <a:bodyPr/>
          <a:lstStyle/>
          <a:p>
            <a:endParaRPr lang="ru-RU" dirty="0"/>
          </a:p>
        </p:txBody>
      </p:sp>
      <p:sp>
        <p:nvSpPr>
          <p:cNvPr id="5" name="Slide Number Placeholder 4"/>
          <p:cNvSpPr>
            <a:spLocks noGrp="1"/>
          </p:cNvSpPr>
          <p:nvPr>
            <p:ph type="sldNum" sz="quarter" idx="12"/>
          </p:nvPr>
        </p:nvSpPr>
        <p:spPr/>
        <p:txBody>
          <a:bodyPr/>
          <a:lstStyle/>
          <a:p>
            <a:fld id="{238F2080-8732-F241-B794-C04EF36FE9FF}" type="slidenum">
              <a:rPr lang="ru-RU" smtClean="0"/>
              <a:t>‹#›</a:t>
            </a:fld>
            <a:endParaRPr lang="ru-RU" dirty="0"/>
          </a:p>
        </p:txBody>
      </p:sp>
    </p:spTree>
    <p:extLst>
      <p:ext uri="{BB962C8B-B14F-4D97-AF65-F5344CB8AC3E}">
        <p14:creationId xmlns:p14="http://schemas.microsoft.com/office/powerpoint/2010/main" val="40879487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r>
              <a:rPr lang="en-US" dirty="0"/>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28" name="Group 237">
            <a:extLst>
              <a:ext uri="{FF2B5EF4-FFF2-40B4-BE49-F238E27FC236}">
                <a16:creationId xmlns:a16="http://schemas.microsoft.com/office/drawing/2014/main" id="{5A9B02CB-C21A-648B-0178-728BF7D771F6}"/>
              </a:ext>
              <a:ext uri="{C183D7F6-B498-43B3-948B-1728B52AA6E4}">
                <adec:decorative xmlns="" xmlns:adec="http://schemas.microsoft.com/office/drawing/2017/decorative" val="1"/>
              </a:ext>
            </a:extLst>
          </p:cNvPr>
          <p:cNvGrpSpPr>
            <a:grpSpLocks noChangeAspect="1"/>
          </p:cNvGrpSpPr>
          <p:nvPr userDrawn="1"/>
        </p:nvGrpSpPr>
        <p:grpSpPr bwMode="auto">
          <a:xfrm>
            <a:off x="16542618" y="1339851"/>
            <a:ext cx="6587720" cy="7445293"/>
            <a:chOff x="6295" y="422"/>
            <a:chExt cx="1183" cy="1337"/>
          </a:xfrm>
          <a:solidFill>
            <a:schemeClr val="accent4"/>
          </a:solidFill>
        </p:grpSpPr>
        <p:sp>
          <p:nvSpPr>
            <p:cNvPr id="29" name="Freeform 238">
              <a:extLst>
                <a:ext uri="{FF2B5EF4-FFF2-40B4-BE49-F238E27FC236}">
                  <a16:creationId xmlns:a16="http://schemas.microsoft.com/office/drawing/2014/main" id="{8E8DAAA5-6E2E-DD2A-484B-E77E3B8BE7B1}"/>
                </a:ext>
              </a:extLst>
            </p:cNvPr>
            <p:cNvSpPr>
              <a:spLocks noEditPoints="1"/>
            </p:cNvSpPr>
            <p:nvPr userDrawn="1"/>
          </p:nvSpPr>
          <p:spPr bwMode="auto">
            <a:xfrm>
              <a:off x="6304" y="1577"/>
              <a:ext cx="1164" cy="182"/>
            </a:xfrm>
            <a:custGeom>
              <a:avLst/>
              <a:gdLst>
                <a:gd name="T0" fmla="*/ 1164 w 1164"/>
                <a:gd name="T1" fmla="*/ 182 h 182"/>
                <a:gd name="T2" fmla="*/ 0 w 1164"/>
                <a:gd name="T3" fmla="*/ 182 h 182"/>
                <a:gd name="T4" fmla="*/ 199 w 1164"/>
                <a:gd name="T5" fmla="*/ 0 h 182"/>
                <a:gd name="T6" fmla="*/ 965 w 1164"/>
                <a:gd name="T7" fmla="*/ 0 h 182"/>
                <a:gd name="T8" fmla="*/ 966 w 1164"/>
                <a:gd name="T9" fmla="*/ 1 h 182"/>
                <a:gd name="T10" fmla="*/ 1164 w 1164"/>
                <a:gd name="T11" fmla="*/ 182 h 182"/>
                <a:gd name="T12" fmla="*/ 7 w 1164"/>
                <a:gd name="T13" fmla="*/ 179 h 182"/>
                <a:gd name="T14" fmla="*/ 1157 w 1164"/>
                <a:gd name="T15" fmla="*/ 179 h 182"/>
                <a:gd name="T16" fmla="*/ 964 w 1164"/>
                <a:gd name="T17" fmla="*/ 2 h 182"/>
                <a:gd name="T18" fmla="*/ 201 w 1164"/>
                <a:gd name="T19" fmla="*/ 2 h 182"/>
                <a:gd name="T20" fmla="*/ 7 w 1164"/>
                <a:gd name="T21" fmla="*/ 17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4" h="182">
                  <a:moveTo>
                    <a:pt x="1164" y="182"/>
                  </a:moveTo>
                  <a:lnTo>
                    <a:pt x="0" y="182"/>
                  </a:lnTo>
                  <a:lnTo>
                    <a:pt x="199" y="0"/>
                  </a:lnTo>
                  <a:lnTo>
                    <a:pt x="965" y="0"/>
                  </a:lnTo>
                  <a:lnTo>
                    <a:pt x="966" y="1"/>
                  </a:lnTo>
                  <a:lnTo>
                    <a:pt x="1164" y="182"/>
                  </a:lnTo>
                  <a:close/>
                  <a:moveTo>
                    <a:pt x="7" y="179"/>
                  </a:moveTo>
                  <a:lnTo>
                    <a:pt x="1157" y="179"/>
                  </a:lnTo>
                  <a:lnTo>
                    <a:pt x="964" y="2"/>
                  </a:lnTo>
                  <a:lnTo>
                    <a:pt x="201" y="2"/>
                  </a:lnTo>
                  <a:lnTo>
                    <a:pt x="7"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Rectangle 239">
              <a:extLst>
                <a:ext uri="{FF2B5EF4-FFF2-40B4-BE49-F238E27FC236}">
                  <a16:creationId xmlns:a16="http://schemas.microsoft.com/office/drawing/2014/main" id="{207B69E1-08D3-3531-F0DB-764647819C33}"/>
                </a:ext>
              </a:extLst>
            </p:cNvPr>
            <p:cNvSpPr>
              <a:spLocks noChangeArrowheads="1"/>
            </p:cNvSpPr>
            <p:nvPr userDrawn="1"/>
          </p:nvSpPr>
          <p:spPr bwMode="auto">
            <a:xfrm>
              <a:off x="6353" y="1715"/>
              <a:ext cx="1066"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Rectangle 240">
              <a:extLst>
                <a:ext uri="{FF2B5EF4-FFF2-40B4-BE49-F238E27FC236}">
                  <a16:creationId xmlns:a16="http://schemas.microsoft.com/office/drawing/2014/main" id="{9BA43B19-B7F9-AC8D-C1CC-D5045F4FB269}"/>
                </a:ext>
              </a:extLst>
            </p:cNvPr>
            <p:cNvSpPr>
              <a:spLocks noChangeArrowheads="1"/>
            </p:cNvSpPr>
            <p:nvPr userDrawn="1"/>
          </p:nvSpPr>
          <p:spPr bwMode="auto">
            <a:xfrm>
              <a:off x="6392" y="1679"/>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Rectangle 241">
              <a:extLst>
                <a:ext uri="{FF2B5EF4-FFF2-40B4-BE49-F238E27FC236}">
                  <a16:creationId xmlns:a16="http://schemas.microsoft.com/office/drawing/2014/main" id="{0D21A24E-9D27-025E-57DC-69BF37AF76CC}"/>
                </a:ext>
              </a:extLst>
            </p:cNvPr>
            <p:cNvSpPr>
              <a:spLocks noChangeArrowheads="1"/>
            </p:cNvSpPr>
            <p:nvPr userDrawn="1"/>
          </p:nvSpPr>
          <p:spPr bwMode="auto">
            <a:xfrm>
              <a:off x="6426" y="1648"/>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Rectangle 242">
              <a:extLst>
                <a:ext uri="{FF2B5EF4-FFF2-40B4-BE49-F238E27FC236}">
                  <a16:creationId xmlns:a16="http://schemas.microsoft.com/office/drawing/2014/main" id="{13B5B549-8F4B-7905-5AA3-CC356683E3E9}"/>
                </a:ext>
              </a:extLst>
            </p:cNvPr>
            <p:cNvSpPr>
              <a:spLocks noChangeArrowheads="1"/>
            </p:cNvSpPr>
            <p:nvPr userDrawn="1"/>
          </p:nvSpPr>
          <p:spPr bwMode="auto">
            <a:xfrm>
              <a:off x="6456" y="1621"/>
              <a:ext cx="861"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Rectangle 243">
              <a:extLst>
                <a:ext uri="{FF2B5EF4-FFF2-40B4-BE49-F238E27FC236}">
                  <a16:creationId xmlns:a16="http://schemas.microsoft.com/office/drawing/2014/main" id="{F00B1E61-622B-2763-3E88-CC01F7F63D24}"/>
                </a:ext>
              </a:extLst>
            </p:cNvPr>
            <p:cNvSpPr>
              <a:spLocks noChangeArrowheads="1"/>
            </p:cNvSpPr>
            <p:nvPr userDrawn="1"/>
          </p:nvSpPr>
          <p:spPr bwMode="auto">
            <a:xfrm>
              <a:off x="6481" y="1598"/>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44">
              <a:extLst>
                <a:ext uri="{FF2B5EF4-FFF2-40B4-BE49-F238E27FC236}">
                  <a16:creationId xmlns:a16="http://schemas.microsoft.com/office/drawing/2014/main" id="{3C642CBF-02E0-6612-DF83-FDB035E6D864}"/>
                </a:ext>
              </a:extLst>
            </p:cNvPr>
            <p:cNvSpPr>
              <a:spLocks/>
            </p:cNvSpPr>
            <p:nvPr userDrawn="1"/>
          </p:nvSpPr>
          <p:spPr bwMode="auto">
            <a:xfrm>
              <a:off x="7197" y="1578"/>
              <a:ext cx="164" cy="181"/>
            </a:xfrm>
            <a:custGeom>
              <a:avLst/>
              <a:gdLst>
                <a:gd name="T0" fmla="*/ 0 w 164"/>
                <a:gd name="T1" fmla="*/ 1 h 181"/>
                <a:gd name="T2" fmla="*/ 161 w 164"/>
                <a:gd name="T3" fmla="*/ 181 h 181"/>
                <a:gd name="T4" fmla="*/ 164 w 164"/>
                <a:gd name="T5" fmla="*/ 179 h 181"/>
                <a:gd name="T6" fmla="*/ 3 w 164"/>
                <a:gd name="T7" fmla="*/ 0 h 181"/>
                <a:gd name="T8" fmla="*/ 0 w 164"/>
                <a:gd name="T9" fmla="*/ 1 h 181"/>
              </a:gdLst>
              <a:ahLst/>
              <a:cxnLst>
                <a:cxn ang="0">
                  <a:pos x="T0" y="T1"/>
                </a:cxn>
                <a:cxn ang="0">
                  <a:pos x="T2" y="T3"/>
                </a:cxn>
                <a:cxn ang="0">
                  <a:pos x="T4" y="T5"/>
                </a:cxn>
                <a:cxn ang="0">
                  <a:pos x="T6" y="T7"/>
                </a:cxn>
                <a:cxn ang="0">
                  <a:pos x="T8" y="T9"/>
                </a:cxn>
              </a:cxnLst>
              <a:rect l="0" t="0" r="r" b="b"/>
              <a:pathLst>
                <a:path w="164" h="181">
                  <a:moveTo>
                    <a:pt x="0" y="1"/>
                  </a:moveTo>
                  <a:lnTo>
                    <a:pt x="161" y="181"/>
                  </a:lnTo>
                  <a:lnTo>
                    <a:pt x="164" y="179"/>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45">
              <a:extLst>
                <a:ext uri="{FF2B5EF4-FFF2-40B4-BE49-F238E27FC236}">
                  <a16:creationId xmlns:a16="http://schemas.microsoft.com/office/drawing/2014/main" id="{9960D8E5-09BA-A64F-5BB5-954471A8E461}"/>
                </a:ext>
              </a:extLst>
            </p:cNvPr>
            <p:cNvSpPr>
              <a:spLocks/>
            </p:cNvSpPr>
            <p:nvPr userDrawn="1"/>
          </p:nvSpPr>
          <p:spPr bwMode="auto">
            <a:xfrm>
              <a:off x="7128" y="1578"/>
              <a:ext cx="128" cy="181"/>
            </a:xfrm>
            <a:custGeom>
              <a:avLst/>
              <a:gdLst>
                <a:gd name="T0" fmla="*/ 128 w 128"/>
                <a:gd name="T1" fmla="*/ 179 h 181"/>
                <a:gd name="T2" fmla="*/ 124 w 128"/>
                <a:gd name="T3" fmla="*/ 181 h 181"/>
                <a:gd name="T4" fmla="*/ 0 w 128"/>
                <a:gd name="T5" fmla="*/ 1 h 181"/>
                <a:gd name="T6" fmla="*/ 2 w 128"/>
                <a:gd name="T7" fmla="*/ 0 h 181"/>
                <a:gd name="T8" fmla="*/ 128 w 128"/>
                <a:gd name="T9" fmla="*/ 179 h 181"/>
              </a:gdLst>
              <a:ahLst/>
              <a:cxnLst>
                <a:cxn ang="0">
                  <a:pos x="T0" y="T1"/>
                </a:cxn>
                <a:cxn ang="0">
                  <a:pos x="T2" y="T3"/>
                </a:cxn>
                <a:cxn ang="0">
                  <a:pos x="T4" y="T5"/>
                </a:cxn>
                <a:cxn ang="0">
                  <a:pos x="T6" y="T7"/>
                </a:cxn>
                <a:cxn ang="0">
                  <a:pos x="T8" y="T9"/>
                </a:cxn>
              </a:cxnLst>
              <a:rect l="0" t="0" r="r" b="b"/>
              <a:pathLst>
                <a:path w="128" h="181">
                  <a:moveTo>
                    <a:pt x="128" y="179"/>
                  </a:moveTo>
                  <a:lnTo>
                    <a:pt x="124" y="181"/>
                  </a:lnTo>
                  <a:lnTo>
                    <a:pt x="0" y="1"/>
                  </a:lnTo>
                  <a:lnTo>
                    <a:pt x="2" y="0"/>
                  </a:lnTo>
                  <a:lnTo>
                    <a:pt x="128"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246">
              <a:extLst>
                <a:ext uri="{FF2B5EF4-FFF2-40B4-BE49-F238E27FC236}">
                  <a16:creationId xmlns:a16="http://schemas.microsoft.com/office/drawing/2014/main" id="{99C39E46-EE4B-F02A-3757-3EAB7B6217A1}"/>
                </a:ext>
              </a:extLst>
            </p:cNvPr>
            <p:cNvSpPr>
              <a:spLocks/>
            </p:cNvSpPr>
            <p:nvPr userDrawn="1"/>
          </p:nvSpPr>
          <p:spPr bwMode="auto">
            <a:xfrm>
              <a:off x="7058" y="1578"/>
              <a:ext cx="93" cy="181"/>
            </a:xfrm>
            <a:custGeom>
              <a:avLst/>
              <a:gdLst>
                <a:gd name="T0" fmla="*/ 93 w 93"/>
                <a:gd name="T1" fmla="*/ 179 h 181"/>
                <a:gd name="T2" fmla="*/ 89 w 93"/>
                <a:gd name="T3" fmla="*/ 181 h 181"/>
                <a:gd name="T4" fmla="*/ 0 w 93"/>
                <a:gd name="T5" fmla="*/ 1 h 181"/>
                <a:gd name="T6" fmla="*/ 4 w 93"/>
                <a:gd name="T7" fmla="*/ 0 h 181"/>
                <a:gd name="T8" fmla="*/ 93 w 93"/>
                <a:gd name="T9" fmla="*/ 179 h 181"/>
              </a:gdLst>
              <a:ahLst/>
              <a:cxnLst>
                <a:cxn ang="0">
                  <a:pos x="T0" y="T1"/>
                </a:cxn>
                <a:cxn ang="0">
                  <a:pos x="T2" y="T3"/>
                </a:cxn>
                <a:cxn ang="0">
                  <a:pos x="T4" y="T5"/>
                </a:cxn>
                <a:cxn ang="0">
                  <a:pos x="T6" y="T7"/>
                </a:cxn>
                <a:cxn ang="0">
                  <a:pos x="T8" y="T9"/>
                </a:cxn>
              </a:cxnLst>
              <a:rect l="0" t="0" r="r" b="b"/>
              <a:pathLst>
                <a:path w="93" h="181">
                  <a:moveTo>
                    <a:pt x="93" y="179"/>
                  </a:moveTo>
                  <a:lnTo>
                    <a:pt x="89" y="181"/>
                  </a:lnTo>
                  <a:lnTo>
                    <a:pt x="0" y="1"/>
                  </a:lnTo>
                  <a:lnTo>
                    <a:pt x="4" y="0"/>
                  </a:lnTo>
                  <a:lnTo>
                    <a:pt x="93"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247">
              <a:extLst>
                <a:ext uri="{FF2B5EF4-FFF2-40B4-BE49-F238E27FC236}">
                  <a16:creationId xmlns:a16="http://schemas.microsoft.com/office/drawing/2014/main" id="{5C5FBD93-77DC-595F-0D7E-E9AB02EB6238}"/>
                </a:ext>
              </a:extLst>
            </p:cNvPr>
            <p:cNvSpPr>
              <a:spLocks/>
            </p:cNvSpPr>
            <p:nvPr userDrawn="1"/>
          </p:nvSpPr>
          <p:spPr bwMode="auto">
            <a:xfrm>
              <a:off x="6988" y="1578"/>
              <a:ext cx="58" cy="180"/>
            </a:xfrm>
            <a:custGeom>
              <a:avLst/>
              <a:gdLst>
                <a:gd name="T0" fmla="*/ 58 w 58"/>
                <a:gd name="T1" fmla="*/ 180 h 180"/>
                <a:gd name="T2" fmla="*/ 54 w 58"/>
                <a:gd name="T3" fmla="*/ 180 h 180"/>
                <a:gd name="T4" fmla="*/ 0 w 58"/>
                <a:gd name="T5" fmla="*/ 1 h 180"/>
                <a:gd name="T6" fmla="*/ 4 w 58"/>
                <a:gd name="T7" fmla="*/ 0 h 180"/>
                <a:gd name="T8" fmla="*/ 58 w 58"/>
                <a:gd name="T9" fmla="*/ 180 h 180"/>
              </a:gdLst>
              <a:ahLst/>
              <a:cxnLst>
                <a:cxn ang="0">
                  <a:pos x="T0" y="T1"/>
                </a:cxn>
                <a:cxn ang="0">
                  <a:pos x="T2" y="T3"/>
                </a:cxn>
                <a:cxn ang="0">
                  <a:pos x="T4" y="T5"/>
                </a:cxn>
                <a:cxn ang="0">
                  <a:pos x="T6" y="T7"/>
                </a:cxn>
                <a:cxn ang="0">
                  <a:pos x="T8" y="T9"/>
                </a:cxn>
              </a:cxnLst>
              <a:rect l="0" t="0" r="r" b="b"/>
              <a:pathLst>
                <a:path w="58" h="180">
                  <a:moveTo>
                    <a:pt x="58" y="180"/>
                  </a:moveTo>
                  <a:lnTo>
                    <a:pt x="54" y="180"/>
                  </a:lnTo>
                  <a:lnTo>
                    <a:pt x="0" y="1"/>
                  </a:lnTo>
                  <a:lnTo>
                    <a:pt x="4" y="0"/>
                  </a:lnTo>
                  <a:lnTo>
                    <a:pt x="58"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248">
              <a:extLst>
                <a:ext uri="{FF2B5EF4-FFF2-40B4-BE49-F238E27FC236}">
                  <a16:creationId xmlns:a16="http://schemas.microsoft.com/office/drawing/2014/main" id="{88D27E59-540B-C097-BA22-0CB9DD4EF655}"/>
                </a:ext>
              </a:extLst>
            </p:cNvPr>
            <p:cNvSpPr>
              <a:spLocks/>
            </p:cNvSpPr>
            <p:nvPr userDrawn="1"/>
          </p:nvSpPr>
          <p:spPr bwMode="auto">
            <a:xfrm>
              <a:off x="6919" y="1578"/>
              <a:ext cx="22" cy="179"/>
            </a:xfrm>
            <a:custGeom>
              <a:avLst/>
              <a:gdLst>
                <a:gd name="T0" fmla="*/ 0 w 22"/>
                <a:gd name="T1" fmla="*/ 0 h 179"/>
                <a:gd name="T2" fmla="*/ 18 w 22"/>
                <a:gd name="T3" fmla="*/ 179 h 179"/>
                <a:gd name="T4" fmla="*/ 22 w 22"/>
                <a:gd name="T5" fmla="*/ 179 h 179"/>
                <a:gd name="T6" fmla="*/ 4 w 22"/>
                <a:gd name="T7" fmla="*/ 0 h 179"/>
                <a:gd name="T8" fmla="*/ 0 w 22"/>
                <a:gd name="T9" fmla="*/ 0 h 179"/>
              </a:gdLst>
              <a:ahLst/>
              <a:cxnLst>
                <a:cxn ang="0">
                  <a:pos x="T0" y="T1"/>
                </a:cxn>
                <a:cxn ang="0">
                  <a:pos x="T2" y="T3"/>
                </a:cxn>
                <a:cxn ang="0">
                  <a:pos x="T4" y="T5"/>
                </a:cxn>
                <a:cxn ang="0">
                  <a:pos x="T6" y="T7"/>
                </a:cxn>
                <a:cxn ang="0">
                  <a:pos x="T8" y="T9"/>
                </a:cxn>
              </a:cxnLst>
              <a:rect l="0" t="0" r="r" b="b"/>
              <a:pathLst>
                <a:path w="22" h="179">
                  <a:moveTo>
                    <a:pt x="0" y="0"/>
                  </a:moveTo>
                  <a:lnTo>
                    <a:pt x="18" y="179"/>
                  </a:lnTo>
                  <a:lnTo>
                    <a:pt x="22" y="179"/>
                  </a:lnTo>
                  <a:lnTo>
                    <a:pt x="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249">
              <a:extLst>
                <a:ext uri="{FF2B5EF4-FFF2-40B4-BE49-F238E27FC236}">
                  <a16:creationId xmlns:a16="http://schemas.microsoft.com/office/drawing/2014/main" id="{3DF642F6-92F7-6809-BDCA-0C3B6F2F1F02}"/>
                </a:ext>
              </a:extLst>
            </p:cNvPr>
            <p:cNvSpPr>
              <a:spLocks/>
            </p:cNvSpPr>
            <p:nvPr userDrawn="1"/>
          </p:nvSpPr>
          <p:spPr bwMode="auto">
            <a:xfrm>
              <a:off x="6832" y="1579"/>
              <a:ext cx="22" cy="179"/>
            </a:xfrm>
            <a:custGeom>
              <a:avLst/>
              <a:gdLst>
                <a:gd name="T0" fmla="*/ 0 w 22"/>
                <a:gd name="T1" fmla="*/ 179 h 179"/>
                <a:gd name="T2" fmla="*/ 4 w 22"/>
                <a:gd name="T3" fmla="*/ 179 h 179"/>
                <a:gd name="T4" fmla="*/ 22 w 22"/>
                <a:gd name="T5" fmla="*/ 0 h 179"/>
                <a:gd name="T6" fmla="*/ 18 w 22"/>
                <a:gd name="T7" fmla="*/ 0 h 179"/>
                <a:gd name="T8" fmla="*/ 0 w 22"/>
                <a:gd name="T9" fmla="*/ 179 h 179"/>
              </a:gdLst>
              <a:ahLst/>
              <a:cxnLst>
                <a:cxn ang="0">
                  <a:pos x="T0" y="T1"/>
                </a:cxn>
                <a:cxn ang="0">
                  <a:pos x="T2" y="T3"/>
                </a:cxn>
                <a:cxn ang="0">
                  <a:pos x="T4" y="T5"/>
                </a:cxn>
                <a:cxn ang="0">
                  <a:pos x="T6" y="T7"/>
                </a:cxn>
                <a:cxn ang="0">
                  <a:pos x="T8" y="T9"/>
                </a:cxn>
              </a:cxnLst>
              <a:rect l="0" t="0" r="r" b="b"/>
              <a:pathLst>
                <a:path w="22" h="179">
                  <a:moveTo>
                    <a:pt x="0" y="179"/>
                  </a:moveTo>
                  <a:lnTo>
                    <a:pt x="4" y="179"/>
                  </a:lnTo>
                  <a:lnTo>
                    <a:pt x="22" y="0"/>
                  </a:lnTo>
                  <a:lnTo>
                    <a:pt x="18"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250">
              <a:extLst>
                <a:ext uri="{FF2B5EF4-FFF2-40B4-BE49-F238E27FC236}">
                  <a16:creationId xmlns:a16="http://schemas.microsoft.com/office/drawing/2014/main" id="{079CE3BF-9F94-A0C2-3C1A-9046555726F1}"/>
                </a:ext>
              </a:extLst>
            </p:cNvPr>
            <p:cNvSpPr>
              <a:spLocks/>
            </p:cNvSpPr>
            <p:nvPr userDrawn="1"/>
          </p:nvSpPr>
          <p:spPr bwMode="auto">
            <a:xfrm>
              <a:off x="6727" y="1578"/>
              <a:ext cx="57" cy="180"/>
            </a:xfrm>
            <a:custGeom>
              <a:avLst/>
              <a:gdLst>
                <a:gd name="T0" fmla="*/ 57 w 57"/>
                <a:gd name="T1" fmla="*/ 1 h 180"/>
                <a:gd name="T2" fmla="*/ 3 w 57"/>
                <a:gd name="T3" fmla="*/ 180 h 180"/>
                <a:gd name="T4" fmla="*/ 0 w 57"/>
                <a:gd name="T5" fmla="*/ 180 h 180"/>
                <a:gd name="T6" fmla="*/ 54 w 57"/>
                <a:gd name="T7" fmla="*/ 0 h 180"/>
                <a:gd name="T8" fmla="*/ 57 w 57"/>
                <a:gd name="T9" fmla="*/ 1 h 180"/>
              </a:gdLst>
              <a:ahLst/>
              <a:cxnLst>
                <a:cxn ang="0">
                  <a:pos x="T0" y="T1"/>
                </a:cxn>
                <a:cxn ang="0">
                  <a:pos x="T2" y="T3"/>
                </a:cxn>
                <a:cxn ang="0">
                  <a:pos x="T4" y="T5"/>
                </a:cxn>
                <a:cxn ang="0">
                  <a:pos x="T6" y="T7"/>
                </a:cxn>
                <a:cxn ang="0">
                  <a:pos x="T8" y="T9"/>
                </a:cxn>
              </a:cxnLst>
              <a:rect l="0" t="0" r="r" b="b"/>
              <a:pathLst>
                <a:path w="57" h="180">
                  <a:moveTo>
                    <a:pt x="57" y="1"/>
                  </a:moveTo>
                  <a:lnTo>
                    <a:pt x="3" y="180"/>
                  </a:lnTo>
                  <a:lnTo>
                    <a:pt x="0" y="180"/>
                  </a:lnTo>
                  <a:lnTo>
                    <a:pt x="54" y="0"/>
                  </a:lnTo>
                  <a:lnTo>
                    <a:pt x="5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251">
              <a:extLst>
                <a:ext uri="{FF2B5EF4-FFF2-40B4-BE49-F238E27FC236}">
                  <a16:creationId xmlns:a16="http://schemas.microsoft.com/office/drawing/2014/main" id="{24FC1191-4EE5-D0A7-7DA5-9CEB957BA35D}"/>
                </a:ext>
              </a:extLst>
            </p:cNvPr>
            <p:cNvSpPr>
              <a:spLocks/>
            </p:cNvSpPr>
            <p:nvPr userDrawn="1"/>
          </p:nvSpPr>
          <p:spPr bwMode="auto">
            <a:xfrm>
              <a:off x="6622" y="1578"/>
              <a:ext cx="93" cy="181"/>
            </a:xfrm>
            <a:custGeom>
              <a:avLst/>
              <a:gdLst>
                <a:gd name="T0" fmla="*/ 93 w 93"/>
                <a:gd name="T1" fmla="*/ 1 h 181"/>
                <a:gd name="T2" fmla="*/ 3 w 93"/>
                <a:gd name="T3" fmla="*/ 181 h 181"/>
                <a:gd name="T4" fmla="*/ 0 w 93"/>
                <a:gd name="T5" fmla="*/ 179 h 181"/>
                <a:gd name="T6" fmla="*/ 89 w 93"/>
                <a:gd name="T7" fmla="*/ 0 h 181"/>
                <a:gd name="T8" fmla="*/ 93 w 93"/>
                <a:gd name="T9" fmla="*/ 1 h 181"/>
              </a:gdLst>
              <a:ahLst/>
              <a:cxnLst>
                <a:cxn ang="0">
                  <a:pos x="T0" y="T1"/>
                </a:cxn>
                <a:cxn ang="0">
                  <a:pos x="T2" y="T3"/>
                </a:cxn>
                <a:cxn ang="0">
                  <a:pos x="T4" y="T5"/>
                </a:cxn>
                <a:cxn ang="0">
                  <a:pos x="T6" y="T7"/>
                </a:cxn>
                <a:cxn ang="0">
                  <a:pos x="T8" y="T9"/>
                </a:cxn>
              </a:cxnLst>
              <a:rect l="0" t="0" r="r" b="b"/>
              <a:pathLst>
                <a:path w="93" h="181">
                  <a:moveTo>
                    <a:pt x="93" y="1"/>
                  </a:moveTo>
                  <a:lnTo>
                    <a:pt x="3" y="181"/>
                  </a:lnTo>
                  <a:lnTo>
                    <a:pt x="0" y="179"/>
                  </a:lnTo>
                  <a:lnTo>
                    <a:pt x="89" y="0"/>
                  </a:lnTo>
                  <a:lnTo>
                    <a:pt x="93"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252">
              <a:extLst>
                <a:ext uri="{FF2B5EF4-FFF2-40B4-BE49-F238E27FC236}">
                  <a16:creationId xmlns:a16="http://schemas.microsoft.com/office/drawing/2014/main" id="{DBB3EFC8-3313-0C4B-ED4E-16C22DFE469A}"/>
                </a:ext>
              </a:extLst>
            </p:cNvPr>
            <p:cNvSpPr>
              <a:spLocks/>
            </p:cNvSpPr>
            <p:nvPr userDrawn="1"/>
          </p:nvSpPr>
          <p:spPr bwMode="auto">
            <a:xfrm>
              <a:off x="6517" y="1578"/>
              <a:ext cx="128" cy="181"/>
            </a:xfrm>
            <a:custGeom>
              <a:avLst/>
              <a:gdLst>
                <a:gd name="T0" fmla="*/ 128 w 128"/>
                <a:gd name="T1" fmla="*/ 1 h 181"/>
                <a:gd name="T2" fmla="*/ 2 w 128"/>
                <a:gd name="T3" fmla="*/ 181 h 181"/>
                <a:gd name="T4" fmla="*/ 0 w 128"/>
                <a:gd name="T5" fmla="*/ 179 h 181"/>
                <a:gd name="T6" fmla="*/ 124 w 128"/>
                <a:gd name="T7" fmla="*/ 0 h 181"/>
                <a:gd name="T8" fmla="*/ 128 w 128"/>
                <a:gd name="T9" fmla="*/ 1 h 181"/>
              </a:gdLst>
              <a:ahLst/>
              <a:cxnLst>
                <a:cxn ang="0">
                  <a:pos x="T0" y="T1"/>
                </a:cxn>
                <a:cxn ang="0">
                  <a:pos x="T2" y="T3"/>
                </a:cxn>
                <a:cxn ang="0">
                  <a:pos x="T4" y="T5"/>
                </a:cxn>
                <a:cxn ang="0">
                  <a:pos x="T6" y="T7"/>
                </a:cxn>
                <a:cxn ang="0">
                  <a:pos x="T8" y="T9"/>
                </a:cxn>
              </a:cxnLst>
              <a:rect l="0" t="0" r="r" b="b"/>
              <a:pathLst>
                <a:path w="128" h="181">
                  <a:moveTo>
                    <a:pt x="128" y="1"/>
                  </a:moveTo>
                  <a:lnTo>
                    <a:pt x="2" y="181"/>
                  </a:lnTo>
                  <a:lnTo>
                    <a:pt x="0" y="179"/>
                  </a:lnTo>
                  <a:lnTo>
                    <a:pt x="124" y="0"/>
                  </a:lnTo>
                  <a:lnTo>
                    <a:pt x="12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253">
              <a:extLst>
                <a:ext uri="{FF2B5EF4-FFF2-40B4-BE49-F238E27FC236}">
                  <a16:creationId xmlns:a16="http://schemas.microsoft.com/office/drawing/2014/main" id="{8574B467-C036-18A3-C4B8-D9AFE2D10DDC}"/>
                </a:ext>
              </a:extLst>
            </p:cNvPr>
            <p:cNvSpPr>
              <a:spLocks/>
            </p:cNvSpPr>
            <p:nvPr userDrawn="1"/>
          </p:nvSpPr>
          <p:spPr bwMode="auto">
            <a:xfrm>
              <a:off x="6411" y="1578"/>
              <a:ext cx="164" cy="181"/>
            </a:xfrm>
            <a:custGeom>
              <a:avLst/>
              <a:gdLst>
                <a:gd name="T0" fmla="*/ 0 w 164"/>
                <a:gd name="T1" fmla="*/ 179 h 181"/>
                <a:gd name="T2" fmla="*/ 4 w 164"/>
                <a:gd name="T3" fmla="*/ 181 h 181"/>
                <a:gd name="T4" fmla="*/ 164 w 164"/>
                <a:gd name="T5" fmla="*/ 1 h 181"/>
                <a:gd name="T6" fmla="*/ 161 w 164"/>
                <a:gd name="T7" fmla="*/ 0 h 181"/>
                <a:gd name="T8" fmla="*/ 0 w 164"/>
                <a:gd name="T9" fmla="*/ 179 h 181"/>
              </a:gdLst>
              <a:ahLst/>
              <a:cxnLst>
                <a:cxn ang="0">
                  <a:pos x="T0" y="T1"/>
                </a:cxn>
                <a:cxn ang="0">
                  <a:pos x="T2" y="T3"/>
                </a:cxn>
                <a:cxn ang="0">
                  <a:pos x="T4" y="T5"/>
                </a:cxn>
                <a:cxn ang="0">
                  <a:pos x="T6" y="T7"/>
                </a:cxn>
                <a:cxn ang="0">
                  <a:pos x="T8" y="T9"/>
                </a:cxn>
              </a:cxnLst>
              <a:rect l="0" t="0" r="r" b="b"/>
              <a:pathLst>
                <a:path w="164" h="181">
                  <a:moveTo>
                    <a:pt x="0" y="179"/>
                  </a:moveTo>
                  <a:lnTo>
                    <a:pt x="4" y="181"/>
                  </a:lnTo>
                  <a:lnTo>
                    <a:pt x="164" y="1"/>
                  </a:lnTo>
                  <a:lnTo>
                    <a:pt x="161"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254">
              <a:extLst>
                <a:ext uri="{FF2B5EF4-FFF2-40B4-BE49-F238E27FC236}">
                  <a16:creationId xmlns:a16="http://schemas.microsoft.com/office/drawing/2014/main" id="{FC888696-5E80-07F5-C5A1-06CE633FAA49}"/>
                </a:ext>
              </a:extLst>
            </p:cNvPr>
            <p:cNvSpPr>
              <a:spLocks noEditPoints="1"/>
            </p:cNvSpPr>
            <p:nvPr userDrawn="1"/>
          </p:nvSpPr>
          <p:spPr bwMode="auto">
            <a:xfrm>
              <a:off x="6304" y="1370"/>
              <a:ext cx="1165" cy="137"/>
            </a:xfrm>
            <a:custGeom>
              <a:avLst/>
              <a:gdLst>
                <a:gd name="T0" fmla="*/ 1165 w 1165"/>
                <a:gd name="T1" fmla="*/ 137 h 137"/>
                <a:gd name="T2" fmla="*/ 0 w 1165"/>
                <a:gd name="T3" fmla="*/ 137 h 137"/>
                <a:gd name="T4" fmla="*/ 3 w 1165"/>
                <a:gd name="T5" fmla="*/ 135 h 137"/>
                <a:gd name="T6" fmla="*/ 199 w 1165"/>
                <a:gd name="T7" fmla="*/ 0 h 137"/>
                <a:gd name="T8" fmla="*/ 965 w 1165"/>
                <a:gd name="T9" fmla="*/ 0 h 137"/>
                <a:gd name="T10" fmla="*/ 966 w 1165"/>
                <a:gd name="T11" fmla="*/ 2 h 137"/>
                <a:gd name="T12" fmla="*/ 1165 w 1165"/>
                <a:gd name="T13" fmla="*/ 137 h 137"/>
                <a:gd name="T14" fmla="*/ 8 w 1165"/>
                <a:gd name="T15" fmla="*/ 134 h 137"/>
                <a:gd name="T16" fmla="*/ 1156 w 1165"/>
                <a:gd name="T17" fmla="*/ 134 h 137"/>
                <a:gd name="T18" fmla="*/ 964 w 1165"/>
                <a:gd name="T19" fmla="*/ 3 h 137"/>
                <a:gd name="T20" fmla="*/ 201 w 1165"/>
                <a:gd name="T21" fmla="*/ 3 h 137"/>
                <a:gd name="T22" fmla="*/ 8 w 1165"/>
                <a:gd name="T23" fmla="*/ 13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5" h="137">
                  <a:moveTo>
                    <a:pt x="1165" y="137"/>
                  </a:moveTo>
                  <a:lnTo>
                    <a:pt x="0" y="137"/>
                  </a:lnTo>
                  <a:lnTo>
                    <a:pt x="3" y="135"/>
                  </a:lnTo>
                  <a:lnTo>
                    <a:pt x="199" y="0"/>
                  </a:lnTo>
                  <a:lnTo>
                    <a:pt x="965" y="0"/>
                  </a:lnTo>
                  <a:lnTo>
                    <a:pt x="966" y="2"/>
                  </a:lnTo>
                  <a:lnTo>
                    <a:pt x="1165" y="137"/>
                  </a:lnTo>
                  <a:close/>
                  <a:moveTo>
                    <a:pt x="8" y="134"/>
                  </a:moveTo>
                  <a:lnTo>
                    <a:pt x="1156" y="134"/>
                  </a:lnTo>
                  <a:lnTo>
                    <a:pt x="964" y="3"/>
                  </a:lnTo>
                  <a:lnTo>
                    <a:pt x="201" y="3"/>
                  </a:lnTo>
                  <a:lnTo>
                    <a:pt x="8"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Rectangle 255">
              <a:extLst>
                <a:ext uri="{FF2B5EF4-FFF2-40B4-BE49-F238E27FC236}">
                  <a16:creationId xmlns:a16="http://schemas.microsoft.com/office/drawing/2014/main" id="{749CA419-F290-CD77-7EF6-BD3CA435803A}"/>
                </a:ext>
              </a:extLst>
            </p:cNvPr>
            <p:cNvSpPr>
              <a:spLocks noChangeArrowheads="1"/>
            </p:cNvSpPr>
            <p:nvPr userDrawn="1"/>
          </p:nvSpPr>
          <p:spPr bwMode="auto">
            <a:xfrm>
              <a:off x="6353" y="1473"/>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Rectangle 256">
              <a:extLst>
                <a:ext uri="{FF2B5EF4-FFF2-40B4-BE49-F238E27FC236}">
                  <a16:creationId xmlns:a16="http://schemas.microsoft.com/office/drawing/2014/main" id="{BA77C36B-9B3F-4707-E901-8B67511A9E5D}"/>
                </a:ext>
              </a:extLst>
            </p:cNvPr>
            <p:cNvSpPr>
              <a:spLocks noChangeArrowheads="1"/>
            </p:cNvSpPr>
            <p:nvPr userDrawn="1"/>
          </p:nvSpPr>
          <p:spPr bwMode="auto">
            <a:xfrm>
              <a:off x="6392" y="1446"/>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Rectangle 257">
              <a:extLst>
                <a:ext uri="{FF2B5EF4-FFF2-40B4-BE49-F238E27FC236}">
                  <a16:creationId xmlns:a16="http://schemas.microsoft.com/office/drawing/2014/main" id="{EA43C507-1019-F858-61AE-F0284A983099}"/>
                </a:ext>
              </a:extLst>
            </p:cNvPr>
            <p:cNvSpPr>
              <a:spLocks noChangeArrowheads="1"/>
            </p:cNvSpPr>
            <p:nvPr userDrawn="1"/>
          </p:nvSpPr>
          <p:spPr bwMode="auto">
            <a:xfrm>
              <a:off x="6426" y="1424"/>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Rectangle 258">
              <a:extLst>
                <a:ext uri="{FF2B5EF4-FFF2-40B4-BE49-F238E27FC236}">
                  <a16:creationId xmlns:a16="http://schemas.microsoft.com/office/drawing/2014/main" id="{432D3431-2771-181A-81BA-7B315AC643D8}"/>
                </a:ext>
              </a:extLst>
            </p:cNvPr>
            <p:cNvSpPr>
              <a:spLocks noChangeArrowheads="1"/>
            </p:cNvSpPr>
            <p:nvPr userDrawn="1"/>
          </p:nvSpPr>
          <p:spPr bwMode="auto">
            <a:xfrm>
              <a:off x="6456" y="1404"/>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Rectangle 259">
              <a:extLst>
                <a:ext uri="{FF2B5EF4-FFF2-40B4-BE49-F238E27FC236}">
                  <a16:creationId xmlns:a16="http://schemas.microsoft.com/office/drawing/2014/main" id="{C1F897A6-C780-2502-9CCC-4BC4BEA5A285}"/>
                </a:ext>
              </a:extLst>
            </p:cNvPr>
            <p:cNvSpPr>
              <a:spLocks noChangeArrowheads="1"/>
            </p:cNvSpPr>
            <p:nvPr userDrawn="1"/>
          </p:nvSpPr>
          <p:spPr bwMode="auto">
            <a:xfrm>
              <a:off x="6481" y="1386"/>
              <a:ext cx="81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260">
              <a:extLst>
                <a:ext uri="{FF2B5EF4-FFF2-40B4-BE49-F238E27FC236}">
                  <a16:creationId xmlns:a16="http://schemas.microsoft.com/office/drawing/2014/main" id="{8C94F348-8B17-CAC6-092E-FAE69D4072FC}"/>
                </a:ext>
              </a:extLst>
            </p:cNvPr>
            <p:cNvSpPr>
              <a:spLocks/>
            </p:cNvSpPr>
            <p:nvPr userDrawn="1"/>
          </p:nvSpPr>
          <p:spPr bwMode="auto">
            <a:xfrm>
              <a:off x="7197" y="1370"/>
              <a:ext cx="164" cy="136"/>
            </a:xfrm>
            <a:custGeom>
              <a:avLst/>
              <a:gdLst>
                <a:gd name="T0" fmla="*/ 164 w 164"/>
                <a:gd name="T1" fmla="*/ 135 h 136"/>
                <a:gd name="T2" fmla="*/ 161 w 164"/>
                <a:gd name="T3" fmla="*/ 136 h 136"/>
                <a:gd name="T4" fmla="*/ 0 w 164"/>
                <a:gd name="T5" fmla="*/ 3 h 136"/>
                <a:gd name="T6" fmla="*/ 3 w 164"/>
                <a:gd name="T7" fmla="*/ 0 h 136"/>
                <a:gd name="T8" fmla="*/ 164 w 164"/>
                <a:gd name="T9" fmla="*/ 135 h 136"/>
              </a:gdLst>
              <a:ahLst/>
              <a:cxnLst>
                <a:cxn ang="0">
                  <a:pos x="T0" y="T1"/>
                </a:cxn>
                <a:cxn ang="0">
                  <a:pos x="T2" y="T3"/>
                </a:cxn>
                <a:cxn ang="0">
                  <a:pos x="T4" y="T5"/>
                </a:cxn>
                <a:cxn ang="0">
                  <a:pos x="T6" y="T7"/>
                </a:cxn>
                <a:cxn ang="0">
                  <a:pos x="T8" y="T9"/>
                </a:cxn>
              </a:cxnLst>
              <a:rect l="0" t="0" r="r" b="b"/>
              <a:pathLst>
                <a:path w="164" h="136">
                  <a:moveTo>
                    <a:pt x="164" y="135"/>
                  </a:moveTo>
                  <a:lnTo>
                    <a:pt x="161" y="136"/>
                  </a:lnTo>
                  <a:lnTo>
                    <a:pt x="0" y="3"/>
                  </a:lnTo>
                  <a:lnTo>
                    <a:pt x="3" y="0"/>
                  </a:lnTo>
                  <a:lnTo>
                    <a:pt x="164"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261">
              <a:extLst>
                <a:ext uri="{FF2B5EF4-FFF2-40B4-BE49-F238E27FC236}">
                  <a16:creationId xmlns:a16="http://schemas.microsoft.com/office/drawing/2014/main" id="{CBA6A57C-9B75-7232-28F4-DDF58286AFC4}"/>
                </a:ext>
              </a:extLst>
            </p:cNvPr>
            <p:cNvSpPr>
              <a:spLocks/>
            </p:cNvSpPr>
            <p:nvPr userDrawn="1"/>
          </p:nvSpPr>
          <p:spPr bwMode="auto">
            <a:xfrm>
              <a:off x="7128" y="1372"/>
              <a:ext cx="128" cy="134"/>
            </a:xfrm>
            <a:custGeom>
              <a:avLst/>
              <a:gdLst>
                <a:gd name="T0" fmla="*/ 0 w 128"/>
                <a:gd name="T1" fmla="*/ 1 h 134"/>
                <a:gd name="T2" fmla="*/ 125 w 128"/>
                <a:gd name="T3" fmla="*/ 134 h 134"/>
                <a:gd name="T4" fmla="*/ 128 w 128"/>
                <a:gd name="T5" fmla="*/ 133 h 134"/>
                <a:gd name="T6" fmla="*/ 2 w 128"/>
                <a:gd name="T7" fmla="*/ 0 h 134"/>
                <a:gd name="T8" fmla="*/ 0 w 128"/>
                <a:gd name="T9" fmla="*/ 1 h 134"/>
              </a:gdLst>
              <a:ahLst/>
              <a:cxnLst>
                <a:cxn ang="0">
                  <a:pos x="T0" y="T1"/>
                </a:cxn>
                <a:cxn ang="0">
                  <a:pos x="T2" y="T3"/>
                </a:cxn>
                <a:cxn ang="0">
                  <a:pos x="T4" y="T5"/>
                </a:cxn>
                <a:cxn ang="0">
                  <a:pos x="T6" y="T7"/>
                </a:cxn>
                <a:cxn ang="0">
                  <a:pos x="T8" y="T9"/>
                </a:cxn>
              </a:cxnLst>
              <a:rect l="0" t="0" r="r" b="b"/>
              <a:pathLst>
                <a:path w="128" h="134">
                  <a:moveTo>
                    <a:pt x="0" y="1"/>
                  </a:moveTo>
                  <a:lnTo>
                    <a:pt x="125" y="134"/>
                  </a:lnTo>
                  <a:lnTo>
                    <a:pt x="128" y="133"/>
                  </a:lnTo>
                  <a:lnTo>
                    <a:pt x="2"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262">
              <a:extLst>
                <a:ext uri="{FF2B5EF4-FFF2-40B4-BE49-F238E27FC236}">
                  <a16:creationId xmlns:a16="http://schemas.microsoft.com/office/drawing/2014/main" id="{1E1FFA37-CD1A-5A34-E263-24449483D789}"/>
                </a:ext>
              </a:extLst>
            </p:cNvPr>
            <p:cNvSpPr>
              <a:spLocks/>
            </p:cNvSpPr>
            <p:nvPr userDrawn="1"/>
          </p:nvSpPr>
          <p:spPr bwMode="auto">
            <a:xfrm>
              <a:off x="7058" y="1372"/>
              <a:ext cx="93" cy="134"/>
            </a:xfrm>
            <a:custGeom>
              <a:avLst/>
              <a:gdLst>
                <a:gd name="T0" fmla="*/ 93 w 93"/>
                <a:gd name="T1" fmla="*/ 133 h 134"/>
                <a:gd name="T2" fmla="*/ 89 w 93"/>
                <a:gd name="T3" fmla="*/ 134 h 134"/>
                <a:gd name="T4" fmla="*/ 0 w 93"/>
                <a:gd name="T5" fmla="*/ 0 h 134"/>
                <a:gd name="T6" fmla="*/ 4 w 93"/>
                <a:gd name="T7" fmla="*/ 0 h 134"/>
                <a:gd name="T8" fmla="*/ 93 w 93"/>
                <a:gd name="T9" fmla="*/ 133 h 134"/>
              </a:gdLst>
              <a:ahLst/>
              <a:cxnLst>
                <a:cxn ang="0">
                  <a:pos x="T0" y="T1"/>
                </a:cxn>
                <a:cxn ang="0">
                  <a:pos x="T2" y="T3"/>
                </a:cxn>
                <a:cxn ang="0">
                  <a:pos x="T4" y="T5"/>
                </a:cxn>
                <a:cxn ang="0">
                  <a:pos x="T6" y="T7"/>
                </a:cxn>
                <a:cxn ang="0">
                  <a:pos x="T8" y="T9"/>
                </a:cxn>
              </a:cxnLst>
              <a:rect l="0" t="0" r="r" b="b"/>
              <a:pathLst>
                <a:path w="93" h="134">
                  <a:moveTo>
                    <a:pt x="93" y="133"/>
                  </a:moveTo>
                  <a:lnTo>
                    <a:pt x="89" y="134"/>
                  </a:lnTo>
                  <a:lnTo>
                    <a:pt x="0" y="0"/>
                  </a:lnTo>
                  <a:lnTo>
                    <a:pt x="4" y="0"/>
                  </a:lnTo>
                  <a:lnTo>
                    <a:pt x="93"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263">
              <a:extLst>
                <a:ext uri="{FF2B5EF4-FFF2-40B4-BE49-F238E27FC236}">
                  <a16:creationId xmlns:a16="http://schemas.microsoft.com/office/drawing/2014/main" id="{D87DC666-F0EA-9E27-02CB-3F0E3F153988}"/>
                </a:ext>
              </a:extLst>
            </p:cNvPr>
            <p:cNvSpPr>
              <a:spLocks/>
            </p:cNvSpPr>
            <p:nvPr userDrawn="1"/>
          </p:nvSpPr>
          <p:spPr bwMode="auto">
            <a:xfrm>
              <a:off x="6988" y="1372"/>
              <a:ext cx="58" cy="134"/>
            </a:xfrm>
            <a:custGeom>
              <a:avLst/>
              <a:gdLst>
                <a:gd name="T0" fmla="*/ 58 w 58"/>
                <a:gd name="T1" fmla="*/ 133 h 134"/>
                <a:gd name="T2" fmla="*/ 54 w 58"/>
                <a:gd name="T3" fmla="*/ 134 h 134"/>
                <a:gd name="T4" fmla="*/ 0 w 58"/>
                <a:gd name="T5" fmla="*/ 0 h 134"/>
                <a:gd name="T6" fmla="*/ 4 w 58"/>
                <a:gd name="T7" fmla="*/ 0 h 134"/>
                <a:gd name="T8" fmla="*/ 58 w 58"/>
                <a:gd name="T9" fmla="*/ 133 h 134"/>
              </a:gdLst>
              <a:ahLst/>
              <a:cxnLst>
                <a:cxn ang="0">
                  <a:pos x="T0" y="T1"/>
                </a:cxn>
                <a:cxn ang="0">
                  <a:pos x="T2" y="T3"/>
                </a:cxn>
                <a:cxn ang="0">
                  <a:pos x="T4" y="T5"/>
                </a:cxn>
                <a:cxn ang="0">
                  <a:pos x="T6" y="T7"/>
                </a:cxn>
                <a:cxn ang="0">
                  <a:pos x="T8" y="T9"/>
                </a:cxn>
              </a:cxnLst>
              <a:rect l="0" t="0" r="r" b="b"/>
              <a:pathLst>
                <a:path w="58" h="134">
                  <a:moveTo>
                    <a:pt x="58" y="133"/>
                  </a:moveTo>
                  <a:lnTo>
                    <a:pt x="54" y="134"/>
                  </a:lnTo>
                  <a:lnTo>
                    <a:pt x="0" y="0"/>
                  </a:lnTo>
                  <a:lnTo>
                    <a:pt x="4" y="0"/>
                  </a:lnTo>
                  <a:lnTo>
                    <a:pt x="58"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264">
              <a:extLst>
                <a:ext uri="{FF2B5EF4-FFF2-40B4-BE49-F238E27FC236}">
                  <a16:creationId xmlns:a16="http://schemas.microsoft.com/office/drawing/2014/main" id="{732EA479-EB97-B4F0-7602-FDF2CCCE0BE8}"/>
                </a:ext>
              </a:extLst>
            </p:cNvPr>
            <p:cNvSpPr>
              <a:spLocks/>
            </p:cNvSpPr>
            <p:nvPr userDrawn="1"/>
          </p:nvSpPr>
          <p:spPr bwMode="auto">
            <a:xfrm>
              <a:off x="6919" y="1372"/>
              <a:ext cx="22" cy="134"/>
            </a:xfrm>
            <a:custGeom>
              <a:avLst/>
              <a:gdLst>
                <a:gd name="T0" fmla="*/ 0 w 22"/>
                <a:gd name="T1" fmla="*/ 0 h 134"/>
                <a:gd name="T2" fmla="*/ 18 w 22"/>
                <a:gd name="T3" fmla="*/ 134 h 134"/>
                <a:gd name="T4" fmla="*/ 22 w 22"/>
                <a:gd name="T5" fmla="*/ 134 h 134"/>
                <a:gd name="T6" fmla="*/ 4 w 22"/>
                <a:gd name="T7" fmla="*/ 0 h 134"/>
                <a:gd name="T8" fmla="*/ 0 w 22"/>
                <a:gd name="T9" fmla="*/ 0 h 134"/>
              </a:gdLst>
              <a:ahLst/>
              <a:cxnLst>
                <a:cxn ang="0">
                  <a:pos x="T0" y="T1"/>
                </a:cxn>
                <a:cxn ang="0">
                  <a:pos x="T2" y="T3"/>
                </a:cxn>
                <a:cxn ang="0">
                  <a:pos x="T4" y="T5"/>
                </a:cxn>
                <a:cxn ang="0">
                  <a:pos x="T6" y="T7"/>
                </a:cxn>
                <a:cxn ang="0">
                  <a:pos x="T8" y="T9"/>
                </a:cxn>
              </a:cxnLst>
              <a:rect l="0" t="0" r="r" b="b"/>
              <a:pathLst>
                <a:path w="22" h="134">
                  <a:moveTo>
                    <a:pt x="0" y="0"/>
                  </a:moveTo>
                  <a:lnTo>
                    <a:pt x="18" y="134"/>
                  </a:lnTo>
                  <a:lnTo>
                    <a:pt x="22" y="134"/>
                  </a:lnTo>
                  <a:lnTo>
                    <a:pt x="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265">
              <a:extLst>
                <a:ext uri="{FF2B5EF4-FFF2-40B4-BE49-F238E27FC236}">
                  <a16:creationId xmlns:a16="http://schemas.microsoft.com/office/drawing/2014/main" id="{C7F556A6-662A-852E-DAD6-7E80C97DDF9B}"/>
                </a:ext>
              </a:extLst>
            </p:cNvPr>
            <p:cNvSpPr>
              <a:spLocks/>
            </p:cNvSpPr>
            <p:nvPr userDrawn="1"/>
          </p:nvSpPr>
          <p:spPr bwMode="auto">
            <a:xfrm>
              <a:off x="6832" y="1372"/>
              <a:ext cx="21" cy="133"/>
            </a:xfrm>
            <a:custGeom>
              <a:avLst/>
              <a:gdLst>
                <a:gd name="T0" fmla="*/ 0 w 21"/>
                <a:gd name="T1" fmla="*/ 133 h 133"/>
                <a:gd name="T2" fmla="*/ 3 w 21"/>
                <a:gd name="T3" fmla="*/ 133 h 133"/>
                <a:gd name="T4" fmla="*/ 21 w 21"/>
                <a:gd name="T5" fmla="*/ 0 h 133"/>
                <a:gd name="T6" fmla="*/ 18 w 21"/>
                <a:gd name="T7" fmla="*/ 0 h 133"/>
                <a:gd name="T8" fmla="*/ 0 w 21"/>
                <a:gd name="T9" fmla="*/ 133 h 133"/>
              </a:gdLst>
              <a:ahLst/>
              <a:cxnLst>
                <a:cxn ang="0">
                  <a:pos x="T0" y="T1"/>
                </a:cxn>
                <a:cxn ang="0">
                  <a:pos x="T2" y="T3"/>
                </a:cxn>
                <a:cxn ang="0">
                  <a:pos x="T4" y="T5"/>
                </a:cxn>
                <a:cxn ang="0">
                  <a:pos x="T6" y="T7"/>
                </a:cxn>
                <a:cxn ang="0">
                  <a:pos x="T8" y="T9"/>
                </a:cxn>
              </a:cxnLst>
              <a:rect l="0" t="0" r="r" b="b"/>
              <a:pathLst>
                <a:path w="21" h="133">
                  <a:moveTo>
                    <a:pt x="0" y="133"/>
                  </a:moveTo>
                  <a:lnTo>
                    <a:pt x="3" y="133"/>
                  </a:lnTo>
                  <a:lnTo>
                    <a:pt x="21" y="0"/>
                  </a:lnTo>
                  <a:lnTo>
                    <a:pt x="18" y="0"/>
                  </a:lnTo>
                  <a:lnTo>
                    <a:pt x="0"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266">
              <a:extLst>
                <a:ext uri="{FF2B5EF4-FFF2-40B4-BE49-F238E27FC236}">
                  <a16:creationId xmlns:a16="http://schemas.microsoft.com/office/drawing/2014/main" id="{89D395B6-DA42-7B66-2972-C08352362903}"/>
                </a:ext>
              </a:extLst>
            </p:cNvPr>
            <p:cNvSpPr>
              <a:spLocks/>
            </p:cNvSpPr>
            <p:nvPr userDrawn="1"/>
          </p:nvSpPr>
          <p:spPr bwMode="auto">
            <a:xfrm>
              <a:off x="6727" y="1372"/>
              <a:ext cx="57" cy="134"/>
            </a:xfrm>
            <a:custGeom>
              <a:avLst/>
              <a:gdLst>
                <a:gd name="T0" fmla="*/ 57 w 57"/>
                <a:gd name="T1" fmla="*/ 0 h 134"/>
                <a:gd name="T2" fmla="*/ 3 w 57"/>
                <a:gd name="T3" fmla="*/ 134 h 134"/>
                <a:gd name="T4" fmla="*/ 0 w 57"/>
                <a:gd name="T5" fmla="*/ 133 h 134"/>
                <a:gd name="T6" fmla="*/ 54 w 57"/>
                <a:gd name="T7" fmla="*/ 0 h 134"/>
                <a:gd name="T8" fmla="*/ 57 w 57"/>
                <a:gd name="T9" fmla="*/ 0 h 134"/>
              </a:gdLst>
              <a:ahLst/>
              <a:cxnLst>
                <a:cxn ang="0">
                  <a:pos x="T0" y="T1"/>
                </a:cxn>
                <a:cxn ang="0">
                  <a:pos x="T2" y="T3"/>
                </a:cxn>
                <a:cxn ang="0">
                  <a:pos x="T4" y="T5"/>
                </a:cxn>
                <a:cxn ang="0">
                  <a:pos x="T6" y="T7"/>
                </a:cxn>
                <a:cxn ang="0">
                  <a:pos x="T8" y="T9"/>
                </a:cxn>
              </a:cxnLst>
              <a:rect l="0" t="0" r="r" b="b"/>
              <a:pathLst>
                <a:path w="57" h="134">
                  <a:moveTo>
                    <a:pt x="57" y="0"/>
                  </a:moveTo>
                  <a:lnTo>
                    <a:pt x="3" y="134"/>
                  </a:lnTo>
                  <a:lnTo>
                    <a:pt x="0" y="133"/>
                  </a:lnTo>
                  <a:lnTo>
                    <a:pt x="54" y="0"/>
                  </a:ln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267">
              <a:extLst>
                <a:ext uri="{FF2B5EF4-FFF2-40B4-BE49-F238E27FC236}">
                  <a16:creationId xmlns:a16="http://schemas.microsoft.com/office/drawing/2014/main" id="{6349B96A-70FA-3F72-3545-8DED130EA2EF}"/>
                </a:ext>
              </a:extLst>
            </p:cNvPr>
            <p:cNvSpPr>
              <a:spLocks/>
            </p:cNvSpPr>
            <p:nvPr userDrawn="1"/>
          </p:nvSpPr>
          <p:spPr bwMode="auto">
            <a:xfrm>
              <a:off x="6622" y="1372"/>
              <a:ext cx="93" cy="134"/>
            </a:xfrm>
            <a:custGeom>
              <a:avLst/>
              <a:gdLst>
                <a:gd name="T0" fmla="*/ 93 w 93"/>
                <a:gd name="T1" fmla="*/ 0 h 134"/>
                <a:gd name="T2" fmla="*/ 3 w 93"/>
                <a:gd name="T3" fmla="*/ 134 h 134"/>
                <a:gd name="T4" fmla="*/ 0 w 93"/>
                <a:gd name="T5" fmla="*/ 133 h 134"/>
                <a:gd name="T6" fmla="*/ 89 w 93"/>
                <a:gd name="T7" fmla="*/ 0 h 134"/>
                <a:gd name="T8" fmla="*/ 93 w 93"/>
                <a:gd name="T9" fmla="*/ 0 h 134"/>
              </a:gdLst>
              <a:ahLst/>
              <a:cxnLst>
                <a:cxn ang="0">
                  <a:pos x="T0" y="T1"/>
                </a:cxn>
                <a:cxn ang="0">
                  <a:pos x="T2" y="T3"/>
                </a:cxn>
                <a:cxn ang="0">
                  <a:pos x="T4" y="T5"/>
                </a:cxn>
                <a:cxn ang="0">
                  <a:pos x="T6" y="T7"/>
                </a:cxn>
                <a:cxn ang="0">
                  <a:pos x="T8" y="T9"/>
                </a:cxn>
              </a:cxnLst>
              <a:rect l="0" t="0" r="r" b="b"/>
              <a:pathLst>
                <a:path w="93" h="134">
                  <a:moveTo>
                    <a:pt x="93" y="0"/>
                  </a:moveTo>
                  <a:lnTo>
                    <a:pt x="3" y="134"/>
                  </a:lnTo>
                  <a:lnTo>
                    <a:pt x="0" y="133"/>
                  </a:lnTo>
                  <a:lnTo>
                    <a:pt x="89" y="0"/>
                  </a:lnTo>
                  <a:lnTo>
                    <a:pt x="9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268">
              <a:extLst>
                <a:ext uri="{FF2B5EF4-FFF2-40B4-BE49-F238E27FC236}">
                  <a16:creationId xmlns:a16="http://schemas.microsoft.com/office/drawing/2014/main" id="{C4732048-9E96-F14A-7A37-8A9E30C06DA8}"/>
                </a:ext>
              </a:extLst>
            </p:cNvPr>
            <p:cNvSpPr>
              <a:spLocks/>
            </p:cNvSpPr>
            <p:nvPr userDrawn="1"/>
          </p:nvSpPr>
          <p:spPr bwMode="auto">
            <a:xfrm>
              <a:off x="6517" y="1371"/>
              <a:ext cx="127" cy="135"/>
            </a:xfrm>
            <a:custGeom>
              <a:avLst/>
              <a:gdLst>
                <a:gd name="T0" fmla="*/ 0 w 127"/>
                <a:gd name="T1" fmla="*/ 134 h 135"/>
                <a:gd name="T2" fmla="*/ 2 w 127"/>
                <a:gd name="T3" fmla="*/ 135 h 135"/>
                <a:gd name="T4" fmla="*/ 127 w 127"/>
                <a:gd name="T5" fmla="*/ 1 h 135"/>
                <a:gd name="T6" fmla="*/ 125 w 127"/>
                <a:gd name="T7" fmla="*/ 0 h 135"/>
                <a:gd name="T8" fmla="*/ 0 w 127"/>
                <a:gd name="T9" fmla="*/ 134 h 135"/>
              </a:gdLst>
              <a:ahLst/>
              <a:cxnLst>
                <a:cxn ang="0">
                  <a:pos x="T0" y="T1"/>
                </a:cxn>
                <a:cxn ang="0">
                  <a:pos x="T2" y="T3"/>
                </a:cxn>
                <a:cxn ang="0">
                  <a:pos x="T4" y="T5"/>
                </a:cxn>
                <a:cxn ang="0">
                  <a:pos x="T6" y="T7"/>
                </a:cxn>
                <a:cxn ang="0">
                  <a:pos x="T8" y="T9"/>
                </a:cxn>
              </a:cxnLst>
              <a:rect l="0" t="0" r="r" b="b"/>
              <a:pathLst>
                <a:path w="127" h="135">
                  <a:moveTo>
                    <a:pt x="0" y="134"/>
                  </a:moveTo>
                  <a:lnTo>
                    <a:pt x="2" y="135"/>
                  </a:lnTo>
                  <a:lnTo>
                    <a:pt x="127" y="1"/>
                  </a:lnTo>
                  <a:lnTo>
                    <a:pt x="125" y="0"/>
                  </a:lnTo>
                  <a:lnTo>
                    <a:pt x="0"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269">
              <a:extLst>
                <a:ext uri="{FF2B5EF4-FFF2-40B4-BE49-F238E27FC236}">
                  <a16:creationId xmlns:a16="http://schemas.microsoft.com/office/drawing/2014/main" id="{ED9B8418-BF5A-DDC9-9FEA-7F67B5705DE2}"/>
                </a:ext>
              </a:extLst>
            </p:cNvPr>
            <p:cNvSpPr>
              <a:spLocks/>
            </p:cNvSpPr>
            <p:nvPr userDrawn="1"/>
          </p:nvSpPr>
          <p:spPr bwMode="auto">
            <a:xfrm>
              <a:off x="6411" y="1370"/>
              <a:ext cx="164" cy="136"/>
            </a:xfrm>
            <a:custGeom>
              <a:avLst/>
              <a:gdLst>
                <a:gd name="T0" fmla="*/ 164 w 164"/>
                <a:gd name="T1" fmla="*/ 3 h 136"/>
                <a:gd name="T2" fmla="*/ 3 w 164"/>
                <a:gd name="T3" fmla="*/ 136 h 136"/>
                <a:gd name="T4" fmla="*/ 0 w 164"/>
                <a:gd name="T5" fmla="*/ 135 h 136"/>
                <a:gd name="T6" fmla="*/ 162 w 164"/>
                <a:gd name="T7" fmla="*/ 0 h 136"/>
                <a:gd name="T8" fmla="*/ 164 w 164"/>
                <a:gd name="T9" fmla="*/ 3 h 136"/>
              </a:gdLst>
              <a:ahLst/>
              <a:cxnLst>
                <a:cxn ang="0">
                  <a:pos x="T0" y="T1"/>
                </a:cxn>
                <a:cxn ang="0">
                  <a:pos x="T2" y="T3"/>
                </a:cxn>
                <a:cxn ang="0">
                  <a:pos x="T4" y="T5"/>
                </a:cxn>
                <a:cxn ang="0">
                  <a:pos x="T6" y="T7"/>
                </a:cxn>
                <a:cxn ang="0">
                  <a:pos x="T8" y="T9"/>
                </a:cxn>
              </a:cxnLst>
              <a:rect l="0" t="0" r="r" b="b"/>
              <a:pathLst>
                <a:path w="164" h="136">
                  <a:moveTo>
                    <a:pt x="164" y="3"/>
                  </a:moveTo>
                  <a:lnTo>
                    <a:pt x="3" y="136"/>
                  </a:lnTo>
                  <a:lnTo>
                    <a:pt x="0" y="135"/>
                  </a:lnTo>
                  <a:lnTo>
                    <a:pt x="162" y="0"/>
                  </a:lnTo>
                  <a:lnTo>
                    <a:pt x="16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270">
              <a:extLst>
                <a:ext uri="{FF2B5EF4-FFF2-40B4-BE49-F238E27FC236}">
                  <a16:creationId xmlns:a16="http://schemas.microsoft.com/office/drawing/2014/main" id="{CD063125-D3EF-4F0B-2C02-87AE8981D3E2}"/>
                </a:ext>
              </a:extLst>
            </p:cNvPr>
            <p:cNvSpPr>
              <a:spLocks noEditPoints="1"/>
            </p:cNvSpPr>
            <p:nvPr userDrawn="1"/>
          </p:nvSpPr>
          <p:spPr bwMode="auto">
            <a:xfrm>
              <a:off x="6301" y="1221"/>
              <a:ext cx="1170" cy="85"/>
            </a:xfrm>
            <a:custGeom>
              <a:avLst/>
              <a:gdLst>
                <a:gd name="T0" fmla="*/ 1170 w 1170"/>
                <a:gd name="T1" fmla="*/ 85 h 85"/>
                <a:gd name="T2" fmla="*/ 0 w 1170"/>
                <a:gd name="T3" fmla="*/ 85 h 85"/>
                <a:gd name="T4" fmla="*/ 202 w 1170"/>
                <a:gd name="T5" fmla="*/ 0 h 85"/>
                <a:gd name="T6" fmla="*/ 967 w 1170"/>
                <a:gd name="T7" fmla="*/ 0 h 85"/>
                <a:gd name="T8" fmla="*/ 1170 w 1170"/>
                <a:gd name="T9" fmla="*/ 85 h 85"/>
                <a:gd name="T10" fmla="*/ 14 w 1170"/>
                <a:gd name="T11" fmla="*/ 83 h 85"/>
                <a:gd name="T12" fmla="*/ 1158 w 1170"/>
                <a:gd name="T13" fmla="*/ 83 h 85"/>
                <a:gd name="T14" fmla="*/ 967 w 1170"/>
                <a:gd name="T15" fmla="*/ 3 h 85"/>
                <a:gd name="T16" fmla="*/ 204 w 1170"/>
                <a:gd name="T17" fmla="*/ 3 h 85"/>
                <a:gd name="T18" fmla="*/ 14 w 1170"/>
                <a:gd name="T19" fmla="*/ 8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0" h="85">
                  <a:moveTo>
                    <a:pt x="1170" y="85"/>
                  </a:moveTo>
                  <a:lnTo>
                    <a:pt x="0" y="85"/>
                  </a:lnTo>
                  <a:lnTo>
                    <a:pt x="202" y="0"/>
                  </a:lnTo>
                  <a:lnTo>
                    <a:pt x="967" y="0"/>
                  </a:lnTo>
                  <a:lnTo>
                    <a:pt x="1170" y="85"/>
                  </a:lnTo>
                  <a:close/>
                  <a:moveTo>
                    <a:pt x="14" y="83"/>
                  </a:moveTo>
                  <a:lnTo>
                    <a:pt x="1158" y="83"/>
                  </a:lnTo>
                  <a:lnTo>
                    <a:pt x="967" y="3"/>
                  </a:lnTo>
                  <a:lnTo>
                    <a:pt x="204" y="3"/>
                  </a:lnTo>
                  <a:lnTo>
                    <a:pt x="14"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Rectangle 271">
              <a:extLst>
                <a:ext uri="{FF2B5EF4-FFF2-40B4-BE49-F238E27FC236}">
                  <a16:creationId xmlns:a16="http://schemas.microsoft.com/office/drawing/2014/main" id="{0BC73CA2-3F8B-6689-B73C-FAA441E21008}"/>
                </a:ext>
              </a:extLst>
            </p:cNvPr>
            <p:cNvSpPr>
              <a:spLocks noChangeArrowheads="1"/>
            </p:cNvSpPr>
            <p:nvPr userDrawn="1"/>
          </p:nvSpPr>
          <p:spPr bwMode="auto">
            <a:xfrm>
              <a:off x="6353" y="1284"/>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Rectangle 272">
              <a:extLst>
                <a:ext uri="{FF2B5EF4-FFF2-40B4-BE49-F238E27FC236}">
                  <a16:creationId xmlns:a16="http://schemas.microsoft.com/office/drawing/2014/main" id="{9F880377-6096-75EB-AE5F-1D4265C4C5F0}"/>
                </a:ext>
              </a:extLst>
            </p:cNvPr>
            <p:cNvSpPr>
              <a:spLocks noChangeArrowheads="1"/>
            </p:cNvSpPr>
            <p:nvPr userDrawn="1"/>
          </p:nvSpPr>
          <p:spPr bwMode="auto">
            <a:xfrm>
              <a:off x="6392" y="1269"/>
              <a:ext cx="988"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Rectangle 273">
              <a:extLst>
                <a:ext uri="{FF2B5EF4-FFF2-40B4-BE49-F238E27FC236}">
                  <a16:creationId xmlns:a16="http://schemas.microsoft.com/office/drawing/2014/main" id="{48BAB7B4-C986-B719-5969-C078A848C791}"/>
                </a:ext>
              </a:extLst>
            </p:cNvPr>
            <p:cNvSpPr>
              <a:spLocks noChangeArrowheads="1"/>
            </p:cNvSpPr>
            <p:nvPr userDrawn="1"/>
          </p:nvSpPr>
          <p:spPr bwMode="auto">
            <a:xfrm>
              <a:off x="6426" y="1255"/>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Rectangle 274">
              <a:extLst>
                <a:ext uri="{FF2B5EF4-FFF2-40B4-BE49-F238E27FC236}">
                  <a16:creationId xmlns:a16="http://schemas.microsoft.com/office/drawing/2014/main" id="{C233327D-7CB1-B4E1-828E-2162CABC7B73}"/>
                </a:ext>
              </a:extLst>
            </p:cNvPr>
            <p:cNvSpPr>
              <a:spLocks noChangeArrowheads="1"/>
            </p:cNvSpPr>
            <p:nvPr userDrawn="1"/>
          </p:nvSpPr>
          <p:spPr bwMode="auto">
            <a:xfrm>
              <a:off x="6456" y="1242"/>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Rectangle 275">
              <a:extLst>
                <a:ext uri="{FF2B5EF4-FFF2-40B4-BE49-F238E27FC236}">
                  <a16:creationId xmlns:a16="http://schemas.microsoft.com/office/drawing/2014/main" id="{F095AB89-466E-89A1-89B1-378DFE0B0606}"/>
                </a:ext>
              </a:extLst>
            </p:cNvPr>
            <p:cNvSpPr>
              <a:spLocks noChangeArrowheads="1"/>
            </p:cNvSpPr>
            <p:nvPr userDrawn="1"/>
          </p:nvSpPr>
          <p:spPr bwMode="auto">
            <a:xfrm>
              <a:off x="6481" y="1231"/>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Freeform 276">
              <a:extLst>
                <a:ext uri="{FF2B5EF4-FFF2-40B4-BE49-F238E27FC236}">
                  <a16:creationId xmlns:a16="http://schemas.microsoft.com/office/drawing/2014/main" id="{D7DBCE70-2A20-2E15-081A-321A26B34D24}"/>
                </a:ext>
              </a:extLst>
            </p:cNvPr>
            <p:cNvSpPr>
              <a:spLocks/>
            </p:cNvSpPr>
            <p:nvPr userDrawn="1"/>
          </p:nvSpPr>
          <p:spPr bwMode="auto">
            <a:xfrm>
              <a:off x="7197" y="1222"/>
              <a:ext cx="164" cy="84"/>
            </a:xfrm>
            <a:custGeom>
              <a:avLst/>
              <a:gdLst>
                <a:gd name="T0" fmla="*/ 0 w 164"/>
                <a:gd name="T1" fmla="*/ 2 h 84"/>
                <a:gd name="T2" fmla="*/ 161 w 164"/>
                <a:gd name="T3" fmla="*/ 84 h 84"/>
                <a:gd name="T4" fmla="*/ 164 w 164"/>
                <a:gd name="T5" fmla="*/ 82 h 84"/>
                <a:gd name="T6" fmla="*/ 2 w 164"/>
                <a:gd name="T7" fmla="*/ 0 h 84"/>
                <a:gd name="T8" fmla="*/ 0 w 164"/>
                <a:gd name="T9" fmla="*/ 2 h 84"/>
              </a:gdLst>
              <a:ahLst/>
              <a:cxnLst>
                <a:cxn ang="0">
                  <a:pos x="T0" y="T1"/>
                </a:cxn>
                <a:cxn ang="0">
                  <a:pos x="T2" y="T3"/>
                </a:cxn>
                <a:cxn ang="0">
                  <a:pos x="T4" y="T5"/>
                </a:cxn>
                <a:cxn ang="0">
                  <a:pos x="T6" y="T7"/>
                </a:cxn>
                <a:cxn ang="0">
                  <a:pos x="T8" y="T9"/>
                </a:cxn>
              </a:cxnLst>
              <a:rect l="0" t="0" r="r" b="b"/>
              <a:pathLst>
                <a:path w="164" h="84">
                  <a:moveTo>
                    <a:pt x="0" y="2"/>
                  </a:moveTo>
                  <a:lnTo>
                    <a:pt x="161" y="84"/>
                  </a:lnTo>
                  <a:lnTo>
                    <a:pt x="164" y="82"/>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Freeform 277">
              <a:extLst>
                <a:ext uri="{FF2B5EF4-FFF2-40B4-BE49-F238E27FC236}">
                  <a16:creationId xmlns:a16="http://schemas.microsoft.com/office/drawing/2014/main" id="{7360AD73-7009-2981-087C-E702CAFD91C4}"/>
                </a:ext>
              </a:extLst>
            </p:cNvPr>
            <p:cNvSpPr>
              <a:spLocks/>
            </p:cNvSpPr>
            <p:nvPr userDrawn="1"/>
          </p:nvSpPr>
          <p:spPr bwMode="auto">
            <a:xfrm>
              <a:off x="7127" y="1222"/>
              <a:ext cx="128" cy="84"/>
            </a:xfrm>
            <a:custGeom>
              <a:avLst/>
              <a:gdLst>
                <a:gd name="T0" fmla="*/ 0 w 128"/>
                <a:gd name="T1" fmla="*/ 1 h 84"/>
                <a:gd name="T2" fmla="*/ 126 w 128"/>
                <a:gd name="T3" fmla="*/ 84 h 84"/>
                <a:gd name="T4" fmla="*/ 128 w 128"/>
                <a:gd name="T5" fmla="*/ 82 h 84"/>
                <a:gd name="T6" fmla="*/ 3 w 128"/>
                <a:gd name="T7" fmla="*/ 0 h 84"/>
                <a:gd name="T8" fmla="*/ 0 w 128"/>
                <a:gd name="T9" fmla="*/ 1 h 84"/>
              </a:gdLst>
              <a:ahLst/>
              <a:cxnLst>
                <a:cxn ang="0">
                  <a:pos x="T0" y="T1"/>
                </a:cxn>
                <a:cxn ang="0">
                  <a:pos x="T2" y="T3"/>
                </a:cxn>
                <a:cxn ang="0">
                  <a:pos x="T4" y="T5"/>
                </a:cxn>
                <a:cxn ang="0">
                  <a:pos x="T6" y="T7"/>
                </a:cxn>
                <a:cxn ang="0">
                  <a:pos x="T8" y="T9"/>
                </a:cxn>
              </a:cxnLst>
              <a:rect l="0" t="0" r="r" b="b"/>
              <a:pathLst>
                <a:path w="128" h="84">
                  <a:moveTo>
                    <a:pt x="0" y="1"/>
                  </a:moveTo>
                  <a:lnTo>
                    <a:pt x="126" y="84"/>
                  </a:lnTo>
                  <a:lnTo>
                    <a:pt x="128"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Freeform 278">
              <a:extLst>
                <a:ext uri="{FF2B5EF4-FFF2-40B4-BE49-F238E27FC236}">
                  <a16:creationId xmlns:a16="http://schemas.microsoft.com/office/drawing/2014/main" id="{CAF3CD69-7E97-CCDB-2FC5-9C1F0C4B8A3F}"/>
                </a:ext>
              </a:extLst>
            </p:cNvPr>
            <p:cNvSpPr>
              <a:spLocks/>
            </p:cNvSpPr>
            <p:nvPr userDrawn="1"/>
          </p:nvSpPr>
          <p:spPr bwMode="auto">
            <a:xfrm>
              <a:off x="7059" y="1222"/>
              <a:ext cx="92" cy="84"/>
            </a:xfrm>
            <a:custGeom>
              <a:avLst/>
              <a:gdLst>
                <a:gd name="T0" fmla="*/ 0 w 92"/>
                <a:gd name="T1" fmla="*/ 1 h 84"/>
                <a:gd name="T2" fmla="*/ 89 w 92"/>
                <a:gd name="T3" fmla="*/ 84 h 84"/>
                <a:gd name="T4" fmla="*/ 92 w 92"/>
                <a:gd name="T5" fmla="*/ 82 h 84"/>
                <a:gd name="T6" fmla="*/ 3 w 92"/>
                <a:gd name="T7" fmla="*/ 0 h 84"/>
                <a:gd name="T8" fmla="*/ 0 w 92"/>
                <a:gd name="T9" fmla="*/ 1 h 84"/>
              </a:gdLst>
              <a:ahLst/>
              <a:cxnLst>
                <a:cxn ang="0">
                  <a:pos x="T0" y="T1"/>
                </a:cxn>
                <a:cxn ang="0">
                  <a:pos x="T2" y="T3"/>
                </a:cxn>
                <a:cxn ang="0">
                  <a:pos x="T4" y="T5"/>
                </a:cxn>
                <a:cxn ang="0">
                  <a:pos x="T6" y="T7"/>
                </a:cxn>
                <a:cxn ang="0">
                  <a:pos x="T8" y="T9"/>
                </a:cxn>
              </a:cxnLst>
              <a:rect l="0" t="0" r="r" b="b"/>
              <a:pathLst>
                <a:path w="92" h="84">
                  <a:moveTo>
                    <a:pt x="0" y="1"/>
                  </a:moveTo>
                  <a:lnTo>
                    <a:pt x="89" y="84"/>
                  </a:lnTo>
                  <a:lnTo>
                    <a:pt x="92"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279">
              <a:extLst>
                <a:ext uri="{FF2B5EF4-FFF2-40B4-BE49-F238E27FC236}">
                  <a16:creationId xmlns:a16="http://schemas.microsoft.com/office/drawing/2014/main" id="{C2D3AA62-B5BD-DB1F-B2D3-E12B200A32FA}"/>
                </a:ext>
              </a:extLst>
            </p:cNvPr>
            <p:cNvSpPr>
              <a:spLocks/>
            </p:cNvSpPr>
            <p:nvPr userDrawn="1"/>
          </p:nvSpPr>
          <p:spPr bwMode="auto">
            <a:xfrm>
              <a:off x="6989" y="1222"/>
              <a:ext cx="57" cy="83"/>
            </a:xfrm>
            <a:custGeom>
              <a:avLst/>
              <a:gdLst>
                <a:gd name="T0" fmla="*/ 0 w 57"/>
                <a:gd name="T1" fmla="*/ 1 h 83"/>
                <a:gd name="T2" fmla="*/ 54 w 57"/>
                <a:gd name="T3" fmla="*/ 83 h 83"/>
                <a:gd name="T4" fmla="*/ 57 w 57"/>
                <a:gd name="T5" fmla="*/ 82 h 83"/>
                <a:gd name="T6" fmla="*/ 3 w 57"/>
                <a:gd name="T7" fmla="*/ 0 h 83"/>
                <a:gd name="T8" fmla="*/ 0 w 57"/>
                <a:gd name="T9" fmla="*/ 1 h 83"/>
              </a:gdLst>
              <a:ahLst/>
              <a:cxnLst>
                <a:cxn ang="0">
                  <a:pos x="T0" y="T1"/>
                </a:cxn>
                <a:cxn ang="0">
                  <a:pos x="T2" y="T3"/>
                </a:cxn>
                <a:cxn ang="0">
                  <a:pos x="T4" y="T5"/>
                </a:cxn>
                <a:cxn ang="0">
                  <a:pos x="T6" y="T7"/>
                </a:cxn>
                <a:cxn ang="0">
                  <a:pos x="T8" y="T9"/>
                </a:cxn>
              </a:cxnLst>
              <a:rect l="0" t="0" r="r" b="b"/>
              <a:pathLst>
                <a:path w="57" h="83">
                  <a:moveTo>
                    <a:pt x="0" y="1"/>
                  </a:moveTo>
                  <a:lnTo>
                    <a:pt x="54" y="83"/>
                  </a:lnTo>
                  <a:lnTo>
                    <a:pt x="57"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280">
              <a:extLst>
                <a:ext uri="{FF2B5EF4-FFF2-40B4-BE49-F238E27FC236}">
                  <a16:creationId xmlns:a16="http://schemas.microsoft.com/office/drawing/2014/main" id="{4907F7AE-BBC1-EA44-9568-8375C059B8DA}"/>
                </a:ext>
              </a:extLst>
            </p:cNvPr>
            <p:cNvSpPr>
              <a:spLocks/>
            </p:cNvSpPr>
            <p:nvPr userDrawn="1"/>
          </p:nvSpPr>
          <p:spPr bwMode="auto">
            <a:xfrm>
              <a:off x="6919" y="1222"/>
              <a:ext cx="22" cy="83"/>
            </a:xfrm>
            <a:custGeom>
              <a:avLst/>
              <a:gdLst>
                <a:gd name="T0" fmla="*/ 22 w 22"/>
                <a:gd name="T1" fmla="*/ 82 h 83"/>
                <a:gd name="T2" fmla="*/ 18 w 22"/>
                <a:gd name="T3" fmla="*/ 83 h 83"/>
                <a:gd name="T4" fmla="*/ 0 w 22"/>
                <a:gd name="T5" fmla="*/ 0 h 83"/>
                <a:gd name="T6" fmla="*/ 4 w 22"/>
                <a:gd name="T7" fmla="*/ 0 h 83"/>
                <a:gd name="T8" fmla="*/ 22 w 22"/>
                <a:gd name="T9" fmla="*/ 82 h 83"/>
              </a:gdLst>
              <a:ahLst/>
              <a:cxnLst>
                <a:cxn ang="0">
                  <a:pos x="T0" y="T1"/>
                </a:cxn>
                <a:cxn ang="0">
                  <a:pos x="T2" y="T3"/>
                </a:cxn>
                <a:cxn ang="0">
                  <a:pos x="T4" y="T5"/>
                </a:cxn>
                <a:cxn ang="0">
                  <a:pos x="T6" y="T7"/>
                </a:cxn>
                <a:cxn ang="0">
                  <a:pos x="T8" y="T9"/>
                </a:cxn>
              </a:cxnLst>
              <a:rect l="0" t="0" r="r" b="b"/>
              <a:pathLst>
                <a:path w="22" h="83">
                  <a:moveTo>
                    <a:pt x="22" y="82"/>
                  </a:moveTo>
                  <a:lnTo>
                    <a:pt x="18" y="83"/>
                  </a:lnTo>
                  <a:lnTo>
                    <a:pt x="0" y="0"/>
                  </a:lnTo>
                  <a:lnTo>
                    <a:pt x="4" y="0"/>
                  </a:lnTo>
                  <a:lnTo>
                    <a:pt x="22"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281">
              <a:extLst>
                <a:ext uri="{FF2B5EF4-FFF2-40B4-BE49-F238E27FC236}">
                  <a16:creationId xmlns:a16="http://schemas.microsoft.com/office/drawing/2014/main" id="{E6D6DD0B-86DA-E652-1AAE-68C41884CF57}"/>
                </a:ext>
              </a:extLst>
            </p:cNvPr>
            <p:cNvSpPr>
              <a:spLocks/>
            </p:cNvSpPr>
            <p:nvPr userDrawn="1"/>
          </p:nvSpPr>
          <p:spPr bwMode="auto">
            <a:xfrm>
              <a:off x="6832" y="1222"/>
              <a:ext cx="21" cy="83"/>
            </a:xfrm>
            <a:custGeom>
              <a:avLst/>
              <a:gdLst>
                <a:gd name="T0" fmla="*/ 21 w 21"/>
                <a:gd name="T1" fmla="*/ 0 h 83"/>
                <a:gd name="T2" fmla="*/ 3 w 21"/>
                <a:gd name="T3" fmla="*/ 83 h 83"/>
                <a:gd name="T4" fmla="*/ 0 w 21"/>
                <a:gd name="T5" fmla="*/ 82 h 83"/>
                <a:gd name="T6" fmla="*/ 18 w 21"/>
                <a:gd name="T7" fmla="*/ 0 h 83"/>
                <a:gd name="T8" fmla="*/ 21 w 21"/>
                <a:gd name="T9" fmla="*/ 0 h 83"/>
              </a:gdLst>
              <a:ahLst/>
              <a:cxnLst>
                <a:cxn ang="0">
                  <a:pos x="T0" y="T1"/>
                </a:cxn>
                <a:cxn ang="0">
                  <a:pos x="T2" y="T3"/>
                </a:cxn>
                <a:cxn ang="0">
                  <a:pos x="T4" y="T5"/>
                </a:cxn>
                <a:cxn ang="0">
                  <a:pos x="T6" y="T7"/>
                </a:cxn>
                <a:cxn ang="0">
                  <a:pos x="T8" y="T9"/>
                </a:cxn>
              </a:cxnLst>
              <a:rect l="0" t="0" r="r" b="b"/>
              <a:pathLst>
                <a:path w="21" h="83">
                  <a:moveTo>
                    <a:pt x="21" y="0"/>
                  </a:moveTo>
                  <a:lnTo>
                    <a:pt x="3" y="83"/>
                  </a:lnTo>
                  <a:lnTo>
                    <a:pt x="0" y="82"/>
                  </a:lnTo>
                  <a:lnTo>
                    <a:pt x="18"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282">
              <a:extLst>
                <a:ext uri="{FF2B5EF4-FFF2-40B4-BE49-F238E27FC236}">
                  <a16:creationId xmlns:a16="http://schemas.microsoft.com/office/drawing/2014/main" id="{2BD2D32F-BBDD-4EF3-BA29-0E2C1F8A22B1}"/>
                </a:ext>
              </a:extLst>
            </p:cNvPr>
            <p:cNvSpPr>
              <a:spLocks/>
            </p:cNvSpPr>
            <p:nvPr userDrawn="1"/>
          </p:nvSpPr>
          <p:spPr bwMode="auto">
            <a:xfrm>
              <a:off x="6727" y="1222"/>
              <a:ext cx="57" cy="84"/>
            </a:xfrm>
            <a:custGeom>
              <a:avLst/>
              <a:gdLst>
                <a:gd name="T0" fmla="*/ 0 w 57"/>
                <a:gd name="T1" fmla="*/ 82 h 84"/>
                <a:gd name="T2" fmla="*/ 3 w 57"/>
                <a:gd name="T3" fmla="*/ 84 h 84"/>
                <a:gd name="T4" fmla="*/ 57 w 57"/>
                <a:gd name="T5" fmla="*/ 1 h 84"/>
                <a:gd name="T6" fmla="*/ 53 w 57"/>
                <a:gd name="T7" fmla="*/ 0 h 84"/>
                <a:gd name="T8" fmla="*/ 0 w 57"/>
                <a:gd name="T9" fmla="*/ 82 h 84"/>
              </a:gdLst>
              <a:ahLst/>
              <a:cxnLst>
                <a:cxn ang="0">
                  <a:pos x="T0" y="T1"/>
                </a:cxn>
                <a:cxn ang="0">
                  <a:pos x="T2" y="T3"/>
                </a:cxn>
                <a:cxn ang="0">
                  <a:pos x="T4" y="T5"/>
                </a:cxn>
                <a:cxn ang="0">
                  <a:pos x="T6" y="T7"/>
                </a:cxn>
                <a:cxn ang="0">
                  <a:pos x="T8" y="T9"/>
                </a:cxn>
              </a:cxnLst>
              <a:rect l="0" t="0" r="r" b="b"/>
              <a:pathLst>
                <a:path w="57" h="84">
                  <a:moveTo>
                    <a:pt x="0" y="82"/>
                  </a:moveTo>
                  <a:lnTo>
                    <a:pt x="3" y="84"/>
                  </a:lnTo>
                  <a:lnTo>
                    <a:pt x="57" y="1"/>
                  </a:lnTo>
                  <a:lnTo>
                    <a:pt x="53"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283">
              <a:extLst>
                <a:ext uri="{FF2B5EF4-FFF2-40B4-BE49-F238E27FC236}">
                  <a16:creationId xmlns:a16="http://schemas.microsoft.com/office/drawing/2014/main" id="{1654E3C0-25F3-59DD-D0EE-6C64884C0CAB}"/>
                </a:ext>
              </a:extLst>
            </p:cNvPr>
            <p:cNvSpPr>
              <a:spLocks/>
            </p:cNvSpPr>
            <p:nvPr userDrawn="1"/>
          </p:nvSpPr>
          <p:spPr bwMode="auto">
            <a:xfrm>
              <a:off x="6621" y="1221"/>
              <a:ext cx="93" cy="85"/>
            </a:xfrm>
            <a:custGeom>
              <a:avLst/>
              <a:gdLst>
                <a:gd name="T0" fmla="*/ 0 w 93"/>
                <a:gd name="T1" fmla="*/ 83 h 85"/>
                <a:gd name="T2" fmla="*/ 4 w 93"/>
                <a:gd name="T3" fmla="*/ 85 h 85"/>
                <a:gd name="T4" fmla="*/ 93 w 93"/>
                <a:gd name="T5" fmla="*/ 2 h 85"/>
                <a:gd name="T6" fmla="*/ 90 w 93"/>
                <a:gd name="T7" fmla="*/ 0 h 85"/>
                <a:gd name="T8" fmla="*/ 0 w 93"/>
                <a:gd name="T9" fmla="*/ 83 h 85"/>
              </a:gdLst>
              <a:ahLst/>
              <a:cxnLst>
                <a:cxn ang="0">
                  <a:pos x="T0" y="T1"/>
                </a:cxn>
                <a:cxn ang="0">
                  <a:pos x="T2" y="T3"/>
                </a:cxn>
                <a:cxn ang="0">
                  <a:pos x="T4" y="T5"/>
                </a:cxn>
                <a:cxn ang="0">
                  <a:pos x="T6" y="T7"/>
                </a:cxn>
                <a:cxn ang="0">
                  <a:pos x="T8" y="T9"/>
                </a:cxn>
              </a:cxnLst>
              <a:rect l="0" t="0" r="r" b="b"/>
              <a:pathLst>
                <a:path w="93" h="85">
                  <a:moveTo>
                    <a:pt x="0" y="83"/>
                  </a:moveTo>
                  <a:lnTo>
                    <a:pt x="4" y="85"/>
                  </a:lnTo>
                  <a:lnTo>
                    <a:pt x="93" y="2"/>
                  </a:lnTo>
                  <a:lnTo>
                    <a:pt x="90"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284">
              <a:extLst>
                <a:ext uri="{FF2B5EF4-FFF2-40B4-BE49-F238E27FC236}">
                  <a16:creationId xmlns:a16="http://schemas.microsoft.com/office/drawing/2014/main" id="{A6246E9F-6D27-1085-85E1-ABEE3B02C957}"/>
                </a:ext>
              </a:extLst>
            </p:cNvPr>
            <p:cNvSpPr>
              <a:spLocks/>
            </p:cNvSpPr>
            <p:nvPr userDrawn="1"/>
          </p:nvSpPr>
          <p:spPr bwMode="auto">
            <a:xfrm>
              <a:off x="6517" y="1221"/>
              <a:ext cx="128" cy="85"/>
            </a:xfrm>
            <a:custGeom>
              <a:avLst/>
              <a:gdLst>
                <a:gd name="T0" fmla="*/ 0 w 128"/>
                <a:gd name="T1" fmla="*/ 82 h 85"/>
                <a:gd name="T2" fmla="*/ 2 w 128"/>
                <a:gd name="T3" fmla="*/ 85 h 85"/>
                <a:gd name="T4" fmla="*/ 128 w 128"/>
                <a:gd name="T5" fmla="*/ 2 h 85"/>
                <a:gd name="T6" fmla="*/ 125 w 128"/>
                <a:gd name="T7" fmla="*/ 0 h 85"/>
                <a:gd name="T8" fmla="*/ 0 w 128"/>
                <a:gd name="T9" fmla="*/ 82 h 85"/>
              </a:gdLst>
              <a:ahLst/>
              <a:cxnLst>
                <a:cxn ang="0">
                  <a:pos x="T0" y="T1"/>
                </a:cxn>
                <a:cxn ang="0">
                  <a:pos x="T2" y="T3"/>
                </a:cxn>
                <a:cxn ang="0">
                  <a:pos x="T4" y="T5"/>
                </a:cxn>
                <a:cxn ang="0">
                  <a:pos x="T6" y="T7"/>
                </a:cxn>
                <a:cxn ang="0">
                  <a:pos x="T8" y="T9"/>
                </a:cxn>
              </a:cxnLst>
              <a:rect l="0" t="0" r="r" b="b"/>
              <a:pathLst>
                <a:path w="128" h="85">
                  <a:moveTo>
                    <a:pt x="0" y="82"/>
                  </a:moveTo>
                  <a:lnTo>
                    <a:pt x="2" y="85"/>
                  </a:lnTo>
                  <a:lnTo>
                    <a:pt x="128" y="2"/>
                  </a:lnTo>
                  <a:lnTo>
                    <a:pt x="125"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285">
              <a:extLst>
                <a:ext uri="{FF2B5EF4-FFF2-40B4-BE49-F238E27FC236}">
                  <a16:creationId xmlns:a16="http://schemas.microsoft.com/office/drawing/2014/main" id="{CC273A47-116C-A28B-AEAA-56378914683C}"/>
                </a:ext>
              </a:extLst>
            </p:cNvPr>
            <p:cNvSpPr>
              <a:spLocks/>
            </p:cNvSpPr>
            <p:nvPr userDrawn="1"/>
          </p:nvSpPr>
          <p:spPr bwMode="auto">
            <a:xfrm>
              <a:off x="6411" y="1221"/>
              <a:ext cx="164" cy="85"/>
            </a:xfrm>
            <a:custGeom>
              <a:avLst/>
              <a:gdLst>
                <a:gd name="T0" fmla="*/ 0 w 164"/>
                <a:gd name="T1" fmla="*/ 83 h 85"/>
                <a:gd name="T2" fmla="*/ 3 w 164"/>
                <a:gd name="T3" fmla="*/ 85 h 85"/>
                <a:gd name="T4" fmla="*/ 164 w 164"/>
                <a:gd name="T5" fmla="*/ 2 h 85"/>
                <a:gd name="T6" fmla="*/ 162 w 164"/>
                <a:gd name="T7" fmla="*/ 0 h 85"/>
                <a:gd name="T8" fmla="*/ 0 w 164"/>
                <a:gd name="T9" fmla="*/ 83 h 85"/>
              </a:gdLst>
              <a:ahLst/>
              <a:cxnLst>
                <a:cxn ang="0">
                  <a:pos x="T0" y="T1"/>
                </a:cxn>
                <a:cxn ang="0">
                  <a:pos x="T2" y="T3"/>
                </a:cxn>
                <a:cxn ang="0">
                  <a:pos x="T4" y="T5"/>
                </a:cxn>
                <a:cxn ang="0">
                  <a:pos x="T6" y="T7"/>
                </a:cxn>
                <a:cxn ang="0">
                  <a:pos x="T8" y="T9"/>
                </a:cxn>
              </a:cxnLst>
              <a:rect l="0" t="0" r="r" b="b"/>
              <a:pathLst>
                <a:path w="164" h="85">
                  <a:moveTo>
                    <a:pt x="0" y="83"/>
                  </a:moveTo>
                  <a:lnTo>
                    <a:pt x="3" y="85"/>
                  </a:lnTo>
                  <a:lnTo>
                    <a:pt x="164" y="2"/>
                  </a:lnTo>
                  <a:lnTo>
                    <a:pt x="162"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286">
              <a:extLst>
                <a:ext uri="{FF2B5EF4-FFF2-40B4-BE49-F238E27FC236}">
                  <a16:creationId xmlns:a16="http://schemas.microsoft.com/office/drawing/2014/main" id="{46441A47-F005-8558-C816-06931241481C}"/>
                </a:ext>
              </a:extLst>
            </p:cNvPr>
            <p:cNvSpPr>
              <a:spLocks noEditPoints="1"/>
            </p:cNvSpPr>
            <p:nvPr userDrawn="1"/>
          </p:nvSpPr>
          <p:spPr bwMode="auto">
            <a:xfrm>
              <a:off x="6295" y="1120"/>
              <a:ext cx="1183" cy="41"/>
            </a:xfrm>
            <a:custGeom>
              <a:avLst/>
              <a:gdLst>
                <a:gd name="T0" fmla="*/ 1183 w 1183"/>
                <a:gd name="T1" fmla="*/ 41 h 41"/>
                <a:gd name="T2" fmla="*/ 0 w 1183"/>
                <a:gd name="T3" fmla="*/ 41 h 41"/>
                <a:gd name="T4" fmla="*/ 209 w 1183"/>
                <a:gd name="T5" fmla="*/ 0 h 41"/>
                <a:gd name="T6" fmla="*/ 974 w 1183"/>
                <a:gd name="T7" fmla="*/ 0 h 41"/>
                <a:gd name="T8" fmla="*/ 1183 w 1183"/>
                <a:gd name="T9" fmla="*/ 41 h 41"/>
                <a:gd name="T10" fmla="*/ 26 w 1183"/>
                <a:gd name="T11" fmla="*/ 38 h 41"/>
                <a:gd name="T12" fmla="*/ 1157 w 1183"/>
                <a:gd name="T13" fmla="*/ 38 h 41"/>
                <a:gd name="T14" fmla="*/ 973 w 1183"/>
                <a:gd name="T15" fmla="*/ 2 h 41"/>
                <a:gd name="T16" fmla="*/ 209 w 1183"/>
                <a:gd name="T17" fmla="*/ 2 h 41"/>
                <a:gd name="T18" fmla="*/ 26 w 1183"/>
                <a:gd name="T19"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3" h="41">
                  <a:moveTo>
                    <a:pt x="1183" y="41"/>
                  </a:moveTo>
                  <a:lnTo>
                    <a:pt x="0" y="41"/>
                  </a:lnTo>
                  <a:lnTo>
                    <a:pt x="209" y="0"/>
                  </a:lnTo>
                  <a:lnTo>
                    <a:pt x="974" y="0"/>
                  </a:lnTo>
                  <a:lnTo>
                    <a:pt x="1183" y="41"/>
                  </a:lnTo>
                  <a:close/>
                  <a:moveTo>
                    <a:pt x="26" y="38"/>
                  </a:moveTo>
                  <a:lnTo>
                    <a:pt x="1157" y="38"/>
                  </a:lnTo>
                  <a:lnTo>
                    <a:pt x="973" y="2"/>
                  </a:lnTo>
                  <a:lnTo>
                    <a:pt x="209" y="2"/>
                  </a:lnTo>
                  <a:lnTo>
                    <a:pt x="26"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Rectangle 287">
              <a:extLst>
                <a:ext uri="{FF2B5EF4-FFF2-40B4-BE49-F238E27FC236}">
                  <a16:creationId xmlns:a16="http://schemas.microsoft.com/office/drawing/2014/main" id="{BA8A307A-5705-9AB7-C1B1-88EE7A123343}"/>
                </a:ext>
              </a:extLst>
            </p:cNvPr>
            <p:cNvSpPr>
              <a:spLocks noChangeArrowheads="1"/>
            </p:cNvSpPr>
            <p:nvPr userDrawn="1"/>
          </p:nvSpPr>
          <p:spPr bwMode="auto">
            <a:xfrm>
              <a:off x="6353" y="1149"/>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Rectangle 288">
              <a:extLst>
                <a:ext uri="{FF2B5EF4-FFF2-40B4-BE49-F238E27FC236}">
                  <a16:creationId xmlns:a16="http://schemas.microsoft.com/office/drawing/2014/main" id="{CD77D08B-DC9D-CA5D-1324-87501E65CF6D}"/>
                </a:ext>
              </a:extLst>
            </p:cNvPr>
            <p:cNvSpPr>
              <a:spLocks noChangeArrowheads="1"/>
            </p:cNvSpPr>
            <p:nvPr userDrawn="1"/>
          </p:nvSpPr>
          <p:spPr bwMode="auto">
            <a:xfrm>
              <a:off x="6392" y="1141"/>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Rectangle 289">
              <a:extLst>
                <a:ext uri="{FF2B5EF4-FFF2-40B4-BE49-F238E27FC236}">
                  <a16:creationId xmlns:a16="http://schemas.microsoft.com/office/drawing/2014/main" id="{A0E1D59E-A841-8032-07A2-A7C09C546002}"/>
                </a:ext>
              </a:extLst>
            </p:cNvPr>
            <p:cNvSpPr>
              <a:spLocks noChangeArrowheads="1"/>
            </p:cNvSpPr>
            <p:nvPr userDrawn="1"/>
          </p:nvSpPr>
          <p:spPr bwMode="auto">
            <a:xfrm>
              <a:off x="6426" y="1135"/>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Rectangle 290">
              <a:extLst>
                <a:ext uri="{FF2B5EF4-FFF2-40B4-BE49-F238E27FC236}">
                  <a16:creationId xmlns:a16="http://schemas.microsoft.com/office/drawing/2014/main" id="{19759181-B7CC-1DA9-2B87-1DC435ADAE4A}"/>
                </a:ext>
              </a:extLst>
            </p:cNvPr>
            <p:cNvSpPr>
              <a:spLocks noChangeArrowheads="1"/>
            </p:cNvSpPr>
            <p:nvPr userDrawn="1"/>
          </p:nvSpPr>
          <p:spPr bwMode="auto">
            <a:xfrm>
              <a:off x="6456" y="1130"/>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Rectangle 291">
              <a:extLst>
                <a:ext uri="{FF2B5EF4-FFF2-40B4-BE49-F238E27FC236}">
                  <a16:creationId xmlns:a16="http://schemas.microsoft.com/office/drawing/2014/main" id="{FB21A04B-C656-3DC7-6AEC-A8CAE9452E91}"/>
                </a:ext>
              </a:extLst>
            </p:cNvPr>
            <p:cNvSpPr>
              <a:spLocks noChangeArrowheads="1"/>
            </p:cNvSpPr>
            <p:nvPr userDrawn="1"/>
          </p:nvSpPr>
          <p:spPr bwMode="auto">
            <a:xfrm>
              <a:off x="6481" y="1125"/>
              <a:ext cx="81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Freeform 292">
              <a:extLst>
                <a:ext uri="{FF2B5EF4-FFF2-40B4-BE49-F238E27FC236}">
                  <a16:creationId xmlns:a16="http://schemas.microsoft.com/office/drawing/2014/main" id="{E5CB9082-8ED9-EE47-6F80-0BE04F1BE811}"/>
                </a:ext>
              </a:extLst>
            </p:cNvPr>
            <p:cNvSpPr>
              <a:spLocks/>
            </p:cNvSpPr>
            <p:nvPr userDrawn="1"/>
          </p:nvSpPr>
          <p:spPr bwMode="auto">
            <a:xfrm>
              <a:off x="7198" y="1120"/>
              <a:ext cx="162" cy="41"/>
            </a:xfrm>
            <a:custGeom>
              <a:avLst/>
              <a:gdLst>
                <a:gd name="T0" fmla="*/ 162 w 162"/>
                <a:gd name="T1" fmla="*/ 38 h 41"/>
                <a:gd name="T2" fmla="*/ 161 w 162"/>
                <a:gd name="T3" fmla="*/ 41 h 41"/>
                <a:gd name="T4" fmla="*/ 0 w 162"/>
                <a:gd name="T5" fmla="*/ 3 h 41"/>
                <a:gd name="T6" fmla="*/ 1 w 162"/>
                <a:gd name="T7" fmla="*/ 0 h 41"/>
                <a:gd name="T8" fmla="*/ 162 w 162"/>
                <a:gd name="T9" fmla="*/ 38 h 41"/>
              </a:gdLst>
              <a:ahLst/>
              <a:cxnLst>
                <a:cxn ang="0">
                  <a:pos x="T0" y="T1"/>
                </a:cxn>
                <a:cxn ang="0">
                  <a:pos x="T2" y="T3"/>
                </a:cxn>
                <a:cxn ang="0">
                  <a:pos x="T4" y="T5"/>
                </a:cxn>
                <a:cxn ang="0">
                  <a:pos x="T6" y="T7"/>
                </a:cxn>
                <a:cxn ang="0">
                  <a:pos x="T8" y="T9"/>
                </a:cxn>
              </a:cxnLst>
              <a:rect l="0" t="0" r="r" b="b"/>
              <a:pathLst>
                <a:path w="162" h="41">
                  <a:moveTo>
                    <a:pt x="162" y="38"/>
                  </a:moveTo>
                  <a:lnTo>
                    <a:pt x="161" y="41"/>
                  </a:lnTo>
                  <a:lnTo>
                    <a:pt x="0" y="3"/>
                  </a:lnTo>
                  <a:lnTo>
                    <a:pt x="1" y="0"/>
                  </a:lnTo>
                  <a:lnTo>
                    <a:pt x="162"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Freeform 293">
              <a:extLst>
                <a:ext uri="{FF2B5EF4-FFF2-40B4-BE49-F238E27FC236}">
                  <a16:creationId xmlns:a16="http://schemas.microsoft.com/office/drawing/2014/main" id="{C1167A1A-A26F-8092-E257-A68F76FE8809}"/>
                </a:ext>
              </a:extLst>
            </p:cNvPr>
            <p:cNvSpPr>
              <a:spLocks/>
            </p:cNvSpPr>
            <p:nvPr userDrawn="1"/>
          </p:nvSpPr>
          <p:spPr bwMode="auto">
            <a:xfrm>
              <a:off x="7128" y="1120"/>
              <a:ext cx="127" cy="41"/>
            </a:xfrm>
            <a:custGeom>
              <a:avLst/>
              <a:gdLst>
                <a:gd name="T0" fmla="*/ 0 w 127"/>
                <a:gd name="T1" fmla="*/ 3 h 41"/>
                <a:gd name="T2" fmla="*/ 125 w 127"/>
                <a:gd name="T3" fmla="*/ 41 h 41"/>
                <a:gd name="T4" fmla="*/ 127 w 127"/>
                <a:gd name="T5" fmla="*/ 38 h 41"/>
                <a:gd name="T6" fmla="*/ 1 w 127"/>
                <a:gd name="T7" fmla="*/ 0 h 41"/>
                <a:gd name="T8" fmla="*/ 0 w 127"/>
                <a:gd name="T9" fmla="*/ 3 h 41"/>
              </a:gdLst>
              <a:ahLst/>
              <a:cxnLst>
                <a:cxn ang="0">
                  <a:pos x="T0" y="T1"/>
                </a:cxn>
                <a:cxn ang="0">
                  <a:pos x="T2" y="T3"/>
                </a:cxn>
                <a:cxn ang="0">
                  <a:pos x="T4" y="T5"/>
                </a:cxn>
                <a:cxn ang="0">
                  <a:pos x="T6" y="T7"/>
                </a:cxn>
                <a:cxn ang="0">
                  <a:pos x="T8" y="T9"/>
                </a:cxn>
              </a:cxnLst>
              <a:rect l="0" t="0" r="r" b="b"/>
              <a:pathLst>
                <a:path w="127" h="41">
                  <a:moveTo>
                    <a:pt x="0" y="3"/>
                  </a:moveTo>
                  <a:lnTo>
                    <a:pt x="125" y="41"/>
                  </a:lnTo>
                  <a:lnTo>
                    <a:pt x="127" y="38"/>
                  </a:lnTo>
                  <a:lnTo>
                    <a:pt x="1"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Freeform 294">
              <a:extLst>
                <a:ext uri="{FF2B5EF4-FFF2-40B4-BE49-F238E27FC236}">
                  <a16:creationId xmlns:a16="http://schemas.microsoft.com/office/drawing/2014/main" id="{16F187DC-8185-57F4-9D26-F933B11ADF23}"/>
                </a:ext>
              </a:extLst>
            </p:cNvPr>
            <p:cNvSpPr>
              <a:spLocks/>
            </p:cNvSpPr>
            <p:nvPr userDrawn="1"/>
          </p:nvSpPr>
          <p:spPr bwMode="auto">
            <a:xfrm>
              <a:off x="7060" y="1120"/>
              <a:ext cx="91" cy="41"/>
            </a:xfrm>
            <a:custGeom>
              <a:avLst/>
              <a:gdLst>
                <a:gd name="T0" fmla="*/ 0 w 91"/>
                <a:gd name="T1" fmla="*/ 2 h 41"/>
                <a:gd name="T2" fmla="*/ 89 w 91"/>
                <a:gd name="T3" fmla="*/ 41 h 41"/>
                <a:gd name="T4" fmla="*/ 91 w 91"/>
                <a:gd name="T5" fmla="*/ 38 h 41"/>
                <a:gd name="T6" fmla="*/ 1 w 91"/>
                <a:gd name="T7" fmla="*/ 0 h 41"/>
                <a:gd name="T8" fmla="*/ 0 w 91"/>
                <a:gd name="T9" fmla="*/ 2 h 41"/>
              </a:gdLst>
              <a:ahLst/>
              <a:cxnLst>
                <a:cxn ang="0">
                  <a:pos x="T0" y="T1"/>
                </a:cxn>
                <a:cxn ang="0">
                  <a:pos x="T2" y="T3"/>
                </a:cxn>
                <a:cxn ang="0">
                  <a:pos x="T4" y="T5"/>
                </a:cxn>
                <a:cxn ang="0">
                  <a:pos x="T6" y="T7"/>
                </a:cxn>
                <a:cxn ang="0">
                  <a:pos x="T8" y="T9"/>
                </a:cxn>
              </a:cxnLst>
              <a:rect l="0" t="0" r="r" b="b"/>
              <a:pathLst>
                <a:path w="91" h="41">
                  <a:moveTo>
                    <a:pt x="0" y="2"/>
                  </a:moveTo>
                  <a:lnTo>
                    <a:pt x="89" y="41"/>
                  </a:lnTo>
                  <a:lnTo>
                    <a:pt x="91" y="38"/>
                  </a:lnTo>
                  <a:lnTo>
                    <a:pt x="1"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295">
              <a:extLst>
                <a:ext uri="{FF2B5EF4-FFF2-40B4-BE49-F238E27FC236}">
                  <a16:creationId xmlns:a16="http://schemas.microsoft.com/office/drawing/2014/main" id="{DBC57826-D7D9-7402-98C1-DC0C943046BA}"/>
                </a:ext>
              </a:extLst>
            </p:cNvPr>
            <p:cNvSpPr>
              <a:spLocks/>
            </p:cNvSpPr>
            <p:nvPr userDrawn="1"/>
          </p:nvSpPr>
          <p:spPr bwMode="auto">
            <a:xfrm>
              <a:off x="6990" y="1120"/>
              <a:ext cx="56" cy="40"/>
            </a:xfrm>
            <a:custGeom>
              <a:avLst/>
              <a:gdLst>
                <a:gd name="T0" fmla="*/ 0 w 56"/>
                <a:gd name="T1" fmla="*/ 2 h 40"/>
                <a:gd name="T2" fmla="*/ 53 w 56"/>
                <a:gd name="T3" fmla="*/ 40 h 40"/>
                <a:gd name="T4" fmla="*/ 56 w 56"/>
                <a:gd name="T5" fmla="*/ 38 h 40"/>
                <a:gd name="T6" fmla="*/ 2 w 56"/>
                <a:gd name="T7" fmla="*/ 0 h 40"/>
                <a:gd name="T8" fmla="*/ 0 w 56"/>
                <a:gd name="T9" fmla="*/ 2 h 40"/>
              </a:gdLst>
              <a:ahLst/>
              <a:cxnLst>
                <a:cxn ang="0">
                  <a:pos x="T0" y="T1"/>
                </a:cxn>
                <a:cxn ang="0">
                  <a:pos x="T2" y="T3"/>
                </a:cxn>
                <a:cxn ang="0">
                  <a:pos x="T4" y="T5"/>
                </a:cxn>
                <a:cxn ang="0">
                  <a:pos x="T6" y="T7"/>
                </a:cxn>
                <a:cxn ang="0">
                  <a:pos x="T8" y="T9"/>
                </a:cxn>
              </a:cxnLst>
              <a:rect l="0" t="0" r="r" b="b"/>
              <a:pathLst>
                <a:path w="56" h="40">
                  <a:moveTo>
                    <a:pt x="0" y="2"/>
                  </a:moveTo>
                  <a:lnTo>
                    <a:pt x="53" y="40"/>
                  </a:lnTo>
                  <a:lnTo>
                    <a:pt x="56" y="38"/>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296">
              <a:extLst>
                <a:ext uri="{FF2B5EF4-FFF2-40B4-BE49-F238E27FC236}">
                  <a16:creationId xmlns:a16="http://schemas.microsoft.com/office/drawing/2014/main" id="{86483EB6-A592-4559-E0F8-5565C4837AC8}"/>
                </a:ext>
              </a:extLst>
            </p:cNvPr>
            <p:cNvSpPr>
              <a:spLocks/>
            </p:cNvSpPr>
            <p:nvPr userDrawn="1"/>
          </p:nvSpPr>
          <p:spPr bwMode="auto">
            <a:xfrm>
              <a:off x="6919" y="1121"/>
              <a:ext cx="22" cy="39"/>
            </a:xfrm>
            <a:custGeom>
              <a:avLst/>
              <a:gdLst>
                <a:gd name="T0" fmla="*/ 0 w 22"/>
                <a:gd name="T1" fmla="*/ 0 h 39"/>
                <a:gd name="T2" fmla="*/ 18 w 22"/>
                <a:gd name="T3" fmla="*/ 39 h 39"/>
                <a:gd name="T4" fmla="*/ 22 w 22"/>
                <a:gd name="T5" fmla="*/ 38 h 39"/>
                <a:gd name="T6" fmla="*/ 3 w 22"/>
                <a:gd name="T7" fmla="*/ 0 h 39"/>
                <a:gd name="T8" fmla="*/ 0 w 22"/>
                <a:gd name="T9" fmla="*/ 0 h 39"/>
              </a:gdLst>
              <a:ahLst/>
              <a:cxnLst>
                <a:cxn ang="0">
                  <a:pos x="T0" y="T1"/>
                </a:cxn>
                <a:cxn ang="0">
                  <a:pos x="T2" y="T3"/>
                </a:cxn>
                <a:cxn ang="0">
                  <a:pos x="T4" y="T5"/>
                </a:cxn>
                <a:cxn ang="0">
                  <a:pos x="T6" y="T7"/>
                </a:cxn>
                <a:cxn ang="0">
                  <a:pos x="T8" y="T9"/>
                </a:cxn>
              </a:cxnLst>
              <a:rect l="0" t="0" r="r" b="b"/>
              <a:pathLst>
                <a:path w="22" h="39">
                  <a:moveTo>
                    <a:pt x="0" y="0"/>
                  </a:moveTo>
                  <a:lnTo>
                    <a:pt x="18" y="39"/>
                  </a:lnTo>
                  <a:lnTo>
                    <a:pt x="22" y="38"/>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297">
              <a:extLst>
                <a:ext uri="{FF2B5EF4-FFF2-40B4-BE49-F238E27FC236}">
                  <a16:creationId xmlns:a16="http://schemas.microsoft.com/office/drawing/2014/main" id="{79E22952-65D2-B841-37A8-34B9BB5D5939}"/>
                </a:ext>
              </a:extLst>
            </p:cNvPr>
            <p:cNvSpPr>
              <a:spLocks/>
            </p:cNvSpPr>
            <p:nvPr userDrawn="1"/>
          </p:nvSpPr>
          <p:spPr bwMode="auto">
            <a:xfrm>
              <a:off x="6832" y="1121"/>
              <a:ext cx="21" cy="39"/>
            </a:xfrm>
            <a:custGeom>
              <a:avLst/>
              <a:gdLst>
                <a:gd name="T0" fmla="*/ 0 w 21"/>
                <a:gd name="T1" fmla="*/ 38 h 39"/>
                <a:gd name="T2" fmla="*/ 3 w 21"/>
                <a:gd name="T3" fmla="*/ 39 h 39"/>
                <a:gd name="T4" fmla="*/ 21 w 21"/>
                <a:gd name="T5" fmla="*/ 0 h 39"/>
                <a:gd name="T6" fmla="*/ 18 w 21"/>
                <a:gd name="T7" fmla="*/ 0 h 39"/>
                <a:gd name="T8" fmla="*/ 0 w 21"/>
                <a:gd name="T9" fmla="*/ 38 h 39"/>
              </a:gdLst>
              <a:ahLst/>
              <a:cxnLst>
                <a:cxn ang="0">
                  <a:pos x="T0" y="T1"/>
                </a:cxn>
                <a:cxn ang="0">
                  <a:pos x="T2" y="T3"/>
                </a:cxn>
                <a:cxn ang="0">
                  <a:pos x="T4" y="T5"/>
                </a:cxn>
                <a:cxn ang="0">
                  <a:pos x="T6" y="T7"/>
                </a:cxn>
                <a:cxn ang="0">
                  <a:pos x="T8" y="T9"/>
                </a:cxn>
              </a:cxnLst>
              <a:rect l="0" t="0" r="r" b="b"/>
              <a:pathLst>
                <a:path w="21" h="39">
                  <a:moveTo>
                    <a:pt x="0" y="38"/>
                  </a:moveTo>
                  <a:lnTo>
                    <a:pt x="3" y="39"/>
                  </a:lnTo>
                  <a:lnTo>
                    <a:pt x="21" y="0"/>
                  </a:lnTo>
                  <a:lnTo>
                    <a:pt x="18"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298">
              <a:extLst>
                <a:ext uri="{FF2B5EF4-FFF2-40B4-BE49-F238E27FC236}">
                  <a16:creationId xmlns:a16="http://schemas.microsoft.com/office/drawing/2014/main" id="{DDCC90D8-CB9C-D838-B69F-FCE1D8EECACF}"/>
                </a:ext>
              </a:extLst>
            </p:cNvPr>
            <p:cNvSpPr>
              <a:spLocks/>
            </p:cNvSpPr>
            <p:nvPr userDrawn="1"/>
          </p:nvSpPr>
          <p:spPr bwMode="auto">
            <a:xfrm>
              <a:off x="6727" y="1120"/>
              <a:ext cx="57" cy="40"/>
            </a:xfrm>
            <a:custGeom>
              <a:avLst/>
              <a:gdLst>
                <a:gd name="T0" fmla="*/ 0 w 57"/>
                <a:gd name="T1" fmla="*/ 38 h 40"/>
                <a:gd name="T2" fmla="*/ 3 w 57"/>
                <a:gd name="T3" fmla="*/ 40 h 40"/>
                <a:gd name="T4" fmla="*/ 57 w 57"/>
                <a:gd name="T5" fmla="*/ 2 h 40"/>
                <a:gd name="T6" fmla="*/ 54 w 57"/>
                <a:gd name="T7" fmla="*/ 0 h 40"/>
                <a:gd name="T8" fmla="*/ 0 w 57"/>
                <a:gd name="T9" fmla="*/ 38 h 40"/>
              </a:gdLst>
              <a:ahLst/>
              <a:cxnLst>
                <a:cxn ang="0">
                  <a:pos x="T0" y="T1"/>
                </a:cxn>
                <a:cxn ang="0">
                  <a:pos x="T2" y="T3"/>
                </a:cxn>
                <a:cxn ang="0">
                  <a:pos x="T4" y="T5"/>
                </a:cxn>
                <a:cxn ang="0">
                  <a:pos x="T6" y="T7"/>
                </a:cxn>
                <a:cxn ang="0">
                  <a:pos x="T8" y="T9"/>
                </a:cxn>
              </a:cxnLst>
              <a:rect l="0" t="0" r="r" b="b"/>
              <a:pathLst>
                <a:path w="57" h="40">
                  <a:moveTo>
                    <a:pt x="0" y="38"/>
                  </a:moveTo>
                  <a:lnTo>
                    <a:pt x="3" y="40"/>
                  </a:lnTo>
                  <a:lnTo>
                    <a:pt x="57" y="2"/>
                  </a:lnTo>
                  <a:lnTo>
                    <a:pt x="54"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299">
              <a:extLst>
                <a:ext uri="{FF2B5EF4-FFF2-40B4-BE49-F238E27FC236}">
                  <a16:creationId xmlns:a16="http://schemas.microsoft.com/office/drawing/2014/main" id="{2B091F8F-CE65-E955-96F8-937A484F8947}"/>
                </a:ext>
              </a:extLst>
            </p:cNvPr>
            <p:cNvSpPr>
              <a:spLocks/>
            </p:cNvSpPr>
            <p:nvPr userDrawn="1"/>
          </p:nvSpPr>
          <p:spPr bwMode="auto">
            <a:xfrm>
              <a:off x="6623" y="1120"/>
              <a:ext cx="90" cy="41"/>
            </a:xfrm>
            <a:custGeom>
              <a:avLst/>
              <a:gdLst>
                <a:gd name="T0" fmla="*/ 0 w 90"/>
                <a:gd name="T1" fmla="*/ 38 h 41"/>
                <a:gd name="T2" fmla="*/ 1 w 90"/>
                <a:gd name="T3" fmla="*/ 41 h 41"/>
                <a:gd name="T4" fmla="*/ 90 w 90"/>
                <a:gd name="T5" fmla="*/ 2 h 41"/>
                <a:gd name="T6" fmla="*/ 89 w 90"/>
                <a:gd name="T7" fmla="*/ 0 h 41"/>
                <a:gd name="T8" fmla="*/ 0 w 90"/>
                <a:gd name="T9" fmla="*/ 38 h 41"/>
              </a:gdLst>
              <a:ahLst/>
              <a:cxnLst>
                <a:cxn ang="0">
                  <a:pos x="T0" y="T1"/>
                </a:cxn>
                <a:cxn ang="0">
                  <a:pos x="T2" y="T3"/>
                </a:cxn>
                <a:cxn ang="0">
                  <a:pos x="T4" y="T5"/>
                </a:cxn>
                <a:cxn ang="0">
                  <a:pos x="T6" y="T7"/>
                </a:cxn>
                <a:cxn ang="0">
                  <a:pos x="T8" y="T9"/>
                </a:cxn>
              </a:cxnLst>
              <a:rect l="0" t="0" r="r" b="b"/>
              <a:pathLst>
                <a:path w="90" h="41">
                  <a:moveTo>
                    <a:pt x="0" y="38"/>
                  </a:moveTo>
                  <a:lnTo>
                    <a:pt x="1" y="41"/>
                  </a:lnTo>
                  <a:lnTo>
                    <a:pt x="90" y="2"/>
                  </a:lnTo>
                  <a:lnTo>
                    <a:pt x="89"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300">
              <a:extLst>
                <a:ext uri="{FF2B5EF4-FFF2-40B4-BE49-F238E27FC236}">
                  <a16:creationId xmlns:a16="http://schemas.microsoft.com/office/drawing/2014/main" id="{D7DB3A1F-302F-C381-8A31-8239D0E47AF8}"/>
                </a:ext>
              </a:extLst>
            </p:cNvPr>
            <p:cNvSpPr>
              <a:spLocks/>
            </p:cNvSpPr>
            <p:nvPr userDrawn="1"/>
          </p:nvSpPr>
          <p:spPr bwMode="auto">
            <a:xfrm>
              <a:off x="6517" y="1120"/>
              <a:ext cx="127" cy="41"/>
            </a:xfrm>
            <a:custGeom>
              <a:avLst/>
              <a:gdLst>
                <a:gd name="T0" fmla="*/ 0 w 127"/>
                <a:gd name="T1" fmla="*/ 38 h 41"/>
                <a:gd name="T2" fmla="*/ 2 w 127"/>
                <a:gd name="T3" fmla="*/ 41 h 41"/>
                <a:gd name="T4" fmla="*/ 127 w 127"/>
                <a:gd name="T5" fmla="*/ 3 h 41"/>
                <a:gd name="T6" fmla="*/ 126 w 127"/>
                <a:gd name="T7" fmla="*/ 0 h 41"/>
                <a:gd name="T8" fmla="*/ 0 w 127"/>
                <a:gd name="T9" fmla="*/ 38 h 41"/>
              </a:gdLst>
              <a:ahLst/>
              <a:cxnLst>
                <a:cxn ang="0">
                  <a:pos x="T0" y="T1"/>
                </a:cxn>
                <a:cxn ang="0">
                  <a:pos x="T2" y="T3"/>
                </a:cxn>
                <a:cxn ang="0">
                  <a:pos x="T4" y="T5"/>
                </a:cxn>
                <a:cxn ang="0">
                  <a:pos x="T6" y="T7"/>
                </a:cxn>
                <a:cxn ang="0">
                  <a:pos x="T8" y="T9"/>
                </a:cxn>
              </a:cxnLst>
              <a:rect l="0" t="0" r="r" b="b"/>
              <a:pathLst>
                <a:path w="127" h="41">
                  <a:moveTo>
                    <a:pt x="0" y="38"/>
                  </a:moveTo>
                  <a:lnTo>
                    <a:pt x="2" y="41"/>
                  </a:lnTo>
                  <a:lnTo>
                    <a:pt x="127" y="3"/>
                  </a:lnTo>
                  <a:lnTo>
                    <a:pt x="126"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1" name="Freeform 301">
              <a:extLst>
                <a:ext uri="{FF2B5EF4-FFF2-40B4-BE49-F238E27FC236}">
                  <a16:creationId xmlns:a16="http://schemas.microsoft.com/office/drawing/2014/main" id="{BAB91468-0AD7-6625-4436-94E379CAA708}"/>
                </a:ext>
              </a:extLst>
            </p:cNvPr>
            <p:cNvSpPr>
              <a:spLocks/>
            </p:cNvSpPr>
            <p:nvPr userDrawn="1"/>
          </p:nvSpPr>
          <p:spPr bwMode="auto">
            <a:xfrm>
              <a:off x="6413" y="1120"/>
              <a:ext cx="161" cy="41"/>
            </a:xfrm>
            <a:custGeom>
              <a:avLst/>
              <a:gdLst>
                <a:gd name="T0" fmla="*/ 161 w 161"/>
                <a:gd name="T1" fmla="*/ 3 h 41"/>
                <a:gd name="T2" fmla="*/ 1 w 161"/>
                <a:gd name="T3" fmla="*/ 41 h 41"/>
                <a:gd name="T4" fmla="*/ 0 w 161"/>
                <a:gd name="T5" fmla="*/ 38 h 41"/>
                <a:gd name="T6" fmla="*/ 160 w 161"/>
                <a:gd name="T7" fmla="*/ 0 h 41"/>
                <a:gd name="T8" fmla="*/ 161 w 161"/>
                <a:gd name="T9" fmla="*/ 3 h 41"/>
              </a:gdLst>
              <a:ahLst/>
              <a:cxnLst>
                <a:cxn ang="0">
                  <a:pos x="T0" y="T1"/>
                </a:cxn>
                <a:cxn ang="0">
                  <a:pos x="T2" y="T3"/>
                </a:cxn>
                <a:cxn ang="0">
                  <a:pos x="T4" y="T5"/>
                </a:cxn>
                <a:cxn ang="0">
                  <a:pos x="T6" y="T7"/>
                </a:cxn>
                <a:cxn ang="0">
                  <a:pos x="T8" y="T9"/>
                </a:cxn>
              </a:cxnLst>
              <a:rect l="0" t="0" r="r" b="b"/>
              <a:pathLst>
                <a:path w="161" h="41">
                  <a:moveTo>
                    <a:pt x="161" y="3"/>
                  </a:moveTo>
                  <a:lnTo>
                    <a:pt x="1" y="41"/>
                  </a:lnTo>
                  <a:lnTo>
                    <a:pt x="0" y="38"/>
                  </a:lnTo>
                  <a:lnTo>
                    <a:pt x="160" y="0"/>
                  </a:lnTo>
                  <a:lnTo>
                    <a:pt x="16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2" name="Freeform 302">
              <a:extLst>
                <a:ext uri="{FF2B5EF4-FFF2-40B4-BE49-F238E27FC236}">
                  <a16:creationId xmlns:a16="http://schemas.microsoft.com/office/drawing/2014/main" id="{E725DD54-CDF2-E375-BA23-93B5F76D4AEC}"/>
                </a:ext>
              </a:extLst>
            </p:cNvPr>
            <p:cNvSpPr>
              <a:spLocks noEditPoints="1"/>
            </p:cNvSpPr>
            <p:nvPr userDrawn="1"/>
          </p:nvSpPr>
          <p:spPr bwMode="auto">
            <a:xfrm>
              <a:off x="6304" y="422"/>
              <a:ext cx="1164" cy="182"/>
            </a:xfrm>
            <a:custGeom>
              <a:avLst/>
              <a:gdLst>
                <a:gd name="T0" fmla="*/ 1164 w 1164"/>
                <a:gd name="T1" fmla="*/ 0 h 182"/>
                <a:gd name="T2" fmla="*/ 964 w 1164"/>
                <a:gd name="T3" fmla="*/ 182 h 182"/>
                <a:gd name="T4" fmla="*/ 199 w 1164"/>
                <a:gd name="T5" fmla="*/ 182 h 182"/>
                <a:gd name="T6" fmla="*/ 198 w 1164"/>
                <a:gd name="T7" fmla="*/ 181 h 182"/>
                <a:gd name="T8" fmla="*/ 0 w 1164"/>
                <a:gd name="T9" fmla="*/ 0 h 182"/>
                <a:gd name="T10" fmla="*/ 1164 w 1164"/>
                <a:gd name="T11" fmla="*/ 0 h 182"/>
                <a:gd name="T12" fmla="*/ 964 w 1164"/>
                <a:gd name="T13" fmla="*/ 179 h 182"/>
                <a:gd name="T14" fmla="*/ 1157 w 1164"/>
                <a:gd name="T15" fmla="*/ 2 h 182"/>
                <a:gd name="T16" fmla="*/ 7 w 1164"/>
                <a:gd name="T17" fmla="*/ 2 h 182"/>
                <a:gd name="T18" fmla="*/ 200 w 1164"/>
                <a:gd name="T19" fmla="*/ 179 h 182"/>
                <a:gd name="T20" fmla="*/ 964 w 1164"/>
                <a:gd name="T21" fmla="*/ 17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4" h="182">
                  <a:moveTo>
                    <a:pt x="1164" y="0"/>
                  </a:moveTo>
                  <a:lnTo>
                    <a:pt x="964" y="182"/>
                  </a:lnTo>
                  <a:lnTo>
                    <a:pt x="199" y="182"/>
                  </a:lnTo>
                  <a:lnTo>
                    <a:pt x="198" y="181"/>
                  </a:lnTo>
                  <a:lnTo>
                    <a:pt x="0" y="0"/>
                  </a:lnTo>
                  <a:lnTo>
                    <a:pt x="1164" y="0"/>
                  </a:lnTo>
                  <a:close/>
                  <a:moveTo>
                    <a:pt x="964" y="179"/>
                  </a:moveTo>
                  <a:lnTo>
                    <a:pt x="1157" y="2"/>
                  </a:lnTo>
                  <a:lnTo>
                    <a:pt x="7" y="2"/>
                  </a:lnTo>
                  <a:lnTo>
                    <a:pt x="200" y="179"/>
                  </a:lnTo>
                  <a:lnTo>
                    <a:pt x="964"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303">
              <a:extLst>
                <a:ext uri="{FF2B5EF4-FFF2-40B4-BE49-F238E27FC236}">
                  <a16:creationId xmlns:a16="http://schemas.microsoft.com/office/drawing/2014/main" id="{107B13AE-9716-86A3-9942-4E99A4FFF719}"/>
                </a:ext>
              </a:extLst>
            </p:cNvPr>
            <p:cNvSpPr>
              <a:spLocks noChangeArrowheads="1"/>
            </p:cNvSpPr>
            <p:nvPr userDrawn="1"/>
          </p:nvSpPr>
          <p:spPr bwMode="auto">
            <a:xfrm>
              <a:off x="6353" y="463"/>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304">
              <a:extLst>
                <a:ext uri="{FF2B5EF4-FFF2-40B4-BE49-F238E27FC236}">
                  <a16:creationId xmlns:a16="http://schemas.microsoft.com/office/drawing/2014/main" id="{3890BCDE-777D-ACF6-B07D-A453EDCF3E8B}"/>
                </a:ext>
              </a:extLst>
            </p:cNvPr>
            <p:cNvSpPr>
              <a:spLocks noChangeArrowheads="1"/>
            </p:cNvSpPr>
            <p:nvPr userDrawn="1"/>
          </p:nvSpPr>
          <p:spPr bwMode="auto">
            <a:xfrm>
              <a:off x="6392" y="499"/>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305">
              <a:extLst>
                <a:ext uri="{FF2B5EF4-FFF2-40B4-BE49-F238E27FC236}">
                  <a16:creationId xmlns:a16="http://schemas.microsoft.com/office/drawing/2014/main" id="{7ED2A969-3237-7E25-4041-B4989DFE6A1A}"/>
                </a:ext>
              </a:extLst>
            </p:cNvPr>
            <p:cNvSpPr>
              <a:spLocks noChangeArrowheads="1"/>
            </p:cNvSpPr>
            <p:nvPr userDrawn="1"/>
          </p:nvSpPr>
          <p:spPr bwMode="auto">
            <a:xfrm>
              <a:off x="6426" y="530"/>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306">
              <a:extLst>
                <a:ext uri="{FF2B5EF4-FFF2-40B4-BE49-F238E27FC236}">
                  <a16:creationId xmlns:a16="http://schemas.microsoft.com/office/drawing/2014/main" id="{3D2AEE01-1F16-F3EC-FFD4-A98C515EFABC}"/>
                </a:ext>
              </a:extLst>
            </p:cNvPr>
            <p:cNvSpPr>
              <a:spLocks noChangeArrowheads="1"/>
            </p:cNvSpPr>
            <p:nvPr userDrawn="1"/>
          </p:nvSpPr>
          <p:spPr bwMode="auto">
            <a:xfrm>
              <a:off x="6456" y="557"/>
              <a:ext cx="861"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307">
              <a:extLst>
                <a:ext uri="{FF2B5EF4-FFF2-40B4-BE49-F238E27FC236}">
                  <a16:creationId xmlns:a16="http://schemas.microsoft.com/office/drawing/2014/main" id="{F5096EF8-096F-BF65-28C0-635EA1E00F73}"/>
                </a:ext>
              </a:extLst>
            </p:cNvPr>
            <p:cNvSpPr>
              <a:spLocks noChangeArrowheads="1"/>
            </p:cNvSpPr>
            <p:nvPr userDrawn="1"/>
          </p:nvSpPr>
          <p:spPr bwMode="auto">
            <a:xfrm>
              <a:off x="6481" y="580"/>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308">
              <a:extLst>
                <a:ext uri="{FF2B5EF4-FFF2-40B4-BE49-F238E27FC236}">
                  <a16:creationId xmlns:a16="http://schemas.microsoft.com/office/drawing/2014/main" id="{939E9208-5618-E5D0-D88B-A519F910FDC2}"/>
                </a:ext>
              </a:extLst>
            </p:cNvPr>
            <p:cNvSpPr>
              <a:spLocks/>
            </p:cNvSpPr>
            <p:nvPr userDrawn="1"/>
          </p:nvSpPr>
          <p:spPr bwMode="auto">
            <a:xfrm>
              <a:off x="6412" y="423"/>
              <a:ext cx="164" cy="180"/>
            </a:xfrm>
            <a:custGeom>
              <a:avLst/>
              <a:gdLst>
                <a:gd name="T0" fmla="*/ 0 w 164"/>
                <a:gd name="T1" fmla="*/ 1 h 180"/>
                <a:gd name="T2" fmla="*/ 161 w 164"/>
                <a:gd name="T3" fmla="*/ 180 h 180"/>
                <a:gd name="T4" fmla="*/ 164 w 164"/>
                <a:gd name="T5" fmla="*/ 179 h 180"/>
                <a:gd name="T6" fmla="*/ 3 w 164"/>
                <a:gd name="T7" fmla="*/ 0 h 180"/>
                <a:gd name="T8" fmla="*/ 0 w 164"/>
                <a:gd name="T9" fmla="*/ 1 h 180"/>
              </a:gdLst>
              <a:ahLst/>
              <a:cxnLst>
                <a:cxn ang="0">
                  <a:pos x="T0" y="T1"/>
                </a:cxn>
                <a:cxn ang="0">
                  <a:pos x="T2" y="T3"/>
                </a:cxn>
                <a:cxn ang="0">
                  <a:pos x="T4" y="T5"/>
                </a:cxn>
                <a:cxn ang="0">
                  <a:pos x="T6" y="T7"/>
                </a:cxn>
                <a:cxn ang="0">
                  <a:pos x="T8" y="T9"/>
                </a:cxn>
              </a:cxnLst>
              <a:rect l="0" t="0" r="r" b="b"/>
              <a:pathLst>
                <a:path w="164" h="180">
                  <a:moveTo>
                    <a:pt x="0" y="1"/>
                  </a:moveTo>
                  <a:lnTo>
                    <a:pt x="161" y="180"/>
                  </a:lnTo>
                  <a:lnTo>
                    <a:pt x="164" y="179"/>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309">
              <a:extLst>
                <a:ext uri="{FF2B5EF4-FFF2-40B4-BE49-F238E27FC236}">
                  <a16:creationId xmlns:a16="http://schemas.microsoft.com/office/drawing/2014/main" id="{92BF4EBC-BD83-6868-9267-DE9AD5B7F4EC}"/>
                </a:ext>
              </a:extLst>
            </p:cNvPr>
            <p:cNvSpPr>
              <a:spLocks/>
            </p:cNvSpPr>
            <p:nvPr userDrawn="1"/>
          </p:nvSpPr>
          <p:spPr bwMode="auto">
            <a:xfrm>
              <a:off x="6517" y="422"/>
              <a:ext cx="128" cy="181"/>
            </a:xfrm>
            <a:custGeom>
              <a:avLst/>
              <a:gdLst>
                <a:gd name="T0" fmla="*/ 128 w 128"/>
                <a:gd name="T1" fmla="*/ 180 h 181"/>
                <a:gd name="T2" fmla="*/ 124 w 128"/>
                <a:gd name="T3" fmla="*/ 181 h 181"/>
                <a:gd name="T4" fmla="*/ 0 w 128"/>
                <a:gd name="T5" fmla="*/ 1 h 181"/>
                <a:gd name="T6" fmla="*/ 2 w 128"/>
                <a:gd name="T7" fmla="*/ 0 h 181"/>
                <a:gd name="T8" fmla="*/ 128 w 128"/>
                <a:gd name="T9" fmla="*/ 180 h 181"/>
              </a:gdLst>
              <a:ahLst/>
              <a:cxnLst>
                <a:cxn ang="0">
                  <a:pos x="T0" y="T1"/>
                </a:cxn>
                <a:cxn ang="0">
                  <a:pos x="T2" y="T3"/>
                </a:cxn>
                <a:cxn ang="0">
                  <a:pos x="T4" y="T5"/>
                </a:cxn>
                <a:cxn ang="0">
                  <a:pos x="T6" y="T7"/>
                </a:cxn>
                <a:cxn ang="0">
                  <a:pos x="T8" y="T9"/>
                </a:cxn>
              </a:cxnLst>
              <a:rect l="0" t="0" r="r" b="b"/>
              <a:pathLst>
                <a:path w="128" h="181">
                  <a:moveTo>
                    <a:pt x="128" y="180"/>
                  </a:moveTo>
                  <a:lnTo>
                    <a:pt x="124" y="181"/>
                  </a:lnTo>
                  <a:lnTo>
                    <a:pt x="0" y="1"/>
                  </a:lnTo>
                  <a:lnTo>
                    <a:pt x="2" y="0"/>
                  </a:lnTo>
                  <a:lnTo>
                    <a:pt x="128"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310">
              <a:extLst>
                <a:ext uri="{FF2B5EF4-FFF2-40B4-BE49-F238E27FC236}">
                  <a16:creationId xmlns:a16="http://schemas.microsoft.com/office/drawing/2014/main" id="{D2FF166A-0EC7-F3AC-C173-6C8E03408CC2}"/>
                </a:ext>
              </a:extLst>
            </p:cNvPr>
            <p:cNvSpPr>
              <a:spLocks/>
            </p:cNvSpPr>
            <p:nvPr userDrawn="1"/>
          </p:nvSpPr>
          <p:spPr bwMode="auto">
            <a:xfrm>
              <a:off x="6622" y="422"/>
              <a:ext cx="93" cy="180"/>
            </a:xfrm>
            <a:custGeom>
              <a:avLst/>
              <a:gdLst>
                <a:gd name="T0" fmla="*/ 93 w 93"/>
                <a:gd name="T1" fmla="*/ 180 h 180"/>
                <a:gd name="T2" fmla="*/ 89 w 93"/>
                <a:gd name="T3" fmla="*/ 180 h 180"/>
                <a:gd name="T4" fmla="*/ 0 w 93"/>
                <a:gd name="T5" fmla="*/ 1 h 180"/>
                <a:gd name="T6" fmla="*/ 3 w 93"/>
                <a:gd name="T7" fmla="*/ 0 h 180"/>
                <a:gd name="T8" fmla="*/ 93 w 93"/>
                <a:gd name="T9" fmla="*/ 180 h 180"/>
              </a:gdLst>
              <a:ahLst/>
              <a:cxnLst>
                <a:cxn ang="0">
                  <a:pos x="T0" y="T1"/>
                </a:cxn>
                <a:cxn ang="0">
                  <a:pos x="T2" y="T3"/>
                </a:cxn>
                <a:cxn ang="0">
                  <a:pos x="T4" y="T5"/>
                </a:cxn>
                <a:cxn ang="0">
                  <a:pos x="T6" y="T7"/>
                </a:cxn>
                <a:cxn ang="0">
                  <a:pos x="T8" y="T9"/>
                </a:cxn>
              </a:cxnLst>
              <a:rect l="0" t="0" r="r" b="b"/>
              <a:pathLst>
                <a:path w="93" h="180">
                  <a:moveTo>
                    <a:pt x="93" y="180"/>
                  </a:moveTo>
                  <a:lnTo>
                    <a:pt x="89" y="180"/>
                  </a:lnTo>
                  <a:lnTo>
                    <a:pt x="0" y="1"/>
                  </a:lnTo>
                  <a:lnTo>
                    <a:pt x="3" y="0"/>
                  </a:lnTo>
                  <a:lnTo>
                    <a:pt x="93"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311">
              <a:extLst>
                <a:ext uri="{FF2B5EF4-FFF2-40B4-BE49-F238E27FC236}">
                  <a16:creationId xmlns:a16="http://schemas.microsoft.com/office/drawing/2014/main" id="{2AEE22A9-44F6-F96A-4EE7-644585103C4D}"/>
                </a:ext>
              </a:extLst>
            </p:cNvPr>
            <p:cNvSpPr>
              <a:spLocks/>
            </p:cNvSpPr>
            <p:nvPr userDrawn="1"/>
          </p:nvSpPr>
          <p:spPr bwMode="auto">
            <a:xfrm>
              <a:off x="6727" y="423"/>
              <a:ext cx="57" cy="179"/>
            </a:xfrm>
            <a:custGeom>
              <a:avLst/>
              <a:gdLst>
                <a:gd name="T0" fmla="*/ 57 w 57"/>
                <a:gd name="T1" fmla="*/ 179 h 179"/>
                <a:gd name="T2" fmla="*/ 54 w 57"/>
                <a:gd name="T3" fmla="*/ 179 h 179"/>
                <a:gd name="T4" fmla="*/ 0 w 57"/>
                <a:gd name="T5" fmla="*/ 0 h 179"/>
                <a:gd name="T6" fmla="*/ 3 w 57"/>
                <a:gd name="T7" fmla="*/ 0 h 179"/>
                <a:gd name="T8" fmla="*/ 57 w 57"/>
                <a:gd name="T9" fmla="*/ 179 h 179"/>
              </a:gdLst>
              <a:ahLst/>
              <a:cxnLst>
                <a:cxn ang="0">
                  <a:pos x="T0" y="T1"/>
                </a:cxn>
                <a:cxn ang="0">
                  <a:pos x="T2" y="T3"/>
                </a:cxn>
                <a:cxn ang="0">
                  <a:pos x="T4" y="T5"/>
                </a:cxn>
                <a:cxn ang="0">
                  <a:pos x="T6" y="T7"/>
                </a:cxn>
                <a:cxn ang="0">
                  <a:pos x="T8" y="T9"/>
                </a:cxn>
              </a:cxnLst>
              <a:rect l="0" t="0" r="r" b="b"/>
              <a:pathLst>
                <a:path w="57" h="179">
                  <a:moveTo>
                    <a:pt x="57" y="179"/>
                  </a:moveTo>
                  <a:lnTo>
                    <a:pt x="54" y="179"/>
                  </a:lnTo>
                  <a:lnTo>
                    <a:pt x="0" y="0"/>
                  </a:lnTo>
                  <a:lnTo>
                    <a:pt x="3" y="0"/>
                  </a:lnTo>
                  <a:lnTo>
                    <a:pt x="57"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312">
              <a:extLst>
                <a:ext uri="{FF2B5EF4-FFF2-40B4-BE49-F238E27FC236}">
                  <a16:creationId xmlns:a16="http://schemas.microsoft.com/office/drawing/2014/main" id="{3988E171-EE1C-916F-F246-207004B7412B}"/>
                </a:ext>
              </a:extLst>
            </p:cNvPr>
            <p:cNvSpPr>
              <a:spLocks/>
            </p:cNvSpPr>
            <p:nvPr userDrawn="1"/>
          </p:nvSpPr>
          <p:spPr bwMode="auto">
            <a:xfrm>
              <a:off x="6832" y="423"/>
              <a:ext cx="21" cy="179"/>
            </a:xfrm>
            <a:custGeom>
              <a:avLst/>
              <a:gdLst>
                <a:gd name="T0" fmla="*/ 0 w 21"/>
                <a:gd name="T1" fmla="*/ 0 h 179"/>
                <a:gd name="T2" fmla="*/ 18 w 21"/>
                <a:gd name="T3" fmla="*/ 179 h 179"/>
                <a:gd name="T4" fmla="*/ 21 w 21"/>
                <a:gd name="T5" fmla="*/ 179 h 179"/>
                <a:gd name="T6" fmla="*/ 3 w 21"/>
                <a:gd name="T7" fmla="*/ 0 h 179"/>
                <a:gd name="T8" fmla="*/ 0 w 21"/>
                <a:gd name="T9" fmla="*/ 0 h 179"/>
              </a:gdLst>
              <a:ahLst/>
              <a:cxnLst>
                <a:cxn ang="0">
                  <a:pos x="T0" y="T1"/>
                </a:cxn>
                <a:cxn ang="0">
                  <a:pos x="T2" y="T3"/>
                </a:cxn>
                <a:cxn ang="0">
                  <a:pos x="T4" y="T5"/>
                </a:cxn>
                <a:cxn ang="0">
                  <a:pos x="T6" y="T7"/>
                </a:cxn>
                <a:cxn ang="0">
                  <a:pos x="T8" y="T9"/>
                </a:cxn>
              </a:cxnLst>
              <a:rect l="0" t="0" r="r" b="b"/>
              <a:pathLst>
                <a:path w="21" h="179">
                  <a:moveTo>
                    <a:pt x="0" y="0"/>
                  </a:moveTo>
                  <a:lnTo>
                    <a:pt x="18" y="179"/>
                  </a:lnTo>
                  <a:lnTo>
                    <a:pt x="21" y="179"/>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313">
              <a:extLst>
                <a:ext uri="{FF2B5EF4-FFF2-40B4-BE49-F238E27FC236}">
                  <a16:creationId xmlns:a16="http://schemas.microsoft.com/office/drawing/2014/main" id="{9AFA2D2D-7E40-C927-5C00-04C29B587D6D}"/>
                </a:ext>
              </a:extLst>
            </p:cNvPr>
            <p:cNvSpPr>
              <a:spLocks/>
            </p:cNvSpPr>
            <p:nvPr userDrawn="1"/>
          </p:nvSpPr>
          <p:spPr bwMode="auto">
            <a:xfrm>
              <a:off x="6919" y="423"/>
              <a:ext cx="21" cy="179"/>
            </a:xfrm>
            <a:custGeom>
              <a:avLst/>
              <a:gdLst>
                <a:gd name="T0" fmla="*/ 0 w 21"/>
                <a:gd name="T1" fmla="*/ 179 h 179"/>
                <a:gd name="T2" fmla="*/ 3 w 21"/>
                <a:gd name="T3" fmla="*/ 179 h 179"/>
                <a:gd name="T4" fmla="*/ 21 w 21"/>
                <a:gd name="T5" fmla="*/ 0 h 179"/>
                <a:gd name="T6" fmla="*/ 18 w 21"/>
                <a:gd name="T7" fmla="*/ 0 h 179"/>
                <a:gd name="T8" fmla="*/ 0 w 21"/>
                <a:gd name="T9" fmla="*/ 179 h 179"/>
              </a:gdLst>
              <a:ahLst/>
              <a:cxnLst>
                <a:cxn ang="0">
                  <a:pos x="T0" y="T1"/>
                </a:cxn>
                <a:cxn ang="0">
                  <a:pos x="T2" y="T3"/>
                </a:cxn>
                <a:cxn ang="0">
                  <a:pos x="T4" y="T5"/>
                </a:cxn>
                <a:cxn ang="0">
                  <a:pos x="T6" y="T7"/>
                </a:cxn>
                <a:cxn ang="0">
                  <a:pos x="T8" y="T9"/>
                </a:cxn>
              </a:cxnLst>
              <a:rect l="0" t="0" r="r" b="b"/>
              <a:pathLst>
                <a:path w="21" h="179">
                  <a:moveTo>
                    <a:pt x="0" y="179"/>
                  </a:moveTo>
                  <a:lnTo>
                    <a:pt x="3" y="179"/>
                  </a:lnTo>
                  <a:lnTo>
                    <a:pt x="21" y="0"/>
                  </a:lnTo>
                  <a:lnTo>
                    <a:pt x="18"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314">
              <a:extLst>
                <a:ext uri="{FF2B5EF4-FFF2-40B4-BE49-F238E27FC236}">
                  <a16:creationId xmlns:a16="http://schemas.microsoft.com/office/drawing/2014/main" id="{6D9E2EF9-0D93-D50E-5490-810ABF5E78E4}"/>
                </a:ext>
              </a:extLst>
            </p:cNvPr>
            <p:cNvSpPr>
              <a:spLocks/>
            </p:cNvSpPr>
            <p:nvPr userDrawn="1"/>
          </p:nvSpPr>
          <p:spPr bwMode="auto">
            <a:xfrm>
              <a:off x="6988" y="423"/>
              <a:ext cx="58" cy="179"/>
            </a:xfrm>
            <a:custGeom>
              <a:avLst/>
              <a:gdLst>
                <a:gd name="T0" fmla="*/ 58 w 58"/>
                <a:gd name="T1" fmla="*/ 0 h 179"/>
                <a:gd name="T2" fmla="*/ 4 w 58"/>
                <a:gd name="T3" fmla="*/ 179 h 179"/>
                <a:gd name="T4" fmla="*/ 0 w 58"/>
                <a:gd name="T5" fmla="*/ 179 h 179"/>
                <a:gd name="T6" fmla="*/ 54 w 58"/>
                <a:gd name="T7" fmla="*/ 0 h 179"/>
                <a:gd name="T8" fmla="*/ 58 w 58"/>
                <a:gd name="T9" fmla="*/ 0 h 179"/>
              </a:gdLst>
              <a:ahLst/>
              <a:cxnLst>
                <a:cxn ang="0">
                  <a:pos x="T0" y="T1"/>
                </a:cxn>
                <a:cxn ang="0">
                  <a:pos x="T2" y="T3"/>
                </a:cxn>
                <a:cxn ang="0">
                  <a:pos x="T4" y="T5"/>
                </a:cxn>
                <a:cxn ang="0">
                  <a:pos x="T6" y="T7"/>
                </a:cxn>
                <a:cxn ang="0">
                  <a:pos x="T8" y="T9"/>
                </a:cxn>
              </a:cxnLst>
              <a:rect l="0" t="0" r="r" b="b"/>
              <a:pathLst>
                <a:path w="58" h="179">
                  <a:moveTo>
                    <a:pt x="58" y="0"/>
                  </a:moveTo>
                  <a:lnTo>
                    <a:pt x="4" y="179"/>
                  </a:lnTo>
                  <a:lnTo>
                    <a:pt x="0" y="179"/>
                  </a:lnTo>
                  <a:lnTo>
                    <a:pt x="54" y="0"/>
                  </a:ln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315">
              <a:extLst>
                <a:ext uri="{FF2B5EF4-FFF2-40B4-BE49-F238E27FC236}">
                  <a16:creationId xmlns:a16="http://schemas.microsoft.com/office/drawing/2014/main" id="{51809820-8CDD-3A1F-7192-8836FBB306AF}"/>
                </a:ext>
              </a:extLst>
            </p:cNvPr>
            <p:cNvSpPr>
              <a:spLocks/>
            </p:cNvSpPr>
            <p:nvPr userDrawn="1"/>
          </p:nvSpPr>
          <p:spPr bwMode="auto">
            <a:xfrm>
              <a:off x="7058" y="422"/>
              <a:ext cx="93" cy="180"/>
            </a:xfrm>
            <a:custGeom>
              <a:avLst/>
              <a:gdLst>
                <a:gd name="T0" fmla="*/ 93 w 93"/>
                <a:gd name="T1" fmla="*/ 1 h 180"/>
                <a:gd name="T2" fmla="*/ 4 w 93"/>
                <a:gd name="T3" fmla="*/ 180 h 180"/>
                <a:gd name="T4" fmla="*/ 0 w 93"/>
                <a:gd name="T5" fmla="*/ 180 h 180"/>
                <a:gd name="T6" fmla="*/ 89 w 93"/>
                <a:gd name="T7" fmla="*/ 0 h 180"/>
                <a:gd name="T8" fmla="*/ 93 w 93"/>
                <a:gd name="T9" fmla="*/ 1 h 180"/>
              </a:gdLst>
              <a:ahLst/>
              <a:cxnLst>
                <a:cxn ang="0">
                  <a:pos x="T0" y="T1"/>
                </a:cxn>
                <a:cxn ang="0">
                  <a:pos x="T2" y="T3"/>
                </a:cxn>
                <a:cxn ang="0">
                  <a:pos x="T4" y="T5"/>
                </a:cxn>
                <a:cxn ang="0">
                  <a:pos x="T6" y="T7"/>
                </a:cxn>
                <a:cxn ang="0">
                  <a:pos x="T8" y="T9"/>
                </a:cxn>
              </a:cxnLst>
              <a:rect l="0" t="0" r="r" b="b"/>
              <a:pathLst>
                <a:path w="93" h="180">
                  <a:moveTo>
                    <a:pt x="93" y="1"/>
                  </a:moveTo>
                  <a:lnTo>
                    <a:pt x="4" y="180"/>
                  </a:lnTo>
                  <a:lnTo>
                    <a:pt x="0" y="180"/>
                  </a:lnTo>
                  <a:lnTo>
                    <a:pt x="89" y="0"/>
                  </a:lnTo>
                  <a:lnTo>
                    <a:pt x="93"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316">
              <a:extLst>
                <a:ext uri="{FF2B5EF4-FFF2-40B4-BE49-F238E27FC236}">
                  <a16:creationId xmlns:a16="http://schemas.microsoft.com/office/drawing/2014/main" id="{EBED74F5-315B-830A-54E9-E2598B1A4B03}"/>
                </a:ext>
              </a:extLst>
            </p:cNvPr>
            <p:cNvSpPr>
              <a:spLocks/>
            </p:cNvSpPr>
            <p:nvPr userDrawn="1"/>
          </p:nvSpPr>
          <p:spPr bwMode="auto">
            <a:xfrm>
              <a:off x="7128" y="422"/>
              <a:ext cx="128" cy="181"/>
            </a:xfrm>
            <a:custGeom>
              <a:avLst/>
              <a:gdLst>
                <a:gd name="T0" fmla="*/ 128 w 128"/>
                <a:gd name="T1" fmla="*/ 1 h 181"/>
                <a:gd name="T2" fmla="*/ 2 w 128"/>
                <a:gd name="T3" fmla="*/ 181 h 181"/>
                <a:gd name="T4" fmla="*/ 0 w 128"/>
                <a:gd name="T5" fmla="*/ 180 h 181"/>
                <a:gd name="T6" fmla="*/ 124 w 128"/>
                <a:gd name="T7" fmla="*/ 0 h 181"/>
                <a:gd name="T8" fmla="*/ 128 w 128"/>
                <a:gd name="T9" fmla="*/ 1 h 181"/>
              </a:gdLst>
              <a:ahLst/>
              <a:cxnLst>
                <a:cxn ang="0">
                  <a:pos x="T0" y="T1"/>
                </a:cxn>
                <a:cxn ang="0">
                  <a:pos x="T2" y="T3"/>
                </a:cxn>
                <a:cxn ang="0">
                  <a:pos x="T4" y="T5"/>
                </a:cxn>
                <a:cxn ang="0">
                  <a:pos x="T6" y="T7"/>
                </a:cxn>
                <a:cxn ang="0">
                  <a:pos x="T8" y="T9"/>
                </a:cxn>
              </a:cxnLst>
              <a:rect l="0" t="0" r="r" b="b"/>
              <a:pathLst>
                <a:path w="128" h="181">
                  <a:moveTo>
                    <a:pt x="128" y="1"/>
                  </a:moveTo>
                  <a:lnTo>
                    <a:pt x="2" y="181"/>
                  </a:lnTo>
                  <a:lnTo>
                    <a:pt x="0" y="180"/>
                  </a:lnTo>
                  <a:lnTo>
                    <a:pt x="124" y="0"/>
                  </a:lnTo>
                  <a:lnTo>
                    <a:pt x="12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317">
              <a:extLst>
                <a:ext uri="{FF2B5EF4-FFF2-40B4-BE49-F238E27FC236}">
                  <a16:creationId xmlns:a16="http://schemas.microsoft.com/office/drawing/2014/main" id="{4534FAD7-562F-6963-BC4C-C7728FEDF1C2}"/>
                </a:ext>
              </a:extLst>
            </p:cNvPr>
            <p:cNvSpPr>
              <a:spLocks/>
            </p:cNvSpPr>
            <p:nvPr userDrawn="1"/>
          </p:nvSpPr>
          <p:spPr bwMode="auto">
            <a:xfrm>
              <a:off x="7197" y="423"/>
              <a:ext cx="164" cy="180"/>
            </a:xfrm>
            <a:custGeom>
              <a:avLst/>
              <a:gdLst>
                <a:gd name="T0" fmla="*/ 0 w 164"/>
                <a:gd name="T1" fmla="*/ 179 h 180"/>
                <a:gd name="T2" fmla="*/ 3 w 164"/>
                <a:gd name="T3" fmla="*/ 180 h 180"/>
                <a:gd name="T4" fmla="*/ 164 w 164"/>
                <a:gd name="T5" fmla="*/ 1 h 180"/>
                <a:gd name="T6" fmla="*/ 160 w 164"/>
                <a:gd name="T7" fmla="*/ 0 h 180"/>
                <a:gd name="T8" fmla="*/ 0 w 164"/>
                <a:gd name="T9" fmla="*/ 179 h 180"/>
              </a:gdLst>
              <a:ahLst/>
              <a:cxnLst>
                <a:cxn ang="0">
                  <a:pos x="T0" y="T1"/>
                </a:cxn>
                <a:cxn ang="0">
                  <a:pos x="T2" y="T3"/>
                </a:cxn>
                <a:cxn ang="0">
                  <a:pos x="T4" y="T5"/>
                </a:cxn>
                <a:cxn ang="0">
                  <a:pos x="T6" y="T7"/>
                </a:cxn>
                <a:cxn ang="0">
                  <a:pos x="T8" y="T9"/>
                </a:cxn>
              </a:cxnLst>
              <a:rect l="0" t="0" r="r" b="b"/>
              <a:pathLst>
                <a:path w="164" h="180">
                  <a:moveTo>
                    <a:pt x="0" y="179"/>
                  </a:moveTo>
                  <a:lnTo>
                    <a:pt x="3" y="180"/>
                  </a:lnTo>
                  <a:lnTo>
                    <a:pt x="164" y="1"/>
                  </a:lnTo>
                  <a:lnTo>
                    <a:pt x="160"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318">
              <a:extLst>
                <a:ext uri="{FF2B5EF4-FFF2-40B4-BE49-F238E27FC236}">
                  <a16:creationId xmlns:a16="http://schemas.microsoft.com/office/drawing/2014/main" id="{018F1BEE-E220-6670-E7E2-4719EC9B0921}"/>
                </a:ext>
              </a:extLst>
            </p:cNvPr>
            <p:cNvSpPr>
              <a:spLocks noEditPoints="1"/>
            </p:cNvSpPr>
            <p:nvPr userDrawn="1"/>
          </p:nvSpPr>
          <p:spPr bwMode="auto">
            <a:xfrm>
              <a:off x="6304" y="674"/>
              <a:ext cx="1165" cy="136"/>
            </a:xfrm>
            <a:custGeom>
              <a:avLst/>
              <a:gdLst>
                <a:gd name="T0" fmla="*/ 1165 w 1165"/>
                <a:gd name="T1" fmla="*/ 0 h 136"/>
                <a:gd name="T2" fmla="*/ 1162 w 1165"/>
                <a:gd name="T3" fmla="*/ 2 h 136"/>
                <a:gd name="T4" fmla="*/ 965 w 1165"/>
                <a:gd name="T5" fmla="*/ 136 h 136"/>
                <a:gd name="T6" fmla="*/ 199 w 1165"/>
                <a:gd name="T7" fmla="*/ 136 h 136"/>
                <a:gd name="T8" fmla="*/ 198 w 1165"/>
                <a:gd name="T9" fmla="*/ 135 h 136"/>
                <a:gd name="T10" fmla="*/ 0 w 1165"/>
                <a:gd name="T11" fmla="*/ 0 h 136"/>
                <a:gd name="T12" fmla="*/ 1165 w 1165"/>
                <a:gd name="T13" fmla="*/ 0 h 136"/>
                <a:gd name="T14" fmla="*/ 964 w 1165"/>
                <a:gd name="T15" fmla="*/ 133 h 136"/>
                <a:gd name="T16" fmla="*/ 1156 w 1165"/>
                <a:gd name="T17" fmla="*/ 2 h 136"/>
                <a:gd name="T18" fmla="*/ 8 w 1165"/>
                <a:gd name="T19" fmla="*/ 2 h 136"/>
                <a:gd name="T20" fmla="*/ 200 w 1165"/>
                <a:gd name="T21" fmla="*/ 133 h 136"/>
                <a:gd name="T22" fmla="*/ 964 w 1165"/>
                <a:gd name="T23" fmla="*/ 13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5" h="136">
                  <a:moveTo>
                    <a:pt x="1165" y="0"/>
                  </a:moveTo>
                  <a:lnTo>
                    <a:pt x="1162" y="2"/>
                  </a:lnTo>
                  <a:lnTo>
                    <a:pt x="965" y="136"/>
                  </a:lnTo>
                  <a:lnTo>
                    <a:pt x="199" y="136"/>
                  </a:lnTo>
                  <a:lnTo>
                    <a:pt x="198" y="135"/>
                  </a:lnTo>
                  <a:lnTo>
                    <a:pt x="0" y="0"/>
                  </a:lnTo>
                  <a:lnTo>
                    <a:pt x="1165" y="0"/>
                  </a:lnTo>
                  <a:close/>
                  <a:moveTo>
                    <a:pt x="964" y="133"/>
                  </a:moveTo>
                  <a:lnTo>
                    <a:pt x="1156" y="2"/>
                  </a:lnTo>
                  <a:lnTo>
                    <a:pt x="8" y="2"/>
                  </a:lnTo>
                  <a:lnTo>
                    <a:pt x="200" y="133"/>
                  </a:lnTo>
                  <a:lnTo>
                    <a:pt x="964"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319">
              <a:extLst>
                <a:ext uri="{FF2B5EF4-FFF2-40B4-BE49-F238E27FC236}">
                  <a16:creationId xmlns:a16="http://schemas.microsoft.com/office/drawing/2014/main" id="{DC95C540-9F62-510B-7EAA-5F1803C16BF1}"/>
                </a:ext>
              </a:extLst>
            </p:cNvPr>
            <p:cNvSpPr>
              <a:spLocks noChangeArrowheads="1"/>
            </p:cNvSpPr>
            <p:nvPr userDrawn="1"/>
          </p:nvSpPr>
          <p:spPr bwMode="auto">
            <a:xfrm>
              <a:off x="6353" y="705"/>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320">
              <a:extLst>
                <a:ext uri="{FF2B5EF4-FFF2-40B4-BE49-F238E27FC236}">
                  <a16:creationId xmlns:a16="http://schemas.microsoft.com/office/drawing/2014/main" id="{EFAE5FE2-36C5-6235-308D-A2503545B8C7}"/>
                </a:ext>
              </a:extLst>
            </p:cNvPr>
            <p:cNvSpPr>
              <a:spLocks noChangeArrowheads="1"/>
            </p:cNvSpPr>
            <p:nvPr userDrawn="1"/>
          </p:nvSpPr>
          <p:spPr bwMode="auto">
            <a:xfrm>
              <a:off x="6392" y="732"/>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321">
              <a:extLst>
                <a:ext uri="{FF2B5EF4-FFF2-40B4-BE49-F238E27FC236}">
                  <a16:creationId xmlns:a16="http://schemas.microsoft.com/office/drawing/2014/main" id="{4B5E763F-D829-6AAA-3012-913211D604F4}"/>
                </a:ext>
              </a:extLst>
            </p:cNvPr>
            <p:cNvSpPr>
              <a:spLocks noChangeArrowheads="1"/>
            </p:cNvSpPr>
            <p:nvPr userDrawn="1"/>
          </p:nvSpPr>
          <p:spPr bwMode="auto">
            <a:xfrm>
              <a:off x="6426" y="754"/>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322">
              <a:extLst>
                <a:ext uri="{FF2B5EF4-FFF2-40B4-BE49-F238E27FC236}">
                  <a16:creationId xmlns:a16="http://schemas.microsoft.com/office/drawing/2014/main" id="{B14E696F-0AE1-6583-9F0F-D80697754F15}"/>
                </a:ext>
              </a:extLst>
            </p:cNvPr>
            <p:cNvSpPr>
              <a:spLocks noChangeArrowheads="1"/>
            </p:cNvSpPr>
            <p:nvPr userDrawn="1"/>
          </p:nvSpPr>
          <p:spPr bwMode="auto">
            <a:xfrm>
              <a:off x="6456" y="775"/>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323">
              <a:extLst>
                <a:ext uri="{FF2B5EF4-FFF2-40B4-BE49-F238E27FC236}">
                  <a16:creationId xmlns:a16="http://schemas.microsoft.com/office/drawing/2014/main" id="{7429FB08-98C7-0CB4-15BA-58F5AB8279CF}"/>
                </a:ext>
              </a:extLst>
            </p:cNvPr>
            <p:cNvSpPr>
              <a:spLocks noChangeArrowheads="1"/>
            </p:cNvSpPr>
            <p:nvPr userDrawn="1"/>
          </p:nvSpPr>
          <p:spPr bwMode="auto">
            <a:xfrm>
              <a:off x="6481" y="792"/>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324">
              <a:extLst>
                <a:ext uri="{FF2B5EF4-FFF2-40B4-BE49-F238E27FC236}">
                  <a16:creationId xmlns:a16="http://schemas.microsoft.com/office/drawing/2014/main" id="{2649B73B-ADC2-AF60-0C71-4E72F325F3CC}"/>
                </a:ext>
              </a:extLst>
            </p:cNvPr>
            <p:cNvSpPr>
              <a:spLocks/>
            </p:cNvSpPr>
            <p:nvPr userDrawn="1"/>
          </p:nvSpPr>
          <p:spPr bwMode="auto">
            <a:xfrm>
              <a:off x="6411" y="674"/>
              <a:ext cx="164" cy="136"/>
            </a:xfrm>
            <a:custGeom>
              <a:avLst/>
              <a:gdLst>
                <a:gd name="T0" fmla="*/ 164 w 164"/>
                <a:gd name="T1" fmla="*/ 134 h 136"/>
                <a:gd name="T2" fmla="*/ 162 w 164"/>
                <a:gd name="T3" fmla="*/ 136 h 136"/>
                <a:gd name="T4" fmla="*/ 0 w 164"/>
                <a:gd name="T5" fmla="*/ 2 h 136"/>
                <a:gd name="T6" fmla="*/ 3 w 164"/>
                <a:gd name="T7" fmla="*/ 0 h 136"/>
                <a:gd name="T8" fmla="*/ 164 w 164"/>
                <a:gd name="T9" fmla="*/ 134 h 136"/>
              </a:gdLst>
              <a:ahLst/>
              <a:cxnLst>
                <a:cxn ang="0">
                  <a:pos x="T0" y="T1"/>
                </a:cxn>
                <a:cxn ang="0">
                  <a:pos x="T2" y="T3"/>
                </a:cxn>
                <a:cxn ang="0">
                  <a:pos x="T4" y="T5"/>
                </a:cxn>
                <a:cxn ang="0">
                  <a:pos x="T6" y="T7"/>
                </a:cxn>
                <a:cxn ang="0">
                  <a:pos x="T8" y="T9"/>
                </a:cxn>
              </a:cxnLst>
              <a:rect l="0" t="0" r="r" b="b"/>
              <a:pathLst>
                <a:path w="164" h="136">
                  <a:moveTo>
                    <a:pt x="164" y="134"/>
                  </a:moveTo>
                  <a:lnTo>
                    <a:pt x="162" y="136"/>
                  </a:lnTo>
                  <a:lnTo>
                    <a:pt x="0" y="2"/>
                  </a:lnTo>
                  <a:lnTo>
                    <a:pt x="3" y="0"/>
                  </a:lnTo>
                  <a:lnTo>
                    <a:pt x="164"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325">
              <a:extLst>
                <a:ext uri="{FF2B5EF4-FFF2-40B4-BE49-F238E27FC236}">
                  <a16:creationId xmlns:a16="http://schemas.microsoft.com/office/drawing/2014/main" id="{3F2EE9C6-15EE-2AC8-D285-DEC562AA5CE3}"/>
                </a:ext>
              </a:extLst>
            </p:cNvPr>
            <p:cNvSpPr>
              <a:spLocks/>
            </p:cNvSpPr>
            <p:nvPr userDrawn="1"/>
          </p:nvSpPr>
          <p:spPr bwMode="auto">
            <a:xfrm>
              <a:off x="6516" y="675"/>
              <a:ext cx="128" cy="135"/>
            </a:xfrm>
            <a:custGeom>
              <a:avLst/>
              <a:gdLst>
                <a:gd name="T0" fmla="*/ 0 w 128"/>
                <a:gd name="T1" fmla="*/ 1 h 135"/>
                <a:gd name="T2" fmla="*/ 125 w 128"/>
                <a:gd name="T3" fmla="*/ 135 h 135"/>
                <a:gd name="T4" fmla="*/ 128 w 128"/>
                <a:gd name="T5" fmla="*/ 134 h 135"/>
                <a:gd name="T6" fmla="*/ 3 w 128"/>
                <a:gd name="T7" fmla="*/ 0 h 135"/>
                <a:gd name="T8" fmla="*/ 0 w 128"/>
                <a:gd name="T9" fmla="*/ 1 h 135"/>
              </a:gdLst>
              <a:ahLst/>
              <a:cxnLst>
                <a:cxn ang="0">
                  <a:pos x="T0" y="T1"/>
                </a:cxn>
                <a:cxn ang="0">
                  <a:pos x="T2" y="T3"/>
                </a:cxn>
                <a:cxn ang="0">
                  <a:pos x="T4" y="T5"/>
                </a:cxn>
                <a:cxn ang="0">
                  <a:pos x="T6" y="T7"/>
                </a:cxn>
                <a:cxn ang="0">
                  <a:pos x="T8" y="T9"/>
                </a:cxn>
              </a:cxnLst>
              <a:rect l="0" t="0" r="r" b="b"/>
              <a:pathLst>
                <a:path w="128" h="135">
                  <a:moveTo>
                    <a:pt x="0" y="1"/>
                  </a:moveTo>
                  <a:lnTo>
                    <a:pt x="125" y="135"/>
                  </a:lnTo>
                  <a:lnTo>
                    <a:pt x="128" y="134"/>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326">
              <a:extLst>
                <a:ext uri="{FF2B5EF4-FFF2-40B4-BE49-F238E27FC236}">
                  <a16:creationId xmlns:a16="http://schemas.microsoft.com/office/drawing/2014/main" id="{A71A60DB-15C7-F425-FB56-034E9935A002}"/>
                </a:ext>
              </a:extLst>
            </p:cNvPr>
            <p:cNvSpPr>
              <a:spLocks/>
            </p:cNvSpPr>
            <p:nvPr userDrawn="1"/>
          </p:nvSpPr>
          <p:spPr bwMode="auto">
            <a:xfrm>
              <a:off x="6622" y="674"/>
              <a:ext cx="93" cy="135"/>
            </a:xfrm>
            <a:custGeom>
              <a:avLst/>
              <a:gdLst>
                <a:gd name="T0" fmla="*/ 93 w 93"/>
                <a:gd name="T1" fmla="*/ 135 h 135"/>
                <a:gd name="T2" fmla="*/ 89 w 93"/>
                <a:gd name="T3" fmla="*/ 135 h 135"/>
                <a:gd name="T4" fmla="*/ 0 w 93"/>
                <a:gd name="T5" fmla="*/ 2 h 135"/>
                <a:gd name="T6" fmla="*/ 3 w 93"/>
                <a:gd name="T7" fmla="*/ 0 h 135"/>
                <a:gd name="T8" fmla="*/ 93 w 93"/>
                <a:gd name="T9" fmla="*/ 135 h 135"/>
              </a:gdLst>
              <a:ahLst/>
              <a:cxnLst>
                <a:cxn ang="0">
                  <a:pos x="T0" y="T1"/>
                </a:cxn>
                <a:cxn ang="0">
                  <a:pos x="T2" y="T3"/>
                </a:cxn>
                <a:cxn ang="0">
                  <a:pos x="T4" y="T5"/>
                </a:cxn>
                <a:cxn ang="0">
                  <a:pos x="T6" y="T7"/>
                </a:cxn>
                <a:cxn ang="0">
                  <a:pos x="T8" y="T9"/>
                </a:cxn>
              </a:cxnLst>
              <a:rect l="0" t="0" r="r" b="b"/>
              <a:pathLst>
                <a:path w="93" h="135">
                  <a:moveTo>
                    <a:pt x="93" y="135"/>
                  </a:moveTo>
                  <a:lnTo>
                    <a:pt x="89" y="135"/>
                  </a:lnTo>
                  <a:lnTo>
                    <a:pt x="0" y="2"/>
                  </a:lnTo>
                  <a:lnTo>
                    <a:pt x="3" y="0"/>
                  </a:lnTo>
                  <a:lnTo>
                    <a:pt x="9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327">
              <a:extLst>
                <a:ext uri="{FF2B5EF4-FFF2-40B4-BE49-F238E27FC236}">
                  <a16:creationId xmlns:a16="http://schemas.microsoft.com/office/drawing/2014/main" id="{8929F103-95E0-EC13-39E2-3E16434FD2C6}"/>
                </a:ext>
              </a:extLst>
            </p:cNvPr>
            <p:cNvSpPr>
              <a:spLocks/>
            </p:cNvSpPr>
            <p:nvPr userDrawn="1"/>
          </p:nvSpPr>
          <p:spPr bwMode="auto">
            <a:xfrm>
              <a:off x="6727" y="674"/>
              <a:ext cx="57" cy="135"/>
            </a:xfrm>
            <a:custGeom>
              <a:avLst/>
              <a:gdLst>
                <a:gd name="T0" fmla="*/ 57 w 57"/>
                <a:gd name="T1" fmla="*/ 135 h 135"/>
                <a:gd name="T2" fmla="*/ 54 w 57"/>
                <a:gd name="T3" fmla="*/ 135 h 135"/>
                <a:gd name="T4" fmla="*/ 0 w 57"/>
                <a:gd name="T5" fmla="*/ 1 h 135"/>
                <a:gd name="T6" fmla="*/ 3 w 57"/>
                <a:gd name="T7" fmla="*/ 0 h 135"/>
                <a:gd name="T8" fmla="*/ 57 w 57"/>
                <a:gd name="T9" fmla="*/ 135 h 135"/>
              </a:gdLst>
              <a:ahLst/>
              <a:cxnLst>
                <a:cxn ang="0">
                  <a:pos x="T0" y="T1"/>
                </a:cxn>
                <a:cxn ang="0">
                  <a:pos x="T2" y="T3"/>
                </a:cxn>
                <a:cxn ang="0">
                  <a:pos x="T4" y="T5"/>
                </a:cxn>
                <a:cxn ang="0">
                  <a:pos x="T6" y="T7"/>
                </a:cxn>
                <a:cxn ang="0">
                  <a:pos x="T8" y="T9"/>
                </a:cxn>
              </a:cxnLst>
              <a:rect l="0" t="0" r="r" b="b"/>
              <a:pathLst>
                <a:path w="57" h="135">
                  <a:moveTo>
                    <a:pt x="57" y="135"/>
                  </a:moveTo>
                  <a:lnTo>
                    <a:pt x="54" y="135"/>
                  </a:lnTo>
                  <a:lnTo>
                    <a:pt x="0" y="1"/>
                  </a:lnTo>
                  <a:lnTo>
                    <a:pt x="3" y="0"/>
                  </a:lnTo>
                  <a:lnTo>
                    <a:pt x="57"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328">
              <a:extLst>
                <a:ext uri="{FF2B5EF4-FFF2-40B4-BE49-F238E27FC236}">
                  <a16:creationId xmlns:a16="http://schemas.microsoft.com/office/drawing/2014/main" id="{18BB23E0-2AFC-4E3F-E9FF-372D8A43BE9E}"/>
                </a:ext>
              </a:extLst>
            </p:cNvPr>
            <p:cNvSpPr>
              <a:spLocks/>
            </p:cNvSpPr>
            <p:nvPr userDrawn="1"/>
          </p:nvSpPr>
          <p:spPr bwMode="auto">
            <a:xfrm>
              <a:off x="6832" y="675"/>
              <a:ext cx="21" cy="134"/>
            </a:xfrm>
            <a:custGeom>
              <a:avLst/>
              <a:gdLst>
                <a:gd name="T0" fmla="*/ 0 w 21"/>
                <a:gd name="T1" fmla="*/ 0 h 134"/>
                <a:gd name="T2" fmla="*/ 18 w 21"/>
                <a:gd name="T3" fmla="*/ 134 h 134"/>
                <a:gd name="T4" fmla="*/ 21 w 21"/>
                <a:gd name="T5" fmla="*/ 134 h 134"/>
                <a:gd name="T6" fmla="*/ 3 w 21"/>
                <a:gd name="T7" fmla="*/ 0 h 134"/>
                <a:gd name="T8" fmla="*/ 0 w 21"/>
                <a:gd name="T9" fmla="*/ 0 h 134"/>
              </a:gdLst>
              <a:ahLst/>
              <a:cxnLst>
                <a:cxn ang="0">
                  <a:pos x="T0" y="T1"/>
                </a:cxn>
                <a:cxn ang="0">
                  <a:pos x="T2" y="T3"/>
                </a:cxn>
                <a:cxn ang="0">
                  <a:pos x="T4" y="T5"/>
                </a:cxn>
                <a:cxn ang="0">
                  <a:pos x="T6" y="T7"/>
                </a:cxn>
                <a:cxn ang="0">
                  <a:pos x="T8" y="T9"/>
                </a:cxn>
              </a:cxnLst>
              <a:rect l="0" t="0" r="r" b="b"/>
              <a:pathLst>
                <a:path w="21" h="134">
                  <a:moveTo>
                    <a:pt x="0" y="0"/>
                  </a:moveTo>
                  <a:lnTo>
                    <a:pt x="18" y="134"/>
                  </a:lnTo>
                  <a:lnTo>
                    <a:pt x="21" y="134"/>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329">
              <a:extLst>
                <a:ext uri="{FF2B5EF4-FFF2-40B4-BE49-F238E27FC236}">
                  <a16:creationId xmlns:a16="http://schemas.microsoft.com/office/drawing/2014/main" id="{D1E948F5-2088-553F-86C9-CA4940267831}"/>
                </a:ext>
              </a:extLst>
            </p:cNvPr>
            <p:cNvSpPr>
              <a:spLocks/>
            </p:cNvSpPr>
            <p:nvPr userDrawn="1"/>
          </p:nvSpPr>
          <p:spPr bwMode="auto">
            <a:xfrm>
              <a:off x="6919" y="675"/>
              <a:ext cx="22" cy="134"/>
            </a:xfrm>
            <a:custGeom>
              <a:avLst/>
              <a:gdLst>
                <a:gd name="T0" fmla="*/ 0 w 22"/>
                <a:gd name="T1" fmla="*/ 134 h 134"/>
                <a:gd name="T2" fmla="*/ 4 w 22"/>
                <a:gd name="T3" fmla="*/ 134 h 134"/>
                <a:gd name="T4" fmla="*/ 22 w 22"/>
                <a:gd name="T5" fmla="*/ 0 h 134"/>
                <a:gd name="T6" fmla="*/ 18 w 22"/>
                <a:gd name="T7" fmla="*/ 0 h 134"/>
                <a:gd name="T8" fmla="*/ 0 w 22"/>
                <a:gd name="T9" fmla="*/ 134 h 134"/>
              </a:gdLst>
              <a:ahLst/>
              <a:cxnLst>
                <a:cxn ang="0">
                  <a:pos x="T0" y="T1"/>
                </a:cxn>
                <a:cxn ang="0">
                  <a:pos x="T2" y="T3"/>
                </a:cxn>
                <a:cxn ang="0">
                  <a:pos x="T4" y="T5"/>
                </a:cxn>
                <a:cxn ang="0">
                  <a:pos x="T6" y="T7"/>
                </a:cxn>
                <a:cxn ang="0">
                  <a:pos x="T8" y="T9"/>
                </a:cxn>
              </a:cxnLst>
              <a:rect l="0" t="0" r="r" b="b"/>
              <a:pathLst>
                <a:path w="22" h="134">
                  <a:moveTo>
                    <a:pt x="0" y="134"/>
                  </a:moveTo>
                  <a:lnTo>
                    <a:pt x="4" y="134"/>
                  </a:lnTo>
                  <a:lnTo>
                    <a:pt x="22" y="0"/>
                  </a:lnTo>
                  <a:lnTo>
                    <a:pt x="18" y="0"/>
                  </a:lnTo>
                  <a:lnTo>
                    <a:pt x="0"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330">
              <a:extLst>
                <a:ext uri="{FF2B5EF4-FFF2-40B4-BE49-F238E27FC236}">
                  <a16:creationId xmlns:a16="http://schemas.microsoft.com/office/drawing/2014/main" id="{617DEB9C-4504-7372-6B9A-F248A93C24D7}"/>
                </a:ext>
              </a:extLst>
            </p:cNvPr>
            <p:cNvSpPr>
              <a:spLocks/>
            </p:cNvSpPr>
            <p:nvPr userDrawn="1"/>
          </p:nvSpPr>
          <p:spPr bwMode="auto">
            <a:xfrm>
              <a:off x="6988" y="674"/>
              <a:ext cx="58" cy="135"/>
            </a:xfrm>
            <a:custGeom>
              <a:avLst/>
              <a:gdLst>
                <a:gd name="T0" fmla="*/ 58 w 58"/>
                <a:gd name="T1" fmla="*/ 1 h 135"/>
                <a:gd name="T2" fmla="*/ 4 w 58"/>
                <a:gd name="T3" fmla="*/ 135 h 135"/>
                <a:gd name="T4" fmla="*/ 0 w 58"/>
                <a:gd name="T5" fmla="*/ 135 h 135"/>
                <a:gd name="T6" fmla="*/ 54 w 58"/>
                <a:gd name="T7" fmla="*/ 0 h 135"/>
                <a:gd name="T8" fmla="*/ 58 w 58"/>
                <a:gd name="T9" fmla="*/ 1 h 135"/>
              </a:gdLst>
              <a:ahLst/>
              <a:cxnLst>
                <a:cxn ang="0">
                  <a:pos x="T0" y="T1"/>
                </a:cxn>
                <a:cxn ang="0">
                  <a:pos x="T2" y="T3"/>
                </a:cxn>
                <a:cxn ang="0">
                  <a:pos x="T4" y="T5"/>
                </a:cxn>
                <a:cxn ang="0">
                  <a:pos x="T6" y="T7"/>
                </a:cxn>
                <a:cxn ang="0">
                  <a:pos x="T8" y="T9"/>
                </a:cxn>
              </a:cxnLst>
              <a:rect l="0" t="0" r="r" b="b"/>
              <a:pathLst>
                <a:path w="58" h="135">
                  <a:moveTo>
                    <a:pt x="58" y="1"/>
                  </a:moveTo>
                  <a:lnTo>
                    <a:pt x="4" y="135"/>
                  </a:lnTo>
                  <a:lnTo>
                    <a:pt x="0" y="135"/>
                  </a:lnTo>
                  <a:lnTo>
                    <a:pt x="54" y="0"/>
                  </a:lnTo>
                  <a:lnTo>
                    <a:pt x="5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331">
              <a:extLst>
                <a:ext uri="{FF2B5EF4-FFF2-40B4-BE49-F238E27FC236}">
                  <a16:creationId xmlns:a16="http://schemas.microsoft.com/office/drawing/2014/main" id="{BB016F70-0C7B-EB02-8C78-ECBB48928693}"/>
                </a:ext>
              </a:extLst>
            </p:cNvPr>
            <p:cNvSpPr>
              <a:spLocks/>
            </p:cNvSpPr>
            <p:nvPr userDrawn="1"/>
          </p:nvSpPr>
          <p:spPr bwMode="auto">
            <a:xfrm>
              <a:off x="7058" y="674"/>
              <a:ext cx="93" cy="135"/>
            </a:xfrm>
            <a:custGeom>
              <a:avLst/>
              <a:gdLst>
                <a:gd name="T0" fmla="*/ 93 w 93"/>
                <a:gd name="T1" fmla="*/ 2 h 135"/>
                <a:gd name="T2" fmla="*/ 4 w 93"/>
                <a:gd name="T3" fmla="*/ 135 h 135"/>
                <a:gd name="T4" fmla="*/ 0 w 93"/>
                <a:gd name="T5" fmla="*/ 135 h 135"/>
                <a:gd name="T6" fmla="*/ 89 w 93"/>
                <a:gd name="T7" fmla="*/ 0 h 135"/>
                <a:gd name="T8" fmla="*/ 93 w 93"/>
                <a:gd name="T9" fmla="*/ 2 h 135"/>
              </a:gdLst>
              <a:ahLst/>
              <a:cxnLst>
                <a:cxn ang="0">
                  <a:pos x="T0" y="T1"/>
                </a:cxn>
                <a:cxn ang="0">
                  <a:pos x="T2" y="T3"/>
                </a:cxn>
                <a:cxn ang="0">
                  <a:pos x="T4" y="T5"/>
                </a:cxn>
                <a:cxn ang="0">
                  <a:pos x="T6" y="T7"/>
                </a:cxn>
                <a:cxn ang="0">
                  <a:pos x="T8" y="T9"/>
                </a:cxn>
              </a:cxnLst>
              <a:rect l="0" t="0" r="r" b="b"/>
              <a:pathLst>
                <a:path w="93" h="135">
                  <a:moveTo>
                    <a:pt x="93" y="2"/>
                  </a:moveTo>
                  <a:lnTo>
                    <a:pt x="4" y="135"/>
                  </a:lnTo>
                  <a:lnTo>
                    <a:pt x="0" y="135"/>
                  </a:lnTo>
                  <a:lnTo>
                    <a:pt x="89" y="0"/>
                  </a:lnTo>
                  <a:lnTo>
                    <a:pt x="9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332">
              <a:extLst>
                <a:ext uri="{FF2B5EF4-FFF2-40B4-BE49-F238E27FC236}">
                  <a16:creationId xmlns:a16="http://schemas.microsoft.com/office/drawing/2014/main" id="{5AF87E08-9302-3F74-6C28-3332E51F0D3B}"/>
                </a:ext>
              </a:extLst>
            </p:cNvPr>
            <p:cNvSpPr>
              <a:spLocks/>
            </p:cNvSpPr>
            <p:nvPr userDrawn="1"/>
          </p:nvSpPr>
          <p:spPr bwMode="auto">
            <a:xfrm>
              <a:off x="7128" y="674"/>
              <a:ext cx="128" cy="136"/>
            </a:xfrm>
            <a:custGeom>
              <a:avLst/>
              <a:gdLst>
                <a:gd name="T0" fmla="*/ 0 w 128"/>
                <a:gd name="T1" fmla="*/ 135 h 136"/>
                <a:gd name="T2" fmla="*/ 3 w 128"/>
                <a:gd name="T3" fmla="*/ 136 h 136"/>
                <a:gd name="T4" fmla="*/ 128 w 128"/>
                <a:gd name="T5" fmla="*/ 2 h 136"/>
                <a:gd name="T6" fmla="*/ 125 w 128"/>
                <a:gd name="T7" fmla="*/ 0 h 136"/>
                <a:gd name="T8" fmla="*/ 0 w 128"/>
                <a:gd name="T9" fmla="*/ 135 h 136"/>
              </a:gdLst>
              <a:ahLst/>
              <a:cxnLst>
                <a:cxn ang="0">
                  <a:pos x="T0" y="T1"/>
                </a:cxn>
                <a:cxn ang="0">
                  <a:pos x="T2" y="T3"/>
                </a:cxn>
                <a:cxn ang="0">
                  <a:pos x="T4" y="T5"/>
                </a:cxn>
                <a:cxn ang="0">
                  <a:pos x="T6" y="T7"/>
                </a:cxn>
                <a:cxn ang="0">
                  <a:pos x="T8" y="T9"/>
                </a:cxn>
              </a:cxnLst>
              <a:rect l="0" t="0" r="r" b="b"/>
              <a:pathLst>
                <a:path w="128" h="136">
                  <a:moveTo>
                    <a:pt x="0" y="135"/>
                  </a:moveTo>
                  <a:lnTo>
                    <a:pt x="3" y="136"/>
                  </a:lnTo>
                  <a:lnTo>
                    <a:pt x="128" y="2"/>
                  </a:lnTo>
                  <a:lnTo>
                    <a:pt x="125" y="0"/>
                  </a:lnTo>
                  <a:lnTo>
                    <a:pt x="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333">
              <a:extLst>
                <a:ext uri="{FF2B5EF4-FFF2-40B4-BE49-F238E27FC236}">
                  <a16:creationId xmlns:a16="http://schemas.microsoft.com/office/drawing/2014/main" id="{0238419D-6D65-2D20-F0EF-1060C4FF7BA0}"/>
                </a:ext>
              </a:extLst>
            </p:cNvPr>
            <p:cNvSpPr>
              <a:spLocks/>
            </p:cNvSpPr>
            <p:nvPr userDrawn="1"/>
          </p:nvSpPr>
          <p:spPr bwMode="auto">
            <a:xfrm>
              <a:off x="7197" y="674"/>
              <a:ext cx="164" cy="136"/>
            </a:xfrm>
            <a:custGeom>
              <a:avLst/>
              <a:gdLst>
                <a:gd name="T0" fmla="*/ 164 w 164"/>
                <a:gd name="T1" fmla="*/ 2 h 136"/>
                <a:gd name="T2" fmla="*/ 3 w 164"/>
                <a:gd name="T3" fmla="*/ 136 h 136"/>
                <a:gd name="T4" fmla="*/ 0 w 164"/>
                <a:gd name="T5" fmla="*/ 134 h 136"/>
                <a:gd name="T6" fmla="*/ 161 w 164"/>
                <a:gd name="T7" fmla="*/ 0 h 136"/>
                <a:gd name="T8" fmla="*/ 164 w 164"/>
                <a:gd name="T9" fmla="*/ 2 h 136"/>
              </a:gdLst>
              <a:ahLst/>
              <a:cxnLst>
                <a:cxn ang="0">
                  <a:pos x="T0" y="T1"/>
                </a:cxn>
                <a:cxn ang="0">
                  <a:pos x="T2" y="T3"/>
                </a:cxn>
                <a:cxn ang="0">
                  <a:pos x="T4" y="T5"/>
                </a:cxn>
                <a:cxn ang="0">
                  <a:pos x="T6" y="T7"/>
                </a:cxn>
                <a:cxn ang="0">
                  <a:pos x="T8" y="T9"/>
                </a:cxn>
              </a:cxnLst>
              <a:rect l="0" t="0" r="r" b="b"/>
              <a:pathLst>
                <a:path w="164" h="136">
                  <a:moveTo>
                    <a:pt x="164" y="2"/>
                  </a:moveTo>
                  <a:lnTo>
                    <a:pt x="3" y="136"/>
                  </a:lnTo>
                  <a:lnTo>
                    <a:pt x="0" y="134"/>
                  </a:lnTo>
                  <a:lnTo>
                    <a:pt x="161" y="0"/>
                  </a:lnTo>
                  <a:lnTo>
                    <a:pt x="16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334">
              <a:extLst>
                <a:ext uri="{FF2B5EF4-FFF2-40B4-BE49-F238E27FC236}">
                  <a16:creationId xmlns:a16="http://schemas.microsoft.com/office/drawing/2014/main" id="{CE87EE3F-D5DF-8F16-17F0-5B5C78BEB9C8}"/>
                </a:ext>
              </a:extLst>
            </p:cNvPr>
            <p:cNvSpPr>
              <a:spLocks noEditPoints="1"/>
            </p:cNvSpPr>
            <p:nvPr userDrawn="1"/>
          </p:nvSpPr>
          <p:spPr bwMode="auto">
            <a:xfrm>
              <a:off x="6301" y="875"/>
              <a:ext cx="1170" cy="84"/>
            </a:xfrm>
            <a:custGeom>
              <a:avLst/>
              <a:gdLst>
                <a:gd name="T0" fmla="*/ 1170 w 1170"/>
                <a:gd name="T1" fmla="*/ 0 h 84"/>
                <a:gd name="T2" fmla="*/ 968 w 1170"/>
                <a:gd name="T3" fmla="*/ 84 h 84"/>
                <a:gd name="T4" fmla="*/ 202 w 1170"/>
                <a:gd name="T5" fmla="*/ 84 h 84"/>
                <a:gd name="T6" fmla="*/ 0 w 1170"/>
                <a:gd name="T7" fmla="*/ 0 h 84"/>
                <a:gd name="T8" fmla="*/ 1170 w 1170"/>
                <a:gd name="T9" fmla="*/ 0 h 84"/>
                <a:gd name="T10" fmla="*/ 967 w 1170"/>
                <a:gd name="T11" fmla="*/ 82 h 84"/>
                <a:gd name="T12" fmla="*/ 1157 w 1170"/>
                <a:gd name="T13" fmla="*/ 2 h 84"/>
                <a:gd name="T14" fmla="*/ 14 w 1170"/>
                <a:gd name="T15" fmla="*/ 2 h 84"/>
                <a:gd name="T16" fmla="*/ 204 w 1170"/>
                <a:gd name="T17" fmla="*/ 82 h 84"/>
                <a:gd name="T18" fmla="*/ 967 w 1170"/>
                <a:gd name="T19" fmla="*/ 8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0" h="84">
                  <a:moveTo>
                    <a:pt x="1170" y="0"/>
                  </a:moveTo>
                  <a:lnTo>
                    <a:pt x="968" y="84"/>
                  </a:lnTo>
                  <a:lnTo>
                    <a:pt x="202" y="84"/>
                  </a:lnTo>
                  <a:lnTo>
                    <a:pt x="0" y="0"/>
                  </a:lnTo>
                  <a:lnTo>
                    <a:pt x="1170" y="0"/>
                  </a:lnTo>
                  <a:close/>
                  <a:moveTo>
                    <a:pt x="967" y="82"/>
                  </a:moveTo>
                  <a:lnTo>
                    <a:pt x="1157" y="2"/>
                  </a:lnTo>
                  <a:lnTo>
                    <a:pt x="14" y="2"/>
                  </a:lnTo>
                  <a:lnTo>
                    <a:pt x="204" y="82"/>
                  </a:lnTo>
                  <a:lnTo>
                    <a:pt x="967"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335">
              <a:extLst>
                <a:ext uri="{FF2B5EF4-FFF2-40B4-BE49-F238E27FC236}">
                  <a16:creationId xmlns:a16="http://schemas.microsoft.com/office/drawing/2014/main" id="{6E743079-7A7D-CBBF-62B4-25C1A5BFDCFD}"/>
                </a:ext>
              </a:extLst>
            </p:cNvPr>
            <p:cNvSpPr>
              <a:spLocks noChangeArrowheads="1"/>
            </p:cNvSpPr>
            <p:nvPr userDrawn="1"/>
          </p:nvSpPr>
          <p:spPr bwMode="auto">
            <a:xfrm>
              <a:off x="6353" y="894"/>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336">
              <a:extLst>
                <a:ext uri="{FF2B5EF4-FFF2-40B4-BE49-F238E27FC236}">
                  <a16:creationId xmlns:a16="http://schemas.microsoft.com/office/drawing/2014/main" id="{CAF44742-C9B1-0254-5CCE-B25DBCB4CF85}"/>
                </a:ext>
              </a:extLst>
            </p:cNvPr>
            <p:cNvSpPr>
              <a:spLocks noChangeArrowheads="1"/>
            </p:cNvSpPr>
            <p:nvPr userDrawn="1"/>
          </p:nvSpPr>
          <p:spPr bwMode="auto">
            <a:xfrm>
              <a:off x="6392" y="910"/>
              <a:ext cx="988"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337">
              <a:extLst>
                <a:ext uri="{FF2B5EF4-FFF2-40B4-BE49-F238E27FC236}">
                  <a16:creationId xmlns:a16="http://schemas.microsoft.com/office/drawing/2014/main" id="{7DBD26EC-958C-696E-C8E3-D59C6452F14D}"/>
                </a:ext>
              </a:extLst>
            </p:cNvPr>
            <p:cNvSpPr>
              <a:spLocks noChangeArrowheads="1"/>
            </p:cNvSpPr>
            <p:nvPr userDrawn="1"/>
          </p:nvSpPr>
          <p:spPr bwMode="auto">
            <a:xfrm>
              <a:off x="6426" y="924"/>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338">
              <a:extLst>
                <a:ext uri="{FF2B5EF4-FFF2-40B4-BE49-F238E27FC236}">
                  <a16:creationId xmlns:a16="http://schemas.microsoft.com/office/drawing/2014/main" id="{45C9FE16-865B-2504-C027-89FD58918B44}"/>
                </a:ext>
              </a:extLst>
            </p:cNvPr>
            <p:cNvSpPr>
              <a:spLocks noChangeArrowheads="1"/>
            </p:cNvSpPr>
            <p:nvPr userDrawn="1"/>
          </p:nvSpPr>
          <p:spPr bwMode="auto">
            <a:xfrm>
              <a:off x="6456" y="937"/>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339">
              <a:extLst>
                <a:ext uri="{FF2B5EF4-FFF2-40B4-BE49-F238E27FC236}">
                  <a16:creationId xmlns:a16="http://schemas.microsoft.com/office/drawing/2014/main" id="{CE8CAA77-B4D9-93D1-9B5F-99D7183D89CD}"/>
                </a:ext>
              </a:extLst>
            </p:cNvPr>
            <p:cNvSpPr>
              <a:spLocks noChangeArrowheads="1"/>
            </p:cNvSpPr>
            <p:nvPr userDrawn="1"/>
          </p:nvSpPr>
          <p:spPr bwMode="auto">
            <a:xfrm>
              <a:off x="6481" y="947"/>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340">
              <a:extLst>
                <a:ext uri="{FF2B5EF4-FFF2-40B4-BE49-F238E27FC236}">
                  <a16:creationId xmlns:a16="http://schemas.microsoft.com/office/drawing/2014/main" id="{4EDD0189-796E-5566-1EE1-C59D1DC91F59}"/>
                </a:ext>
              </a:extLst>
            </p:cNvPr>
            <p:cNvSpPr>
              <a:spLocks/>
            </p:cNvSpPr>
            <p:nvPr userDrawn="1"/>
          </p:nvSpPr>
          <p:spPr bwMode="auto">
            <a:xfrm>
              <a:off x="6412" y="875"/>
              <a:ext cx="163" cy="84"/>
            </a:xfrm>
            <a:custGeom>
              <a:avLst/>
              <a:gdLst>
                <a:gd name="T0" fmla="*/ 0 w 163"/>
                <a:gd name="T1" fmla="*/ 2 h 84"/>
                <a:gd name="T2" fmla="*/ 161 w 163"/>
                <a:gd name="T3" fmla="*/ 84 h 84"/>
                <a:gd name="T4" fmla="*/ 163 w 163"/>
                <a:gd name="T5" fmla="*/ 82 h 84"/>
                <a:gd name="T6" fmla="*/ 2 w 163"/>
                <a:gd name="T7" fmla="*/ 0 h 84"/>
                <a:gd name="T8" fmla="*/ 0 w 163"/>
                <a:gd name="T9" fmla="*/ 2 h 84"/>
              </a:gdLst>
              <a:ahLst/>
              <a:cxnLst>
                <a:cxn ang="0">
                  <a:pos x="T0" y="T1"/>
                </a:cxn>
                <a:cxn ang="0">
                  <a:pos x="T2" y="T3"/>
                </a:cxn>
                <a:cxn ang="0">
                  <a:pos x="T4" y="T5"/>
                </a:cxn>
                <a:cxn ang="0">
                  <a:pos x="T6" y="T7"/>
                </a:cxn>
                <a:cxn ang="0">
                  <a:pos x="T8" y="T9"/>
                </a:cxn>
              </a:cxnLst>
              <a:rect l="0" t="0" r="r" b="b"/>
              <a:pathLst>
                <a:path w="163" h="84">
                  <a:moveTo>
                    <a:pt x="0" y="2"/>
                  </a:moveTo>
                  <a:lnTo>
                    <a:pt x="161" y="84"/>
                  </a:lnTo>
                  <a:lnTo>
                    <a:pt x="163" y="82"/>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341">
              <a:extLst>
                <a:ext uri="{FF2B5EF4-FFF2-40B4-BE49-F238E27FC236}">
                  <a16:creationId xmlns:a16="http://schemas.microsoft.com/office/drawing/2014/main" id="{26BCC60A-BEC5-3513-83AF-6DD720904A77}"/>
                </a:ext>
              </a:extLst>
            </p:cNvPr>
            <p:cNvSpPr>
              <a:spLocks/>
            </p:cNvSpPr>
            <p:nvPr userDrawn="1"/>
          </p:nvSpPr>
          <p:spPr bwMode="auto">
            <a:xfrm>
              <a:off x="6516" y="875"/>
              <a:ext cx="128" cy="84"/>
            </a:xfrm>
            <a:custGeom>
              <a:avLst/>
              <a:gdLst>
                <a:gd name="T0" fmla="*/ 0 w 128"/>
                <a:gd name="T1" fmla="*/ 2 h 84"/>
                <a:gd name="T2" fmla="*/ 125 w 128"/>
                <a:gd name="T3" fmla="*/ 84 h 84"/>
                <a:gd name="T4" fmla="*/ 128 w 128"/>
                <a:gd name="T5" fmla="*/ 82 h 84"/>
                <a:gd name="T6" fmla="*/ 2 w 128"/>
                <a:gd name="T7" fmla="*/ 0 h 84"/>
                <a:gd name="T8" fmla="*/ 0 w 128"/>
                <a:gd name="T9" fmla="*/ 2 h 84"/>
              </a:gdLst>
              <a:ahLst/>
              <a:cxnLst>
                <a:cxn ang="0">
                  <a:pos x="T0" y="T1"/>
                </a:cxn>
                <a:cxn ang="0">
                  <a:pos x="T2" y="T3"/>
                </a:cxn>
                <a:cxn ang="0">
                  <a:pos x="T4" y="T5"/>
                </a:cxn>
                <a:cxn ang="0">
                  <a:pos x="T6" y="T7"/>
                </a:cxn>
                <a:cxn ang="0">
                  <a:pos x="T8" y="T9"/>
                </a:cxn>
              </a:cxnLst>
              <a:rect l="0" t="0" r="r" b="b"/>
              <a:pathLst>
                <a:path w="128" h="84">
                  <a:moveTo>
                    <a:pt x="0" y="2"/>
                  </a:moveTo>
                  <a:lnTo>
                    <a:pt x="125" y="84"/>
                  </a:lnTo>
                  <a:lnTo>
                    <a:pt x="128" y="82"/>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342">
              <a:extLst>
                <a:ext uri="{FF2B5EF4-FFF2-40B4-BE49-F238E27FC236}">
                  <a16:creationId xmlns:a16="http://schemas.microsoft.com/office/drawing/2014/main" id="{C9ED1B8C-A8C0-9BB4-D246-999DC4A56469}"/>
                </a:ext>
              </a:extLst>
            </p:cNvPr>
            <p:cNvSpPr>
              <a:spLocks/>
            </p:cNvSpPr>
            <p:nvPr userDrawn="1"/>
          </p:nvSpPr>
          <p:spPr bwMode="auto">
            <a:xfrm>
              <a:off x="6621" y="875"/>
              <a:ext cx="93" cy="84"/>
            </a:xfrm>
            <a:custGeom>
              <a:avLst/>
              <a:gdLst>
                <a:gd name="T0" fmla="*/ 0 w 93"/>
                <a:gd name="T1" fmla="*/ 2 h 84"/>
                <a:gd name="T2" fmla="*/ 90 w 93"/>
                <a:gd name="T3" fmla="*/ 84 h 84"/>
                <a:gd name="T4" fmla="*/ 93 w 93"/>
                <a:gd name="T5" fmla="*/ 83 h 84"/>
                <a:gd name="T6" fmla="*/ 3 w 93"/>
                <a:gd name="T7" fmla="*/ 0 h 84"/>
                <a:gd name="T8" fmla="*/ 0 w 93"/>
                <a:gd name="T9" fmla="*/ 2 h 84"/>
              </a:gdLst>
              <a:ahLst/>
              <a:cxnLst>
                <a:cxn ang="0">
                  <a:pos x="T0" y="T1"/>
                </a:cxn>
                <a:cxn ang="0">
                  <a:pos x="T2" y="T3"/>
                </a:cxn>
                <a:cxn ang="0">
                  <a:pos x="T4" y="T5"/>
                </a:cxn>
                <a:cxn ang="0">
                  <a:pos x="T6" y="T7"/>
                </a:cxn>
                <a:cxn ang="0">
                  <a:pos x="T8" y="T9"/>
                </a:cxn>
              </a:cxnLst>
              <a:rect l="0" t="0" r="r" b="b"/>
              <a:pathLst>
                <a:path w="93" h="84">
                  <a:moveTo>
                    <a:pt x="0" y="2"/>
                  </a:moveTo>
                  <a:lnTo>
                    <a:pt x="90" y="84"/>
                  </a:lnTo>
                  <a:lnTo>
                    <a:pt x="93" y="83"/>
                  </a:lnTo>
                  <a:lnTo>
                    <a:pt x="3"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343">
              <a:extLst>
                <a:ext uri="{FF2B5EF4-FFF2-40B4-BE49-F238E27FC236}">
                  <a16:creationId xmlns:a16="http://schemas.microsoft.com/office/drawing/2014/main" id="{2E19B6BC-5470-336A-5121-AA05DF20F6EF}"/>
                </a:ext>
              </a:extLst>
            </p:cNvPr>
            <p:cNvSpPr>
              <a:spLocks/>
            </p:cNvSpPr>
            <p:nvPr userDrawn="1"/>
          </p:nvSpPr>
          <p:spPr bwMode="auto">
            <a:xfrm>
              <a:off x="6727" y="876"/>
              <a:ext cx="57" cy="83"/>
            </a:xfrm>
            <a:custGeom>
              <a:avLst/>
              <a:gdLst>
                <a:gd name="T0" fmla="*/ 0 w 57"/>
                <a:gd name="T1" fmla="*/ 1 h 83"/>
                <a:gd name="T2" fmla="*/ 53 w 57"/>
                <a:gd name="T3" fmla="*/ 83 h 83"/>
                <a:gd name="T4" fmla="*/ 57 w 57"/>
                <a:gd name="T5" fmla="*/ 82 h 83"/>
                <a:gd name="T6" fmla="*/ 3 w 57"/>
                <a:gd name="T7" fmla="*/ 0 h 83"/>
                <a:gd name="T8" fmla="*/ 0 w 57"/>
                <a:gd name="T9" fmla="*/ 1 h 83"/>
              </a:gdLst>
              <a:ahLst/>
              <a:cxnLst>
                <a:cxn ang="0">
                  <a:pos x="T0" y="T1"/>
                </a:cxn>
                <a:cxn ang="0">
                  <a:pos x="T2" y="T3"/>
                </a:cxn>
                <a:cxn ang="0">
                  <a:pos x="T4" y="T5"/>
                </a:cxn>
                <a:cxn ang="0">
                  <a:pos x="T6" y="T7"/>
                </a:cxn>
                <a:cxn ang="0">
                  <a:pos x="T8" y="T9"/>
                </a:cxn>
              </a:cxnLst>
              <a:rect l="0" t="0" r="r" b="b"/>
              <a:pathLst>
                <a:path w="57" h="83">
                  <a:moveTo>
                    <a:pt x="0" y="1"/>
                  </a:moveTo>
                  <a:lnTo>
                    <a:pt x="53" y="83"/>
                  </a:lnTo>
                  <a:lnTo>
                    <a:pt x="57"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344">
              <a:extLst>
                <a:ext uri="{FF2B5EF4-FFF2-40B4-BE49-F238E27FC236}">
                  <a16:creationId xmlns:a16="http://schemas.microsoft.com/office/drawing/2014/main" id="{50F87A72-4923-3334-8345-CFF3A1487483}"/>
                </a:ext>
              </a:extLst>
            </p:cNvPr>
            <p:cNvSpPr>
              <a:spLocks/>
            </p:cNvSpPr>
            <p:nvPr userDrawn="1"/>
          </p:nvSpPr>
          <p:spPr bwMode="auto">
            <a:xfrm>
              <a:off x="6832" y="876"/>
              <a:ext cx="21" cy="82"/>
            </a:xfrm>
            <a:custGeom>
              <a:avLst/>
              <a:gdLst>
                <a:gd name="T0" fmla="*/ 21 w 21"/>
                <a:gd name="T1" fmla="*/ 82 h 82"/>
                <a:gd name="T2" fmla="*/ 18 w 21"/>
                <a:gd name="T3" fmla="*/ 82 h 82"/>
                <a:gd name="T4" fmla="*/ 0 w 21"/>
                <a:gd name="T5" fmla="*/ 0 h 82"/>
                <a:gd name="T6" fmla="*/ 3 w 21"/>
                <a:gd name="T7" fmla="*/ 0 h 82"/>
                <a:gd name="T8" fmla="*/ 21 w 21"/>
                <a:gd name="T9" fmla="*/ 82 h 82"/>
              </a:gdLst>
              <a:ahLst/>
              <a:cxnLst>
                <a:cxn ang="0">
                  <a:pos x="T0" y="T1"/>
                </a:cxn>
                <a:cxn ang="0">
                  <a:pos x="T2" y="T3"/>
                </a:cxn>
                <a:cxn ang="0">
                  <a:pos x="T4" y="T5"/>
                </a:cxn>
                <a:cxn ang="0">
                  <a:pos x="T6" y="T7"/>
                </a:cxn>
                <a:cxn ang="0">
                  <a:pos x="T8" y="T9"/>
                </a:cxn>
              </a:cxnLst>
              <a:rect l="0" t="0" r="r" b="b"/>
              <a:pathLst>
                <a:path w="21" h="82">
                  <a:moveTo>
                    <a:pt x="21" y="82"/>
                  </a:moveTo>
                  <a:lnTo>
                    <a:pt x="18" y="82"/>
                  </a:lnTo>
                  <a:lnTo>
                    <a:pt x="0" y="0"/>
                  </a:lnTo>
                  <a:lnTo>
                    <a:pt x="3" y="0"/>
                  </a:lnTo>
                  <a:lnTo>
                    <a:pt x="21"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345">
              <a:extLst>
                <a:ext uri="{FF2B5EF4-FFF2-40B4-BE49-F238E27FC236}">
                  <a16:creationId xmlns:a16="http://schemas.microsoft.com/office/drawing/2014/main" id="{338CBCCA-91E2-0058-BC15-417AAF6DAB47}"/>
                </a:ext>
              </a:extLst>
            </p:cNvPr>
            <p:cNvSpPr>
              <a:spLocks/>
            </p:cNvSpPr>
            <p:nvPr userDrawn="1"/>
          </p:nvSpPr>
          <p:spPr bwMode="auto">
            <a:xfrm>
              <a:off x="6919" y="876"/>
              <a:ext cx="22" cy="82"/>
            </a:xfrm>
            <a:custGeom>
              <a:avLst/>
              <a:gdLst>
                <a:gd name="T0" fmla="*/ 22 w 22"/>
                <a:gd name="T1" fmla="*/ 0 h 82"/>
                <a:gd name="T2" fmla="*/ 4 w 22"/>
                <a:gd name="T3" fmla="*/ 82 h 82"/>
                <a:gd name="T4" fmla="*/ 0 w 22"/>
                <a:gd name="T5" fmla="*/ 82 h 82"/>
                <a:gd name="T6" fmla="*/ 18 w 22"/>
                <a:gd name="T7" fmla="*/ 0 h 82"/>
                <a:gd name="T8" fmla="*/ 22 w 22"/>
                <a:gd name="T9" fmla="*/ 0 h 82"/>
              </a:gdLst>
              <a:ahLst/>
              <a:cxnLst>
                <a:cxn ang="0">
                  <a:pos x="T0" y="T1"/>
                </a:cxn>
                <a:cxn ang="0">
                  <a:pos x="T2" y="T3"/>
                </a:cxn>
                <a:cxn ang="0">
                  <a:pos x="T4" y="T5"/>
                </a:cxn>
                <a:cxn ang="0">
                  <a:pos x="T6" y="T7"/>
                </a:cxn>
                <a:cxn ang="0">
                  <a:pos x="T8" y="T9"/>
                </a:cxn>
              </a:cxnLst>
              <a:rect l="0" t="0" r="r" b="b"/>
              <a:pathLst>
                <a:path w="22" h="82">
                  <a:moveTo>
                    <a:pt x="22" y="0"/>
                  </a:moveTo>
                  <a:lnTo>
                    <a:pt x="4" y="82"/>
                  </a:lnTo>
                  <a:lnTo>
                    <a:pt x="0" y="82"/>
                  </a:lnTo>
                  <a:lnTo>
                    <a:pt x="18"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346">
              <a:extLst>
                <a:ext uri="{FF2B5EF4-FFF2-40B4-BE49-F238E27FC236}">
                  <a16:creationId xmlns:a16="http://schemas.microsoft.com/office/drawing/2014/main" id="{286AE8AF-89A6-4752-E4D0-850756EAAD47}"/>
                </a:ext>
              </a:extLst>
            </p:cNvPr>
            <p:cNvSpPr>
              <a:spLocks/>
            </p:cNvSpPr>
            <p:nvPr userDrawn="1"/>
          </p:nvSpPr>
          <p:spPr bwMode="auto">
            <a:xfrm>
              <a:off x="6989" y="875"/>
              <a:ext cx="57" cy="84"/>
            </a:xfrm>
            <a:custGeom>
              <a:avLst/>
              <a:gdLst>
                <a:gd name="T0" fmla="*/ 0 w 57"/>
                <a:gd name="T1" fmla="*/ 83 h 84"/>
                <a:gd name="T2" fmla="*/ 4 w 57"/>
                <a:gd name="T3" fmla="*/ 84 h 84"/>
                <a:gd name="T4" fmla="*/ 57 w 57"/>
                <a:gd name="T5" fmla="*/ 1 h 84"/>
                <a:gd name="T6" fmla="*/ 54 w 57"/>
                <a:gd name="T7" fmla="*/ 0 h 84"/>
                <a:gd name="T8" fmla="*/ 0 w 57"/>
                <a:gd name="T9" fmla="*/ 83 h 84"/>
              </a:gdLst>
              <a:ahLst/>
              <a:cxnLst>
                <a:cxn ang="0">
                  <a:pos x="T0" y="T1"/>
                </a:cxn>
                <a:cxn ang="0">
                  <a:pos x="T2" y="T3"/>
                </a:cxn>
                <a:cxn ang="0">
                  <a:pos x="T4" y="T5"/>
                </a:cxn>
                <a:cxn ang="0">
                  <a:pos x="T6" y="T7"/>
                </a:cxn>
                <a:cxn ang="0">
                  <a:pos x="T8" y="T9"/>
                </a:cxn>
              </a:cxnLst>
              <a:rect l="0" t="0" r="r" b="b"/>
              <a:pathLst>
                <a:path w="57" h="84">
                  <a:moveTo>
                    <a:pt x="0" y="83"/>
                  </a:moveTo>
                  <a:lnTo>
                    <a:pt x="4" y="84"/>
                  </a:lnTo>
                  <a:lnTo>
                    <a:pt x="57" y="1"/>
                  </a:lnTo>
                  <a:lnTo>
                    <a:pt x="54"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347">
              <a:extLst>
                <a:ext uri="{FF2B5EF4-FFF2-40B4-BE49-F238E27FC236}">
                  <a16:creationId xmlns:a16="http://schemas.microsoft.com/office/drawing/2014/main" id="{C6C70BF0-18A8-B6AB-79F9-F16620F90973}"/>
                </a:ext>
              </a:extLst>
            </p:cNvPr>
            <p:cNvSpPr>
              <a:spLocks/>
            </p:cNvSpPr>
            <p:nvPr userDrawn="1"/>
          </p:nvSpPr>
          <p:spPr bwMode="auto">
            <a:xfrm>
              <a:off x="7059" y="875"/>
              <a:ext cx="92" cy="84"/>
            </a:xfrm>
            <a:custGeom>
              <a:avLst/>
              <a:gdLst>
                <a:gd name="T0" fmla="*/ 0 w 92"/>
                <a:gd name="T1" fmla="*/ 83 h 84"/>
                <a:gd name="T2" fmla="*/ 2 w 92"/>
                <a:gd name="T3" fmla="*/ 84 h 84"/>
                <a:gd name="T4" fmla="*/ 92 w 92"/>
                <a:gd name="T5" fmla="*/ 2 h 84"/>
                <a:gd name="T6" fmla="*/ 89 w 92"/>
                <a:gd name="T7" fmla="*/ 0 h 84"/>
                <a:gd name="T8" fmla="*/ 0 w 92"/>
                <a:gd name="T9" fmla="*/ 83 h 84"/>
              </a:gdLst>
              <a:ahLst/>
              <a:cxnLst>
                <a:cxn ang="0">
                  <a:pos x="T0" y="T1"/>
                </a:cxn>
                <a:cxn ang="0">
                  <a:pos x="T2" y="T3"/>
                </a:cxn>
                <a:cxn ang="0">
                  <a:pos x="T4" y="T5"/>
                </a:cxn>
                <a:cxn ang="0">
                  <a:pos x="T6" y="T7"/>
                </a:cxn>
                <a:cxn ang="0">
                  <a:pos x="T8" y="T9"/>
                </a:cxn>
              </a:cxnLst>
              <a:rect l="0" t="0" r="r" b="b"/>
              <a:pathLst>
                <a:path w="92" h="84">
                  <a:moveTo>
                    <a:pt x="0" y="83"/>
                  </a:moveTo>
                  <a:lnTo>
                    <a:pt x="2" y="84"/>
                  </a:lnTo>
                  <a:lnTo>
                    <a:pt x="92" y="2"/>
                  </a:lnTo>
                  <a:lnTo>
                    <a:pt x="89"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348">
              <a:extLst>
                <a:ext uri="{FF2B5EF4-FFF2-40B4-BE49-F238E27FC236}">
                  <a16:creationId xmlns:a16="http://schemas.microsoft.com/office/drawing/2014/main" id="{9BB60479-9FB0-4189-5BC1-B695DC8536EF}"/>
                </a:ext>
              </a:extLst>
            </p:cNvPr>
            <p:cNvSpPr>
              <a:spLocks/>
            </p:cNvSpPr>
            <p:nvPr userDrawn="1"/>
          </p:nvSpPr>
          <p:spPr bwMode="auto">
            <a:xfrm>
              <a:off x="7128" y="875"/>
              <a:ext cx="128" cy="84"/>
            </a:xfrm>
            <a:custGeom>
              <a:avLst/>
              <a:gdLst>
                <a:gd name="T0" fmla="*/ 0 w 128"/>
                <a:gd name="T1" fmla="*/ 82 h 84"/>
                <a:gd name="T2" fmla="*/ 3 w 128"/>
                <a:gd name="T3" fmla="*/ 84 h 84"/>
                <a:gd name="T4" fmla="*/ 128 w 128"/>
                <a:gd name="T5" fmla="*/ 2 h 84"/>
                <a:gd name="T6" fmla="*/ 126 w 128"/>
                <a:gd name="T7" fmla="*/ 0 h 84"/>
                <a:gd name="T8" fmla="*/ 0 w 128"/>
                <a:gd name="T9" fmla="*/ 82 h 84"/>
              </a:gdLst>
              <a:ahLst/>
              <a:cxnLst>
                <a:cxn ang="0">
                  <a:pos x="T0" y="T1"/>
                </a:cxn>
                <a:cxn ang="0">
                  <a:pos x="T2" y="T3"/>
                </a:cxn>
                <a:cxn ang="0">
                  <a:pos x="T4" y="T5"/>
                </a:cxn>
                <a:cxn ang="0">
                  <a:pos x="T6" y="T7"/>
                </a:cxn>
                <a:cxn ang="0">
                  <a:pos x="T8" y="T9"/>
                </a:cxn>
              </a:cxnLst>
              <a:rect l="0" t="0" r="r" b="b"/>
              <a:pathLst>
                <a:path w="128" h="84">
                  <a:moveTo>
                    <a:pt x="0" y="82"/>
                  </a:moveTo>
                  <a:lnTo>
                    <a:pt x="3" y="84"/>
                  </a:lnTo>
                  <a:lnTo>
                    <a:pt x="128" y="2"/>
                  </a:lnTo>
                  <a:lnTo>
                    <a:pt x="126"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349">
              <a:extLst>
                <a:ext uri="{FF2B5EF4-FFF2-40B4-BE49-F238E27FC236}">
                  <a16:creationId xmlns:a16="http://schemas.microsoft.com/office/drawing/2014/main" id="{20546081-AEA8-8AE7-C13C-C1F4566795EE}"/>
                </a:ext>
              </a:extLst>
            </p:cNvPr>
            <p:cNvSpPr>
              <a:spLocks/>
            </p:cNvSpPr>
            <p:nvPr userDrawn="1"/>
          </p:nvSpPr>
          <p:spPr bwMode="auto">
            <a:xfrm>
              <a:off x="7198" y="875"/>
              <a:ext cx="163" cy="84"/>
            </a:xfrm>
            <a:custGeom>
              <a:avLst/>
              <a:gdLst>
                <a:gd name="T0" fmla="*/ 0 w 163"/>
                <a:gd name="T1" fmla="*/ 82 h 84"/>
                <a:gd name="T2" fmla="*/ 2 w 163"/>
                <a:gd name="T3" fmla="*/ 84 h 84"/>
                <a:gd name="T4" fmla="*/ 163 w 163"/>
                <a:gd name="T5" fmla="*/ 2 h 84"/>
                <a:gd name="T6" fmla="*/ 161 w 163"/>
                <a:gd name="T7" fmla="*/ 0 h 84"/>
                <a:gd name="T8" fmla="*/ 0 w 163"/>
                <a:gd name="T9" fmla="*/ 82 h 84"/>
              </a:gdLst>
              <a:ahLst/>
              <a:cxnLst>
                <a:cxn ang="0">
                  <a:pos x="T0" y="T1"/>
                </a:cxn>
                <a:cxn ang="0">
                  <a:pos x="T2" y="T3"/>
                </a:cxn>
                <a:cxn ang="0">
                  <a:pos x="T4" y="T5"/>
                </a:cxn>
                <a:cxn ang="0">
                  <a:pos x="T6" y="T7"/>
                </a:cxn>
                <a:cxn ang="0">
                  <a:pos x="T8" y="T9"/>
                </a:cxn>
              </a:cxnLst>
              <a:rect l="0" t="0" r="r" b="b"/>
              <a:pathLst>
                <a:path w="163" h="84">
                  <a:moveTo>
                    <a:pt x="0" y="82"/>
                  </a:moveTo>
                  <a:lnTo>
                    <a:pt x="2" y="84"/>
                  </a:lnTo>
                  <a:lnTo>
                    <a:pt x="163" y="2"/>
                  </a:lnTo>
                  <a:lnTo>
                    <a:pt x="161"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350">
              <a:extLst>
                <a:ext uri="{FF2B5EF4-FFF2-40B4-BE49-F238E27FC236}">
                  <a16:creationId xmlns:a16="http://schemas.microsoft.com/office/drawing/2014/main" id="{4C2FB8EB-AF7D-A962-EAFB-5E1F734D5CCD}"/>
                </a:ext>
              </a:extLst>
            </p:cNvPr>
            <p:cNvSpPr>
              <a:spLocks noEditPoints="1"/>
            </p:cNvSpPr>
            <p:nvPr userDrawn="1"/>
          </p:nvSpPr>
          <p:spPr bwMode="auto">
            <a:xfrm>
              <a:off x="6295" y="1020"/>
              <a:ext cx="1183" cy="41"/>
            </a:xfrm>
            <a:custGeom>
              <a:avLst/>
              <a:gdLst>
                <a:gd name="T0" fmla="*/ 1183 w 1183"/>
                <a:gd name="T1" fmla="*/ 0 h 41"/>
                <a:gd name="T2" fmla="*/ 973 w 1183"/>
                <a:gd name="T3" fmla="*/ 41 h 41"/>
                <a:gd name="T4" fmla="*/ 208 w 1183"/>
                <a:gd name="T5" fmla="*/ 41 h 41"/>
                <a:gd name="T6" fmla="*/ 0 w 1183"/>
                <a:gd name="T7" fmla="*/ 0 h 41"/>
                <a:gd name="T8" fmla="*/ 1183 w 1183"/>
                <a:gd name="T9" fmla="*/ 0 h 41"/>
                <a:gd name="T10" fmla="*/ 973 w 1183"/>
                <a:gd name="T11" fmla="*/ 38 h 41"/>
                <a:gd name="T12" fmla="*/ 1157 w 1183"/>
                <a:gd name="T13" fmla="*/ 2 h 41"/>
                <a:gd name="T14" fmla="*/ 26 w 1183"/>
                <a:gd name="T15" fmla="*/ 2 h 41"/>
                <a:gd name="T16" fmla="*/ 209 w 1183"/>
                <a:gd name="T17" fmla="*/ 38 h 41"/>
                <a:gd name="T18" fmla="*/ 973 w 1183"/>
                <a:gd name="T19"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3" h="41">
                  <a:moveTo>
                    <a:pt x="1183" y="0"/>
                  </a:moveTo>
                  <a:lnTo>
                    <a:pt x="973" y="41"/>
                  </a:lnTo>
                  <a:lnTo>
                    <a:pt x="208" y="41"/>
                  </a:lnTo>
                  <a:lnTo>
                    <a:pt x="0" y="0"/>
                  </a:lnTo>
                  <a:lnTo>
                    <a:pt x="1183" y="0"/>
                  </a:lnTo>
                  <a:close/>
                  <a:moveTo>
                    <a:pt x="973" y="38"/>
                  </a:moveTo>
                  <a:lnTo>
                    <a:pt x="1157" y="2"/>
                  </a:lnTo>
                  <a:lnTo>
                    <a:pt x="26" y="2"/>
                  </a:lnTo>
                  <a:lnTo>
                    <a:pt x="209" y="38"/>
                  </a:lnTo>
                  <a:lnTo>
                    <a:pt x="973"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351">
              <a:extLst>
                <a:ext uri="{FF2B5EF4-FFF2-40B4-BE49-F238E27FC236}">
                  <a16:creationId xmlns:a16="http://schemas.microsoft.com/office/drawing/2014/main" id="{6B174FF6-D9AA-3B86-3444-0D908F749617}"/>
                </a:ext>
              </a:extLst>
            </p:cNvPr>
            <p:cNvSpPr>
              <a:spLocks noChangeArrowheads="1"/>
            </p:cNvSpPr>
            <p:nvPr userDrawn="1"/>
          </p:nvSpPr>
          <p:spPr bwMode="auto">
            <a:xfrm>
              <a:off x="6353" y="1029"/>
              <a:ext cx="1066"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352">
              <a:extLst>
                <a:ext uri="{FF2B5EF4-FFF2-40B4-BE49-F238E27FC236}">
                  <a16:creationId xmlns:a16="http://schemas.microsoft.com/office/drawing/2014/main" id="{1B5EAB49-A471-944E-E47D-724F86E00B48}"/>
                </a:ext>
              </a:extLst>
            </p:cNvPr>
            <p:cNvSpPr>
              <a:spLocks noChangeArrowheads="1"/>
            </p:cNvSpPr>
            <p:nvPr userDrawn="1"/>
          </p:nvSpPr>
          <p:spPr bwMode="auto">
            <a:xfrm>
              <a:off x="6392" y="1037"/>
              <a:ext cx="988"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353">
              <a:extLst>
                <a:ext uri="{FF2B5EF4-FFF2-40B4-BE49-F238E27FC236}">
                  <a16:creationId xmlns:a16="http://schemas.microsoft.com/office/drawing/2014/main" id="{A35E6D85-1390-485B-7E20-9378FCC634D0}"/>
                </a:ext>
              </a:extLst>
            </p:cNvPr>
            <p:cNvSpPr>
              <a:spLocks noChangeArrowheads="1"/>
            </p:cNvSpPr>
            <p:nvPr userDrawn="1"/>
          </p:nvSpPr>
          <p:spPr bwMode="auto">
            <a:xfrm>
              <a:off x="6426" y="1043"/>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354">
              <a:extLst>
                <a:ext uri="{FF2B5EF4-FFF2-40B4-BE49-F238E27FC236}">
                  <a16:creationId xmlns:a16="http://schemas.microsoft.com/office/drawing/2014/main" id="{DD608CD2-61CE-53E6-45BE-7ECFB2A38482}"/>
                </a:ext>
              </a:extLst>
            </p:cNvPr>
            <p:cNvSpPr>
              <a:spLocks noChangeArrowheads="1"/>
            </p:cNvSpPr>
            <p:nvPr userDrawn="1"/>
          </p:nvSpPr>
          <p:spPr bwMode="auto">
            <a:xfrm>
              <a:off x="6456" y="1049"/>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355">
              <a:extLst>
                <a:ext uri="{FF2B5EF4-FFF2-40B4-BE49-F238E27FC236}">
                  <a16:creationId xmlns:a16="http://schemas.microsoft.com/office/drawing/2014/main" id="{C6C6757C-385D-7F74-3E96-0C8078BFD942}"/>
                </a:ext>
              </a:extLst>
            </p:cNvPr>
            <p:cNvSpPr>
              <a:spLocks noChangeArrowheads="1"/>
            </p:cNvSpPr>
            <p:nvPr userDrawn="1"/>
          </p:nvSpPr>
          <p:spPr bwMode="auto">
            <a:xfrm>
              <a:off x="6481" y="1054"/>
              <a:ext cx="81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356">
              <a:extLst>
                <a:ext uri="{FF2B5EF4-FFF2-40B4-BE49-F238E27FC236}">
                  <a16:creationId xmlns:a16="http://schemas.microsoft.com/office/drawing/2014/main" id="{52C0092A-7704-B122-AC2F-D699BC105CAE}"/>
                </a:ext>
              </a:extLst>
            </p:cNvPr>
            <p:cNvSpPr>
              <a:spLocks/>
            </p:cNvSpPr>
            <p:nvPr userDrawn="1"/>
          </p:nvSpPr>
          <p:spPr bwMode="auto">
            <a:xfrm>
              <a:off x="6413" y="1020"/>
              <a:ext cx="161" cy="40"/>
            </a:xfrm>
            <a:custGeom>
              <a:avLst/>
              <a:gdLst>
                <a:gd name="T0" fmla="*/ 161 w 161"/>
                <a:gd name="T1" fmla="*/ 38 h 40"/>
                <a:gd name="T2" fmla="*/ 160 w 161"/>
                <a:gd name="T3" fmla="*/ 40 h 40"/>
                <a:gd name="T4" fmla="*/ 0 w 161"/>
                <a:gd name="T5" fmla="*/ 2 h 40"/>
                <a:gd name="T6" fmla="*/ 1 w 161"/>
                <a:gd name="T7" fmla="*/ 0 h 40"/>
                <a:gd name="T8" fmla="*/ 161 w 161"/>
                <a:gd name="T9" fmla="*/ 38 h 40"/>
              </a:gdLst>
              <a:ahLst/>
              <a:cxnLst>
                <a:cxn ang="0">
                  <a:pos x="T0" y="T1"/>
                </a:cxn>
                <a:cxn ang="0">
                  <a:pos x="T2" y="T3"/>
                </a:cxn>
                <a:cxn ang="0">
                  <a:pos x="T4" y="T5"/>
                </a:cxn>
                <a:cxn ang="0">
                  <a:pos x="T6" y="T7"/>
                </a:cxn>
                <a:cxn ang="0">
                  <a:pos x="T8" y="T9"/>
                </a:cxn>
              </a:cxnLst>
              <a:rect l="0" t="0" r="r" b="b"/>
              <a:pathLst>
                <a:path w="161" h="40">
                  <a:moveTo>
                    <a:pt x="161" y="38"/>
                  </a:moveTo>
                  <a:lnTo>
                    <a:pt x="160" y="40"/>
                  </a:lnTo>
                  <a:lnTo>
                    <a:pt x="0" y="2"/>
                  </a:lnTo>
                  <a:lnTo>
                    <a:pt x="1" y="0"/>
                  </a:lnTo>
                  <a:lnTo>
                    <a:pt x="161"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357">
              <a:extLst>
                <a:ext uri="{FF2B5EF4-FFF2-40B4-BE49-F238E27FC236}">
                  <a16:creationId xmlns:a16="http://schemas.microsoft.com/office/drawing/2014/main" id="{8EB92C4F-CA16-2A3C-7933-BBB84E1EBCA0}"/>
                </a:ext>
              </a:extLst>
            </p:cNvPr>
            <p:cNvSpPr>
              <a:spLocks/>
            </p:cNvSpPr>
            <p:nvPr userDrawn="1"/>
          </p:nvSpPr>
          <p:spPr bwMode="auto">
            <a:xfrm>
              <a:off x="6517" y="1020"/>
              <a:ext cx="126" cy="41"/>
            </a:xfrm>
            <a:custGeom>
              <a:avLst/>
              <a:gdLst>
                <a:gd name="T0" fmla="*/ 0 w 126"/>
                <a:gd name="T1" fmla="*/ 2 h 41"/>
                <a:gd name="T2" fmla="*/ 125 w 126"/>
                <a:gd name="T3" fmla="*/ 41 h 41"/>
                <a:gd name="T4" fmla="*/ 126 w 126"/>
                <a:gd name="T5" fmla="*/ 39 h 41"/>
                <a:gd name="T6" fmla="*/ 1 w 126"/>
                <a:gd name="T7" fmla="*/ 0 h 41"/>
                <a:gd name="T8" fmla="*/ 0 w 126"/>
                <a:gd name="T9" fmla="*/ 2 h 41"/>
              </a:gdLst>
              <a:ahLst/>
              <a:cxnLst>
                <a:cxn ang="0">
                  <a:pos x="T0" y="T1"/>
                </a:cxn>
                <a:cxn ang="0">
                  <a:pos x="T2" y="T3"/>
                </a:cxn>
                <a:cxn ang="0">
                  <a:pos x="T4" y="T5"/>
                </a:cxn>
                <a:cxn ang="0">
                  <a:pos x="T6" y="T7"/>
                </a:cxn>
                <a:cxn ang="0">
                  <a:pos x="T8" y="T9"/>
                </a:cxn>
              </a:cxnLst>
              <a:rect l="0" t="0" r="r" b="b"/>
              <a:pathLst>
                <a:path w="126" h="41">
                  <a:moveTo>
                    <a:pt x="0" y="2"/>
                  </a:moveTo>
                  <a:lnTo>
                    <a:pt x="125" y="41"/>
                  </a:lnTo>
                  <a:lnTo>
                    <a:pt x="126" y="39"/>
                  </a:lnTo>
                  <a:lnTo>
                    <a:pt x="1"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358">
              <a:extLst>
                <a:ext uri="{FF2B5EF4-FFF2-40B4-BE49-F238E27FC236}">
                  <a16:creationId xmlns:a16="http://schemas.microsoft.com/office/drawing/2014/main" id="{4E37E41D-AFCB-35C6-A0D1-545D6CB09B52}"/>
                </a:ext>
              </a:extLst>
            </p:cNvPr>
            <p:cNvSpPr>
              <a:spLocks/>
            </p:cNvSpPr>
            <p:nvPr userDrawn="1"/>
          </p:nvSpPr>
          <p:spPr bwMode="auto">
            <a:xfrm>
              <a:off x="6622" y="1020"/>
              <a:ext cx="91" cy="40"/>
            </a:xfrm>
            <a:custGeom>
              <a:avLst/>
              <a:gdLst>
                <a:gd name="T0" fmla="*/ 0 w 91"/>
                <a:gd name="T1" fmla="*/ 2 h 40"/>
                <a:gd name="T2" fmla="*/ 89 w 91"/>
                <a:gd name="T3" fmla="*/ 40 h 40"/>
                <a:gd name="T4" fmla="*/ 91 w 91"/>
                <a:gd name="T5" fmla="*/ 39 h 40"/>
                <a:gd name="T6" fmla="*/ 2 w 91"/>
                <a:gd name="T7" fmla="*/ 0 h 40"/>
                <a:gd name="T8" fmla="*/ 0 w 91"/>
                <a:gd name="T9" fmla="*/ 2 h 40"/>
              </a:gdLst>
              <a:ahLst/>
              <a:cxnLst>
                <a:cxn ang="0">
                  <a:pos x="T0" y="T1"/>
                </a:cxn>
                <a:cxn ang="0">
                  <a:pos x="T2" y="T3"/>
                </a:cxn>
                <a:cxn ang="0">
                  <a:pos x="T4" y="T5"/>
                </a:cxn>
                <a:cxn ang="0">
                  <a:pos x="T6" y="T7"/>
                </a:cxn>
                <a:cxn ang="0">
                  <a:pos x="T8" y="T9"/>
                </a:cxn>
              </a:cxnLst>
              <a:rect l="0" t="0" r="r" b="b"/>
              <a:pathLst>
                <a:path w="91" h="40">
                  <a:moveTo>
                    <a:pt x="0" y="2"/>
                  </a:moveTo>
                  <a:lnTo>
                    <a:pt x="89" y="40"/>
                  </a:lnTo>
                  <a:lnTo>
                    <a:pt x="91" y="39"/>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359">
              <a:extLst>
                <a:ext uri="{FF2B5EF4-FFF2-40B4-BE49-F238E27FC236}">
                  <a16:creationId xmlns:a16="http://schemas.microsoft.com/office/drawing/2014/main" id="{34FD8F6B-73F8-B8ED-255E-8B01550A3354}"/>
                </a:ext>
              </a:extLst>
            </p:cNvPr>
            <p:cNvSpPr>
              <a:spLocks/>
            </p:cNvSpPr>
            <p:nvPr userDrawn="1"/>
          </p:nvSpPr>
          <p:spPr bwMode="auto">
            <a:xfrm>
              <a:off x="6728" y="1021"/>
              <a:ext cx="56" cy="39"/>
            </a:xfrm>
            <a:custGeom>
              <a:avLst/>
              <a:gdLst>
                <a:gd name="T0" fmla="*/ 0 w 56"/>
                <a:gd name="T1" fmla="*/ 1 h 39"/>
                <a:gd name="T2" fmla="*/ 53 w 56"/>
                <a:gd name="T3" fmla="*/ 39 h 39"/>
                <a:gd name="T4" fmla="*/ 56 w 56"/>
                <a:gd name="T5" fmla="*/ 38 h 39"/>
                <a:gd name="T6" fmla="*/ 2 w 56"/>
                <a:gd name="T7" fmla="*/ 0 h 39"/>
                <a:gd name="T8" fmla="*/ 0 w 56"/>
                <a:gd name="T9" fmla="*/ 1 h 39"/>
              </a:gdLst>
              <a:ahLst/>
              <a:cxnLst>
                <a:cxn ang="0">
                  <a:pos x="T0" y="T1"/>
                </a:cxn>
                <a:cxn ang="0">
                  <a:pos x="T2" y="T3"/>
                </a:cxn>
                <a:cxn ang="0">
                  <a:pos x="T4" y="T5"/>
                </a:cxn>
                <a:cxn ang="0">
                  <a:pos x="T6" y="T7"/>
                </a:cxn>
                <a:cxn ang="0">
                  <a:pos x="T8" y="T9"/>
                </a:cxn>
              </a:cxnLst>
              <a:rect l="0" t="0" r="r" b="b"/>
              <a:pathLst>
                <a:path w="56" h="39">
                  <a:moveTo>
                    <a:pt x="0" y="1"/>
                  </a:moveTo>
                  <a:lnTo>
                    <a:pt x="53" y="39"/>
                  </a:lnTo>
                  <a:lnTo>
                    <a:pt x="56" y="38"/>
                  </a:lnTo>
                  <a:lnTo>
                    <a:pt x="2"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360">
              <a:extLst>
                <a:ext uri="{FF2B5EF4-FFF2-40B4-BE49-F238E27FC236}">
                  <a16:creationId xmlns:a16="http://schemas.microsoft.com/office/drawing/2014/main" id="{89A5E4BA-AD46-A87C-9B53-3C2448627043}"/>
                </a:ext>
              </a:extLst>
            </p:cNvPr>
            <p:cNvSpPr>
              <a:spLocks/>
            </p:cNvSpPr>
            <p:nvPr userDrawn="1"/>
          </p:nvSpPr>
          <p:spPr bwMode="auto">
            <a:xfrm>
              <a:off x="6832" y="1021"/>
              <a:ext cx="21" cy="39"/>
            </a:xfrm>
            <a:custGeom>
              <a:avLst/>
              <a:gdLst>
                <a:gd name="T0" fmla="*/ 0 w 21"/>
                <a:gd name="T1" fmla="*/ 1 h 39"/>
                <a:gd name="T2" fmla="*/ 18 w 21"/>
                <a:gd name="T3" fmla="*/ 39 h 39"/>
                <a:gd name="T4" fmla="*/ 21 w 21"/>
                <a:gd name="T5" fmla="*/ 38 h 39"/>
                <a:gd name="T6" fmla="*/ 3 w 21"/>
                <a:gd name="T7" fmla="*/ 0 h 39"/>
                <a:gd name="T8" fmla="*/ 0 w 21"/>
                <a:gd name="T9" fmla="*/ 1 h 39"/>
              </a:gdLst>
              <a:ahLst/>
              <a:cxnLst>
                <a:cxn ang="0">
                  <a:pos x="T0" y="T1"/>
                </a:cxn>
                <a:cxn ang="0">
                  <a:pos x="T2" y="T3"/>
                </a:cxn>
                <a:cxn ang="0">
                  <a:pos x="T4" y="T5"/>
                </a:cxn>
                <a:cxn ang="0">
                  <a:pos x="T6" y="T7"/>
                </a:cxn>
                <a:cxn ang="0">
                  <a:pos x="T8" y="T9"/>
                </a:cxn>
              </a:cxnLst>
              <a:rect l="0" t="0" r="r" b="b"/>
              <a:pathLst>
                <a:path w="21" h="39">
                  <a:moveTo>
                    <a:pt x="0" y="1"/>
                  </a:moveTo>
                  <a:lnTo>
                    <a:pt x="18" y="39"/>
                  </a:lnTo>
                  <a:lnTo>
                    <a:pt x="21" y="38"/>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361">
              <a:extLst>
                <a:ext uri="{FF2B5EF4-FFF2-40B4-BE49-F238E27FC236}">
                  <a16:creationId xmlns:a16="http://schemas.microsoft.com/office/drawing/2014/main" id="{1AAEB1D6-5423-B3C0-0AED-3CD2D50EE4EA}"/>
                </a:ext>
              </a:extLst>
            </p:cNvPr>
            <p:cNvSpPr>
              <a:spLocks/>
            </p:cNvSpPr>
            <p:nvPr userDrawn="1"/>
          </p:nvSpPr>
          <p:spPr bwMode="auto">
            <a:xfrm>
              <a:off x="6919" y="1021"/>
              <a:ext cx="22" cy="39"/>
            </a:xfrm>
            <a:custGeom>
              <a:avLst/>
              <a:gdLst>
                <a:gd name="T0" fmla="*/ 0 w 22"/>
                <a:gd name="T1" fmla="*/ 38 h 39"/>
                <a:gd name="T2" fmla="*/ 4 w 22"/>
                <a:gd name="T3" fmla="*/ 39 h 39"/>
                <a:gd name="T4" fmla="*/ 22 w 22"/>
                <a:gd name="T5" fmla="*/ 1 h 39"/>
                <a:gd name="T6" fmla="*/ 18 w 22"/>
                <a:gd name="T7" fmla="*/ 0 h 39"/>
                <a:gd name="T8" fmla="*/ 0 w 22"/>
                <a:gd name="T9" fmla="*/ 38 h 39"/>
              </a:gdLst>
              <a:ahLst/>
              <a:cxnLst>
                <a:cxn ang="0">
                  <a:pos x="T0" y="T1"/>
                </a:cxn>
                <a:cxn ang="0">
                  <a:pos x="T2" y="T3"/>
                </a:cxn>
                <a:cxn ang="0">
                  <a:pos x="T4" y="T5"/>
                </a:cxn>
                <a:cxn ang="0">
                  <a:pos x="T6" y="T7"/>
                </a:cxn>
                <a:cxn ang="0">
                  <a:pos x="T8" y="T9"/>
                </a:cxn>
              </a:cxnLst>
              <a:rect l="0" t="0" r="r" b="b"/>
              <a:pathLst>
                <a:path w="22" h="39">
                  <a:moveTo>
                    <a:pt x="0" y="38"/>
                  </a:moveTo>
                  <a:lnTo>
                    <a:pt x="4" y="39"/>
                  </a:lnTo>
                  <a:lnTo>
                    <a:pt x="22" y="1"/>
                  </a:lnTo>
                  <a:lnTo>
                    <a:pt x="18"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362">
              <a:extLst>
                <a:ext uri="{FF2B5EF4-FFF2-40B4-BE49-F238E27FC236}">
                  <a16:creationId xmlns:a16="http://schemas.microsoft.com/office/drawing/2014/main" id="{F0E060DD-6551-34E2-88A4-51080B07CD34}"/>
                </a:ext>
              </a:extLst>
            </p:cNvPr>
            <p:cNvSpPr>
              <a:spLocks/>
            </p:cNvSpPr>
            <p:nvPr userDrawn="1"/>
          </p:nvSpPr>
          <p:spPr bwMode="auto">
            <a:xfrm>
              <a:off x="6989" y="1021"/>
              <a:ext cx="56" cy="39"/>
            </a:xfrm>
            <a:custGeom>
              <a:avLst/>
              <a:gdLst>
                <a:gd name="T0" fmla="*/ 0 w 56"/>
                <a:gd name="T1" fmla="*/ 38 h 39"/>
                <a:gd name="T2" fmla="*/ 3 w 56"/>
                <a:gd name="T3" fmla="*/ 39 h 39"/>
                <a:gd name="T4" fmla="*/ 56 w 56"/>
                <a:gd name="T5" fmla="*/ 1 h 39"/>
                <a:gd name="T6" fmla="*/ 54 w 56"/>
                <a:gd name="T7" fmla="*/ 0 h 39"/>
                <a:gd name="T8" fmla="*/ 0 w 56"/>
                <a:gd name="T9" fmla="*/ 38 h 39"/>
              </a:gdLst>
              <a:ahLst/>
              <a:cxnLst>
                <a:cxn ang="0">
                  <a:pos x="T0" y="T1"/>
                </a:cxn>
                <a:cxn ang="0">
                  <a:pos x="T2" y="T3"/>
                </a:cxn>
                <a:cxn ang="0">
                  <a:pos x="T4" y="T5"/>
                </a:cxn>
                <a:cxn ang="0">
                  <a:pos x="T6" y="T7"/>
                </a:cxn>
                <a:cxn ang="0">
                  <a:pos x="T8" y="T9"/>
                </a:cxn>
              </a:cxnLst>
              <a:rect l="0" t="0" r="r" b="b"/>
              <a:pathLst>
                <a:path w="56" h="39">
                  <a:moveTo>
                    <a:pt x="0" y="38"/>
                  </a:moveTo>
                  <a:lnTo>
                    <a:pt x="3" y="39"/>
                  </a:lnTo>
                  <a:lnTo>
                    <a:pt x="56" y="1"/>
                  </a:lnTo>
                  <a:lnTo>
                    <a:pt x="54"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363">
              <a:extLst>
                <a:ext uri="{FF2B5EF4-FFF2-40B4-BE49-F238E27FC236}">
                  <a16:creationId xmlns:a16="http://schemas.microsoft.com/office/drawing/2014/main" id="{BF8A6B68-5912-946D-405E-414AF3B55684}"/>
                </a:ext>
              </a:extLst>
            </p:cNvPr>
            <p:cNvSpPr>
              <a:spLocks/>
            </p:cNvSpPr>
            <p:nvPr userDrawn="1"/>
          </p:nvSpPr>
          <p:spPr bwMode="auto">
            <a:xfrm>
              <a:off x="7059" y="1020"/>
              <a:ext cx="91" cy="40"/>
            </a:xfrm>
            <a:custGeom>
              <a:avLst/>
              <a:gdLst>
                <a:gd name="T0" fmla="*/ 0 w 91"/>
                <a:gd name="T1" fmla="*/ 39 h 40"/>
                <a:gd name="T2" fmla="*/ 2 w 91"/>
                <a:gd name="T3" fmla="*/ 40 h 40"/>
                <a:gd name="T4" fmla="*/ 91 w 91"/>
                <a:gd name="T5" fmla="*/ 2 h 40"/>
                <a:gd name="T6" fmla="*/ 89 w 91"/>
                <a:gd name="T7" fmla="*/ 0 h 40"/>
                <a:gd name="T8" fmla="*/ 0 w 91"/>
                <a:gd name="T9" fmla="*/ 39 h 40"/>
              </a:gdLst>
              <a:ahLst/>
              <a:cxnLst>
                <a:cxn ang="0">
                  <a:pos x="T0" y="T1"/>
                </a:cxn>
                <a:cxn ang="0">
                  <a:pos x="T2" y="T3"/>
                </a:cxn>
                <a:cxn ang="0">
                  <a:pos x="T4" y="T5"/>
                </a:cxn>
                <a:cxn ang="0">
                  <a:pos x="T6" y="T7"/>
                </a:cxn>
                <a:cxn ang="0">
                  <a:pos x="T8" y="T9"/>
                </a:cxn>
              </a:cxnLst>
              <a:rect l="0" t="0" r="r" b="b"/>
              <a:pathLst>
                <a:path w="91" h="40">
                  <a:moveTo>
                    <a:pt x="0" y="39"/>
                  </a:moveTo>
                  <a:lnTo>
                    <a:pt x="2" y="40"/>
                  </a:lnTo>
                  <a:lnTo>
                    <a:pt x="91" y="2"/>
                  </a:lnTo>
                  <a:lnTo>
                    <a:pt x="89" y="0"/>
                  </a:lnTo>
                  <a:lnTo>
                    <a:pt x="0"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364">
              <a:extLst>
                <a:ext uri="{FF2B5EF4-FFF2-40B4-BE49-F238E27FC236}">
                  <a16:creationId xmlns:a16="http://schemas.microsoft.com/office/drawing/2014/main" id="{E6BC842F-2DB3-44E1-6E44-8696E08DEC1D}"/>
                </a:ext>
              </a:extLst>
            </p:cNvPr>
            <p:cNvSpPr>
              <a:spLocks/>
            </p:cNvSpPr>
            <p:nvPr userDrawn="1"/>
          </p:nvSpPr>
          <p:spPr bwMode="auto">
            <a:xfrm>
              <a:off x="7129" y="1020"/>
              <a:ext cx="126" cy="41"/>
            </a:xfrm>
            <a:custGeom>
              <a:avLst/>
              <a:gdLst>
                <a:gd name="T0" fmla="*/ 0 w 126"/>
                <a:gd name="T1" fmla="*/ 38 h 41"/>
                <a:gd name="T2" fmla="*/ 1 w 126"/>
                <a:gd name="T3" fmla="*/ 41 h 41"/>
                <a:gd name="T4" fmla="*/ 126 w 126"/>
                <a:gd name="T5" fmla="*/ 2 h 41"/>
                <a:gd name="T6" fmla="*/ 125 w 126"/>
                <a:gd name="T7" fmla="*/ 0 h 41"/>
                <a:gd name="T8" fmla="*/ 0 w 126"/>
                <a:gd name="T9" fmla="*/ 38 h 41"/>
              </a:gdLst>
              <a:ahLst/>
              <a:cxnLst>
                <a:cxn ang="0">
                  <a:pos x="T0" y="T1"/>
                </a:cxn>
                <a:cxn ang="0">
                  <a:pos x="T2" y="T3"/>
                </a:cxn>
                <a:cxn ang="0">
                  <a:pos x="T4" y="T5"/>
                </a:cxn>
                <a:cxn ang="0">
                  <a:pos x="T6" y="T7"/>
                </a:cxn>
                <a:cxn ang="0">
                  <a:pos x="T8" y="T9"/>
                </a:cxn>
              </a:cxnLst>
              <a:rect l="0" t="0" r="r" b="b"/>
              <a:pathLst>
                <a:path w="126" h="41">
                  <a:moveTo>
                    <a:pt x="0" y="38"/>
                  </a:moveTo>
                  <a:lnTo>
                    <a:pt x="1" y="41"/>
                  </a:lnTo>
                  <a:lnTo>
                    <a:pt x="126" y="2"/>
                  </a:lnTo>
                  <a:lnTo>
                    <a:pt x="125"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365">
              <a:extLst>
                <a:ext uri="{FF2B5EF4-FFF2-40B4-BE49-F238E27FC236}">
                  <a16:creationId xmlns:a16="http://schemas.microsoft.com/office/drawing/2014/main" id="{E55A3BA9-D381-6EE7-FB40-7D26ADDB7CC1}"/>
                </a:ext>
              </a:extLst>
            </p:cNvPr>
            <p:cNvSpPr>
              <a:spLocks/>
            </p:cNvSpPr>
            <p:nvPr userDrawn="1"/>
          </p:nvSpPr>
          <p:spPr bwMode="auto">
            <a:xfrm>
              <a:off x="7198" y="1020"/>
              <a:ext cx="162" cy="40"/>
            </a:xfrm>
            <a:custGeom>
              <a:avLst/>
              <a:gdLst>
                <a:gd name="T0" fmla="*/ 162 w 162"/>
                <a:gd name="T1" fmla="*/ 2 h 40"/>
                <a:gd name="T2" fmla="*/ 1 w 162"/>
                <a:gd name="T3" fmla="*/ 40 h 40"/>
                <a:gd name="T4" fmla="*/ 0 w 162"/>
                <a:gd name="T5" fmla="*/ 38 h 40"/>
                <a:gd name="T6" fmla="*/ 161 w 162"/>
                <a:gd name="T7" fmla="*/ 0 h 40"/>
                <a:gd name="T8" fmla="*/ 162 w 162"/>
                <a:gd name="T9" fmla="*/ 2 h 40"/>
              </a:gdLst>
              <a:ahLst/>
              <a:cxnLst>
                <a:cxn ang="0">
                  <a:pos x="T0" y="T1"/>
                </a:cxn>
                <a:cxn ang="0">
                  <a:pos x="T2" y="T3"/>
                </a:cxn>
                <a:cxn ang="0">
                  <a:pos x="T4" y="T5"/>
                </a:cxn>
                <a:cxn ang="0">
                  <a:pos x="T6" y="T7"/>
                </a:cxn>
                <a:cxn ang="0">
                  <a:pos x="T8" y="T9"/>
                </a:cxn>
              </a:cxnLst>
              <a:rect l="0" t="0" r="r" b="b"/>
              <a:pathLst>
                <a:path w="162" h="40">
                  <a:moveTo>
                    <a:pt x="162" y="2"/>
                  </a:moveTo>
                  <a:lnTo>
                    <a:pt x="1" y="40"/>
                  </a:lnTo>
                  <a:lnTo>
                    <a:pt x="0" y="38"/>
                  </a:lnTo>
                  <a:lnTo>
                    <a:pt x="161" y="0"/>
                  </a:lnTo>
                  <a:lnTo>
                    <a:pt x="16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015092376"/>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type="obj">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a:xfrm>
            <a:off x="814388" y="736600"/>
            <a:ext cx="22790150" cy="1043581"/>
          </a:xfrm>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
Второй уровень
Третий уровень
Четвертый уровень
Пятый уровень</a:t>
            </a:r>
            <a:endParaRPr lang="en-US" dirty="0"/>
          </a:p>
        </p:txBody>
      </p:sp>
      <p:sp>
        <p:nvSpPr>
          <p:cNvPr id="4" name="Date Placeholder 3"/>
          <p:cNvSpPr>
            <a:spLocks noGrp="1"/>
          </p:cNvSpPr>
          <p:nvPr>
            <p:ph type="dt" sz="half" idx="10"/>
          </p:nvPr>
        </p:nvSpPr>
        <p:spPr/>
        <p:txBody>
          <a:bodyPr/>
          <a:lstStyle/>
          <a:p>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238F2080-8732-F241-B794-C04EF36FE9FF}" type="slidenum">
              <a:rPr lang="ru-RU" smtClean="0"/>
              <a:t>‹#›</a:t>
            </a:fld>
            <a:endParaRPr lang="ru-RU" dirty="0"/>
          </a:p>
        </p:txBody>
      </p:sp>
    </p:spTree>
    <p:extLst>
      <p:ext uri="{BB962C8B-B14F-4D97-AF65-F5344CB8AC3E}">
        <p14:creationId xmlns:p14="http://schemas.microsoft.com/office/powerpoint/2010/main" val="201586285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6" Type="http://schemas.openxmlformats.org/officeDocument/2006/relationships/slideLayout" Target="../slideLayouts/slideLayout76.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8EE7A0-FE4F-476B-ABD7-373671B933A1}"/>
              </a:ext>
            </a:extLst>
          </p:cNvPr>
          <p:cNvSpPr>
            <a:spLocks noGrp="1"/>
          </p:cNvSpPr>
          <p:nvPr>
            <p:ph type="title"/>
          </p:nvPr>
        </p:nvSpPr>
        <p:spPr>
          <a:xfrm>
            <a:off x="814388" y="736600"/>
            <a:ext cx="22790150" cy="1987550"/>
          </a:xfrm>
          <a:prstGeom prst="rect">
            <a:avLst/>
          </a:prstGeom>
        </p:spPr>
        <p:txBody>
          <a:bodyPr vert="horz" wrap="square" lIns="50400" tIns="50400" rIns="50400" bIns="50400" rtlCol="0" anchor="t">
            <a:spAutoFit/>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Text Placeholder 2">
            <a:extLst>
              <a:ext uri="{FF2B5EF4-FFF2-40B4-BE49-F238E27FC236}">
                <a16:creationId xmlns:a16="http://schemas.microsoft.com/office/drawing/2014/main" id="{DDE10151-D83F-42B2-9D1E-86EB2AAE2CC7}"/>
              </a:ext>
            </a:extLst>
          </p:cNvPr>
          <p:cNvSpPr>
            <a:spLocks noGrp="1"/>
          </p:cNvSpPr>
          <p:nvPr>
            <p:ph type="body" idx="1"/>
          </p:nvPr>
        </p:nvSpPr>
        <p:spPr>
          <a:xfrm>
            <a:off x="814389" y="3617913"/>
            <a:ext cx="22790150" cy="8785225"/>
          </a:xfrm>
          <a:prstGeom prst="rect">
            <a:avLst/>
          </a:prstGeom>
        </p:spPr>
        <p:txBody>
          <a:bodyPr vert="horz" lIns="50400" tIns="50400" rIns="50400" bIns="5040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6" name="Slide Number Placeholder 5">
            <a:extLst>
              <a:ext uri="{FF2B5EF4-FFF2-40B4-BE49-F238E27FC236}">
                <a16:creationId xmlns:a16="http://schemas.microsoft.com/office/drawing/2014/main" id="{1A0CBAAE-B71D-4496-8180-442C661DC8FE}"/>
              </a:ext>
            </a:extLst>
          </p:cNvPr>
          <p:cNvSpPr>
            <a:spLocks noGrp="1"/>
          </p:cNvSpPr>
          <p:nvPr>
            <p:ph type="sldNum" sz="quarter" idx="4"/>
          </p:nvPr>
        </p:nvSpPr>
        <p:spPr>
          <a:xfrm>
            <a:off x="22996763" y="12597912"/>
            <a:ext cx="1080000" cy="900000"/>
          </a:xfrm>
          <a:prstGeom prst="rect">
            <a:avLst/>
          </a:prstGeom>
          <a:ln w="12700" cap="sq">
            <a:noFill/>
            <a:bevel/>
          </a:ln>
        </p:spPr>
        <p:txBody>
          <a:bodyPr vert="horz" lIns="50400" tIns="50400" rIns="50400" bIns="50400" rtlCol="0" anchor="ctr"/>
          <a:lstStyle>
            <a:lvl1pPr algn="ctr">
              <a:defRPr sz="3200">
                <a:solidFill>
                  <a:schemeClr val="tx1"/>
                </a:solidFill>
              </a:defRPr>
            </a:lvl1pPr>
          </a:lstStyle>
          <a:p>
            <a:fld id="{D977F6D6-9B5F-484A-9E89-3E1DE07AA3A3}" type="slidenum">
              <a:rPr lang="ru-RU" smtClean="0"/>
              <a:pPr/>
              <a:t>‹#›</a:t>
            </a:fld>
            <a:endParaRPr lang="ru-RU" dirty="0"/>
          </a:p>
        </p:txBody>
      </p:sp>
    </p:spTree>
    <p:extLst>
      <p:ext uri="{BB962C8B-B14F-4D97-AF65-F5344CB8AC3E}">
        <p14:creationId xmlns:p14="http://schemas.microsoft.com/office/powerpoint/2010/main" val="2785337630"/>
      </p:ext>
    </p:extLst>
  </p:cSld>
  <p:clrMap bg1="lt1" tx1="dk1" bg2="lt2" tx2="dk2" accent1="accent1" accent2="accent2" accent3="accent3" accent4="accent4" accent5="accent5" accent6="accent6" hlink="hlink" folHlink="folHlink"/>
  <p:sldLayoutIdLst>
    <p:sldLayoutId id="2147483843" r:id="rId1"/>
    <p:sldLayoutId id="2147483978" r:id="rId2"/>
    <p:sldLayoutId id="2147483987" r:id="rId3"/>
    <p:sldLayoutId id="2147483983" r:id="rId4"/>
    <p:sldLayoutId id="2147483976" r:id="rId5"/>
    <p:sldLayoutId id="2147483981" r:id="rId6"/>
    <p:sldLayoutId id="2147483984" r:id="rId7"/>
    <p:sldLayoutId id="2147483985" r:id="rId8"/>
    <p:sldLayoutId id="2147483986" r:id="rId9"/>
    <p:sldLayoutId id="2147483977" r:id="rId10"/>
    <p:sldLayoutId id="2147483980" r:id="rId11"/>
    <p:sldLayoutId id="2147483988" r:id="rId12"/>
    <p:sldLayoutId id="2147483989" r:id="rId13"/>
    <p:sldLayoutId id="2147483991" r:id="rId14"/>
    <p:sldLayoutId id="2147483970" r:id="rId15"/>
    <p:sldLayoutId id="2147483848" r:id="rId16"/>
    <p:sldLayoutId id="2147483962" r:id="rId17"/>
    <p:sldLayoutId id="2147483933" r:id="rId18"/>
    <p:sldLayoutId id="2147483968" r:id="rId19"/>
    <p:sldLayoutId id="2147483899" r:id="rId20"/>
    <p:sldLayoutId id="2147483902" r:id="rId21"/>
    <p:sldLayoutId id="2147483936" r:id="rId22"/>
    <p:sldLayoutId id="2147483903" r:id="rId23"/>
    <p:sldLayoutId id="2147483937" r:id="rId24"/>
    <p:sldLayoutId id="2147483941" r:id="rId25"/>
    <p:sldLayoutId id="2147483948" r:id="rId26"/>
    <p:sldLayoutId id="2147483896" r:id="rId27"/>
    <p:sldLayoutId id="2147483935" r:id="rId28"/>
    <p:sldLayoutId id="2147483897" r:id="rId29"/>
    <p:sldLayoutId id="2147483845" r:id="rId30"/>
    <p:sldLayoutId id="2147483966" r:id="rId31"/>
    <p:sldLayoutId id="2147483963" r:id="rId32"/>
    <p:sldLayoutId id="2147483965" r:id="rId33"/>
    <p:sldLayoutId id="2147483849" r:id="rId34"/>
    <p:sldLayoutId id="2147483967" r:id="rId35"/>
    <p:sldLayoutId id="2147483881" r:id="rId36"/>
    <p:sldLayoutId id="2147483975" r:id="rId37"/>
    <p:sldLayoutId id="2147483850" r:id="rId38"/>
    <p:sldLayoutId id="2147483973" r:id="rId39"/>
    <p:sldLayoutId id="2147483974" r:id="rId40"/>
    <p:sldLayoutId id="2147483992" r:id="rId41"/>
    <p:sldLayoutId id="2147483852" r:id="rId42"/>
    <p:sldLayoutId id="2147483910" r:id="rId43"/>
    <p:sldLayoutId id="2147483854" r:id="rId44"/>
    <p:sldLayoutId id="2147483911" r:id="rId45"/>
    <p:sldLayoutId id="2147483865" r:id="rId46"/>
    <p:sldLayoutId id="2147483912" r:id="rId47"/>
    <p:sldLayoutId id="2147483866" r:id="rId48"/>
    <p:sldLayoutId id="2147483913" r:id="rId49"/>
    <p:sldLayoutId id="2147483867" r:id="rId50"/>
    <p:sldLayoutId id="2147483914" r:id="rId51"/>
    <p:sldLayoutId id="2147483868" r:id="rId52"/>
    <p:sldLayoutId id="2147483915" r:id="rId53"/>
    <p:sldLayoutId id="2147483869" r:id="rId54"/>
    <p:sldLayoutId id="2147483919" r:id="rId55"/>
    <p:sldLayoutId id="2147483870" r:id="rId56"/>
    <p:sldLayoutId id="2147483871" r:id="rId57"/>
    <p:sldLayoutId id="2147483916" r:id="rId58"/>
    <p:sldLayoutId id="2147483882" r:id="rId59"/>
    <p:sldLayoutId id="2147483872" r:id="rId60"/>
    <p:sldLayoutId id="2147483917" r:id="rId61"/>
    <p:sldLayoutId id="2147483883" r:id="rId62"/>
    <p:sldLayoutId id="2147483884" r:id="rId63"/>
    <p:sldLayoutId id="2147483885" r:id="rId64"/>
    <p:sldLayoutId id="2147483918" r:id="rId65"/>
    <p:sldLayoutId id="2147483886" r:id="rId66"/>
    <p:sldLayoutId id="2147483888" r:id="rId67"/>
    <p:sldLayoutId id="2147483921" r:id="rId68"/>
    <p:sldLayoutId id="2147483892" r:id="rId69"/>
    <p:sldLayoutId id="2147483890" r:id="rId70"/>
    <p:sldLayoutId id="2147483924" r:id="rId71"/>
    <p:sldLayoutId id="2147483894" r:id="rId72"/>
    <p:sldLayoutId id="2147483895" r:id="rId73"/>
    <p:sldLayoutId id="2147483923" r:id="rId74"/>
    <p:sldLayoutId id="2147483928" r:id="rId75"/>
    <p:sldLayoutId id="2147483929" r:id="rId76"/>
    <p:sldLayoutId id="2147483934" r:id="rId77"/>
    <p:sldLayoutId id="2147483926" r:id="rId78"/>
    <p:sldLayoutId id="2147483927" r:id="rId79"/>
    <p:sldLayoutId id="2147483898" r:id="rId80"/>
    <p:sldLayoutId id="2147483931" r:id="rId81"/>
    <p:sldLayoutId id="2147483942" r:id="rId82"/>
    <p:sldLayoutId id="2147483943" r:id="rId83"/>
    <p:sldLayoutId id="2147483946" r:id="rId84"/>
    <p:sldLayoutId id="2147483947" r:id="rId85"/>
    <p:sldLayoutId id="2147483949" r:id="rId86"/>
    <p:sldLayoutId id="2147483950" r:id="rId87"/>
    <p:sldLayoutId id="2147483969" r:id="rId88"/>
    <p:sldLayoutId id="2147483993" r:id="rId89"/>
    <p:sldLayoutId id="2147483994" r:id="rId90"/>
  </p:sldLayoutIdLst>
  <p:hf hdr="0" ftr="0" dt="0"/>
  <p:txStyles>
    <p:titleStyle>
      <a:lvl1pPr algn="l" defTabSz="914400" rtl="0" eaLnBrk="1" latinLnBrk="0" hangingPunct="1">
        <a:lnSpc>
          <a:spcPct val="90000"/>
        </a:lnSpc>
        <a:spcBef>
          <a:spcPct val="0"/>
        </a:spcBef>
        <a:buNone/>
        <a:defRPr sz="6800" b="1"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5400" b="0" i="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800" b="0" i="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4400" b="0" i="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4000" b="0" i="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40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680" userDrawn="1">
          <p15:clr>
            <a:srgbClr val="F26B43"/>
          </p15:clr>
        </p15:guide>
        <p15:guide id="2" orient="horz" pos="4320" userDrawn="1">
          <p15:clr>
            <a:srgbClr val="F26B43"/>
          </p15:clr>
        </p15:guide>
        <p15:guide id="3" pos="491" userDrawn="1">
          <p15:clr>
            <a:srgbClr val="F26B43"/>
          </p15:clr>
        </p15:guide>
        <p15:guide id="4" pos="14869" userDrawn="1">
          <p15:clr>
            <a:srgbClr val="F26B43"/>
          </p15:clr>
        </p15:guide>
        <p15:guide id="5" orient="horz" pos="464" userDrawn="1">
          <p15:clr>
            <a:srgbClr val="F26B43"/>
          </p15:clr>
        </p15:guide>
        <p15:guide id="6" orient="horz" pos="1712" userDrawn="1">
          <p15:clr>
            <a:srgbClr val="F26B43"/>
          </p15:clr>
        </p15:guide>
        <p15:guide id="7" orient="horz" pos="2279" userDrawn="1">
          <p15:clr>
            <a:srgbClr val="F26B43"/>
          </p15:clr>
        </p15:guide>
        <p15:guide id="8" orient="horz" pos="7813"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5.xml"/><Relationship Id="rId5" Type="http://schemas.openxmlformats.org/officeDocument/2006/relationships/image" Target="../media/image21.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5.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5.xml"/><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5.xml"/><Relationship Id="rId5" Type="http://schemas.openxmlformats.org/officeDocument/2006/relationships/image" Target="../media/image26.png"/><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1.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7.xml"/><Relationship Id="rId7" Type="http://schemas.openxmlformats.org/officeDocument/2006/relationships/diagramColors" Target="../diagrams/colors1.xml"/><Relationship Id="rId2" Type="http://schemas.openxmlformats.org/officeDocument/2006/relationships/slideLayout" Target="../slideLayouts/slideLayout25.xml"/><Relationship Id="rId1" Type="http://schemas.openxmlformats.org/officeDocument/2006/relationships/tags" Target="../tags/tag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5.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Заголовок 7">
            <a:extLst>
              <a:ext uri="{FF2B5EF4-FFF2-40B4-BE49-F238E27FC236}">
                <a16:creationId xmlns:a16="http://schemas.microsoft.com/office/drawing/2014/main" id="{FB2D710F-F46A-4945-A865-CDCAC21F25FB}"/>
              </a:ext>
            </a:extLst>
          </p:cNvPr>
          <p:cNvSpPr>
            <a:spLocks noGrp="1"/>
          </p:cNvSpPr>
          <p:nvPr>
            <p:ph type="title"/>
          </p:nvPr>
        </p:nvSpPr>
        <p:spPr>
          <a:xfrm>
            <a:off x="779462" y="1297816"/>
            <a:ext cx="12024000" cy="3093373"/>
          </a:xfrm>
        </p:spPr>
        <p:txBody>
          <a:bodyPr/>
          <a:lstStyle/>
          <a:p>
            <a:r>
              <a:rPr lang="ru-RU" sz="7200" dirty="0"/>
              <a:t>Практический </a:t>
            </a:r>
            <a:r>
              <a:rPr lang="en-US" sz="7200" dirty="0"/>
              <a:t>AHM.</a:t>
            </a:r>
            <a:br>
              <a:rPr lang="en-US" sz="7200" dirty="0"/>
            </a:br>
            <a:r>
              <a:rPr lang="ru-RU" sz="7200" dirty="0"/>
              <a:t>Инструкция по применению</a:t>
            </a:r>
            <a:endParaRPr lang="ru-RU" sz="8000" dirty="0"/>
          </a:p>
        </p:txBody>
      </p:sp>
      <p:sp>
        <p:nvSpPr>
          <p:cNvPr id="9" name="Подзаголовок 8">
            <a:extLst>
              <a:ext uri="{FF2B5EF4-FFF2-40B4-BE49-F238E27FC236}">
                <a16:creationId xmlns:a16="http://schemas.microsoft.com/office/drawing/2014/main" id="{9EECC29A-3A26-40C8-B368-81ACBDE3C45B}"/>
              </a:ext>
            </a:extLst>
          </p:cNvPr>
          <p:cNvSpPr>
            <a:spLocks noGrp="1"/>
          </p:cNvSpPr>
          <p:nvPr>
            <p:ph type="subTitle" idx="1"/>
          </p:nvPr>
        </p:nvSpPr>
        <p:spPr>
          <a:xfrm>
            <a:off x="814736" y="10402684"/>
            <a:ext cx="18000000" cy="849681"/>
          </a:xfrm>
        </p:spPr>
        <p:txBody>
          <a:bodyPr/>
          <a:lstStyle/>
          <a:p>
            <a:r>
              <a:rPr lang="ru-RU" dirty="0"/>
              <a:t>Конференция пользователей ПО </a:t>
            </a:r>
            <a:r>
              <a:rPr lang="ru-RU" dirty="0" err="1"/>
              <a:t>тНавигатор</a:t>
            </a:r>
            <a:endParaRPr lang="ru-RU" dirty="0"/>
          </a:p>
        </p:txBody>
      </p:sp>
      <p:sp>
        <p:nvSpPr>
          <p:cNvPr id="10" name="Текст 9">
            <a:extLst>
              <a:ext uri="{FF2B5EF4-FFF2-40B4-BE49-F238E27FC236}">
                <a16:creationId xmlns:a16="http://schemas.microsoft.com/office/drawing/2014/main" id="{0A9B23F5-AA95-4936-96B9-6801429164A0}"/>
              </a:ext>
            </a:extLst>
          </p:cNvPr>
          <p:cNvSpPr>
            <a:spLocks noGrp="1"/>
          </p:cNvSpPr>
          <p:nvPr>
            <p:ph type="body" sz="quarter" idx="13"/>
          </p:nvPr>
        </p:nvSpPr>
        <p:spPr>
          <a:xfrm>
            <a:off x="814735" y="11396908"/>
            <a:ext cx="18000000" cy="1597578"/>
          </a:xfrm>
        </p:spPr>
        <p:txBody>
          <a:bodyPr/>
          <a:lstStyle/>
          <a:p>
            <a:r>
              <a:rPr lang="ru-RU" dirty="0"/>
              <a:t>Альберт </a:t>
            </a:r>
            <a:r>
              <a:rPr lang="ru-RU" dirty="0" err="1"/>
              <a:t>Вафин</a:t>
            </a:r>
            <a:endParaRPr lang="ru-RU" dirty="0"/>
          </a:p>
          <a:p>
            <a:endParaRPr lang="ru-RU" dirty="0"/>
          </a:p>
          <a:p>
            <a:r>
              <a:rPr lang="ru-RU" dirty="0"/>
              <a:t>2023г</a:t>
            </a:r>
          </a:p>
        </p:txBody>
      </p:sp>
    </p:spTree>
    <p:extLst>
      <p:ext uri="{BB962C8B-B14F-4D97-AF65-F5344CB8AC3E}">
        <p14:creationId xmlns:p14="http://schemas.microsoft.com/office/powerpoint/2010/main" val="3036222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10</a:t>
            </a:fld>
            <a:endParaRPr lang="ru-RU" dirty="0"/>
          </a:p>
        </p:txBody>
      </p:sp>
      <p:pic>
        <p:nvPicPr>
          <p:cNvPr id="7" name="Рисунок 6"/>
          <p:cNvPicPr>
            <a:picLocks noChangeAspect="1"/>
          </p:cNvPicPr>
          <p:nvPr/>
        </p:nvPicPr>
        <p:blipFill>
          <a:blip r:embed="rId3"/>
          <a:stretch>
            <a:fillRect/>
          </a:stretch>
        </p:blipFill>
        <p:spPr>
          <a:xfrm>
            <a:off x="1548762" y="2613325"/>
            <a:ext cx="5296882" cy="5591749"/>
          </a:xfrm>
          <a:prstGeom prst="rect">
            <a:avLst/>
          </a:prstGeom>
        </p:spPr>
      </p:pic>
      <p:pic>
        <p:nvPicPr>
          <p:cNvPr id="8" name="Рисунок 7"/>
          <p:cNvPicPr>
            <a:picLocks noChangeAspect="1"/>
          </p:cNvPicPr>
          <p:nvPr/>
        </p:nvPicPr>
        <p:blipFill>
          <a:blip r:embed="rId4"/>
          <a:stretch>
            <a:fillRect/>
          </a:stretch>
        </p:blipFill>
        <p:spPr>
          <a:xfrm>
            <a:off x="1532238" y="8616887"/>
            <a:ext cx="6833038" cy="3379771"/>
          </a:xfrm>
          <a:prstGeom prst="rect">
            <a:avLst/>
          </a:prstGeom>
        </p:spPr>
      </p:pic>
      <p:sp>
        <p:nvSpPr>
          <p:cNvPr id="9" name="Прямоугольник 8"/>
          <p:cNvSpPr/>
          <p:nvPr/>
        </p:nvSpPr>
        <p:spPr>
          <a:xfrm>
            <a:off x="1429707" y="2407172"/>
            <a:ext cx="7211637" cy="9875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a:extLst>
              <a:ext uri="{FF2B5EF4-FFF2-40B4-BE49-F238E27FC236}">
                <a16:creationId xmlns:a16="http://schemas.microsoft.com/office/drawing/2014/main" id="{1EF6BA57-5DCE-4044-B53B-912B462CD981}"/>
              </a:ext>
            </a:extLst>
          </p:cNvPr>
          <p:cNvSpPr txBox="1"/>
          <p:nvPr/>
        </p:nvSpPr>
        <p:spPr>
          <a:xfrm>
            <a:off x="3145605" y="2427600"/>
            <a:ext cx="4383034" cy="532672"/>
          </a:xfrm>
          <a:prstGeom prst="rect">
            <a:avLst/>
          </a:prstGeom>
          <a:noFill/>
        </p:spPr>
        <p:txBody>
          <a:bodyPr wrap="square" lIns="50400" tIns="50400" rIns="50400" bIns="50400" rtlCol="0">
            <a:spAutoFit/>
          </a:bodyPr>
          <a:lstStyle/>
          <a:p>
            <a:r>
              <a:rPr lang="ru-RU" sz="2800" b="1" dirty="0">
                <a:highlight>
                  <a:srgbClr val="EAE8E9"/>
                </a:highlight>
              </a:rPr>
              <a:t>РАБОЧАЯ МОДЕЛЬ</a:t>
            </a:r>
          </a:p>
        </p:txBody>
      </p:sp>
      <p:sp>
        <p:nvSpPr>
          <p:cNvPr id="11" name="TextBox 10"/>
          <p:cNvSpPr txBox="1"/>
          <p:nvPr/>
        </p:nvSpPr>
        <p:spPr>
          <a:xfrm>
            <a:off x="8786950" y="2919417"/>
            <a:ext cx="8094881" cy="5764873"/>
          </a:xfrm>
          <a:prstGeom prst="rect">
            <a:avLst/>
          </a:prstGeom>
          <a:noFill/>
        </p:spPr>
        <p:txBody>
          <a:bodyPr wrap="square" lIns="50400" tIns="50400" rIns="50400" bIns="50400" rtlCol="0">
            <a:spAutoFit/>
          </a:bodyPr>
          <a:lstStyle/>
          <a:p>
            <a:pPr algn="l"/>
            <a:r>
              <a:rPr lang="ru-RU" sz="4400" b="1" dirty="0"/>
              <a:t>Параметры с неопределенностью</a:t>
            </a:r>
          </a:p>
          <a:p>
            <a:pPr marL="571500" indent="-571500" algn="l">
              <a:buFont typeface="Arial" panose="020B0604020202020204" pitchFamily="34" charset="0"/>
              <a:buChar char="•"/>
            </a:pPr>
            <a:r>
              <a:rPr lang="ru-RU" sz="4000" dirty="0"/>
              <a:t>Зависимость проницаемости</a:t>
            </a:r>
          </a:p>
          <a:p>
            <a:pPr marL="571500" indent="-571500" algn="l">
              <a:buFont typeface="Arial" panose="020B0604020202020204" pitchFamily="34" charset="0"/>
              <a:buChar char="•"/>
            </a:pPr>
            <a:r>
              <a:rPr lang="ru-RU" sz="4000" dirty="0"/>
              <a:t>Зависимость связанной воды</a:t>
            </a:r>
          </a:p>
          <a:p>
            <a:pPr marL="571500" indent="-571500" algn="l">
              <a:buFont typeface="Arial" panose="020B0604020202020204" pitchFamily="34" charset="0"/>
              <a:buChar char="•"/>
            </a:pPr>
            <a:r>
              <a:rPr lang="ru-RU" sz="4000" dirty="0"/>
              <a:t>Анизотропия</a:t>
            </a:r>
          </a:p>
          <a:p>
            <a:pPr marL="571500" indent="-571500" algn="l">
              <a:buFont typeface="Arial" panose="020B0604020202020204" pitchFamily="34" charset="0"/>
              <a:buChar char="•"/>
            </a:pPr>
            <a:r>
              <a:rPr lang="ru-RU" sz="4000" dirty="0"/>
              <a:t>Параметры ОФП</a:t>
            </a:r>
          </a:p>
          <a:p>
            <a:pPr marL="571500" indent="-571500" algn="l">
              <a:buFont typeface="Arial" panose="020B0604020202020204" pitchFamily="34" charset="0"/>
              <a:buChar char="•"/>
            </a:pPr>
            <a:r>
              <a:rPr lang="ru-RU" sz="4000" dirty="0"/>
              <a:t>Параметры </a:t>
            </a:r>
            <a:r>
              <a:rPr lang="ru-RU" sz="4000" dirty="0" err="1"/>
              <a:t>аквифера</a:t>
            </a:r>
            <a:endParaRPr lang="ru-RU" sz="4000" dirty="0"/>
          </a:p>
          <a:p>
            <a:pPr marL="571500" indent="-571500" algn="l">
              <a:buFont typeface="Arial" panose="020B0604020202020204" pitchFamily="34" charset="0"/>
              <a:buChar char="•"/>
            </a:pPr>
            <a:r>
              <a:rPr lang="ru-RU" sz="4000" dirty="0"/>
              <a:t>Процент производительной закачки</a:t>
            </a:r>
          </a:p>
        </p:txBody>
      </p:sp>
      <p:sp>
        <p:nvSpPr>
          <p:cNvPr id="12" name="TextBox 11"/>
          <p:cNvSpPr txBox="1"/>
          <p:nvPr/>
        </p:nvSpPr>
        <p:spPr>
          <a:xfrm>
            <a:off x="9526578" y="9823526"/>
            <a:ext cx="11758188" cy="1763778"/>
          </a:xfrm>
          <a:prstGeom prst="rect">
            <a:avLst/>
          </a:prstGeom>
          <a:noFill/>
        </p:spPr>
        <p:txBody>
          <a:bodyPr wrap="square" lIns="50400" tIns="50400" rIns="50400" bIns="50400" rtlCol="0">
            <a:spAutoFit/>
          </a:bodyPr>
          <a:lstStyle/>
          <a:p>
            <a:pPr algn="l"/>
            <a:r>
              <a:rPr lang="ru-RU" b="1" dirty="0"/>
              <a:t>ВАЖНО!!!</a:t>
            </a:r>
          </a:p>
          <a:p>
            <a:pPr marL="571500" indent="-571500" algn="l">
              <a:buFont typeface="Arial" panose="020B0604020202020204" pitchFamily="34" charset="0"/>
              <a:buChar char="•"/>
            </a:pPr>
            <a:r>
              <a:rPr lang="ru-RU" dirty="0"/>
              <a:t>Параметры должны быть взаимосогласованными между собой!</a:t>
            </a:r>
          </a:p>
        </p:txBody>
      </p:sp>
      <p:pic>
        <p:nvPicPr>
          <p:cNvPr id="13" name="Рисунок 12">
            <a:extLst>
              <a:ext uri="{FF2B5EF4-FFF2-40B4-BE49-F238E27FC236}">
                <a16:creationId xmlns:a16="http://schemas.microsoft.com/office/drawing/2014/main" id="{0ED6ADEE-4274-4D3A-AFF0-C8DD00D6CC33}"/>
              </a:ext>
            </a:extLst>
          </p:cNvPr>
          <p:cNvPicPr>
            <a:picLocks noChangeAspect="1"/>
          </p:cNvPicPr>
          <p:nvPr/>
        </p:nvPicPr>
        <p:blipFill rotWithShape="1">
          <a:blip r:embed="rId5"/>
          <a:srcRect l="27289"/>
          <a:stretch/>
        </p:blipFill>
        <p:spPr>
          <a:xfrm>
            <a:off x="16770514" y="2702067"/>
            <a:ext cx="7586963" cy="5643402"/>
          </a:xfrm>
          <a:prstGeom prst="rect">
            <a:avLst/>
          </a:prstGeom>
        </p:spPr>
      </p:pic>
      <p:sp>
        <p:nvSpPr>
          <p:cNvPr id="3" name="TextBox 2">
            <a:extLst>
              <a:ext uri="{FF2B5EF4-FFF2-40B4-BE49-F238E27FC236}">
                <a16:creationId xmlns:a16="http://schemas.microsoft.com/office/drawing/2014/main" id="{288986E7-0090-4D50-BBD5-EE7B7A928A16}"/>
              </a:ext>
            </a:extLst>
          </p:cNvPr>
          <p:cNvSpPr txBox="1"/>
          <p:nvPr/>
        </p:nvSpPr>
        <p:spPr>
          <a:xfrm rot="19371464">
            <a:off x="16814578" y="5377474"/>
            <a:ext cx="6479945" cy="655782"/>
          </a:xfrm>
          <a:prstGeom prst="rect">
            <a:avLst/>
          </a:prstGeom>
          <a:noFill/>
          <a:ln w="73025" cmpd="dbl">
            <a:solidFill>
              <a:srgbClr val="7030A0"/>
            </a:solidFill>
          </a:ln>
        </p:spPr>
        <p:style>
          <a:lnRef idx="2">
            <a:schemeClr val="accent1"/>
          </a:lnRef>
          <a:fillRef idx="1">
            <a:schemeClr val="lt1"/>
          </a:fillRef>
          <a:effectRef idx="0">
            <a:schemeClr val="accent1"/>
          </a:effectRef>
          <a:fontRef idx="minor">
            <a:schemeClr val="dk1"/>
          </a:fontRef>
        </p:style>
        <p:txBody>
          <a:bodyPr wrap="square" lIns="50400" tIns="50400" rIns="50400" bIns="50400" rtlCol="0">
            <a:spAutoFit/>
          </a:bodyPr>
          <a:lstStyle/>
          <a:p>
            <a:pPr algn="ctr"/>
            <a:r>
              <a:rPr lang="ru-RU" b="1" dirty="0">
                <a:solidFill>
                  <a:srgbClr val="002060"/>
                </a:solidFill>
              </a:rPr>
              <a:t>16 переменных</a:t>
            </a:r>
          </a:p>
        </p:txBody>
      </p:sp>
    </p:spTree>
    <p:extLst>
      <p:ext uri="{BB962C8B-B14F-4D97-AF65-F5344CB8AC3E}">
        <p14:creationId xmlns:p14="http://schemas.microsoft.com/office/powerpoint/2010/main" val="4135708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11</a:t>
            </a:fld>
            <a:endParaRPr lang="ru-RU" dirty="0"/>
          </a:p>
        </p:txBody>
      </p:sp>
      <p:pic>
        <p:nvPicPr>
          <p:cNvPr id="6" name="Рисунок 5"/>
          <p:cNvPicPr>
            <a:picLocks noChangeAspect="1"/>
          </p:cNvPicPr>
          <p:nvPr/>
        </p:nvPicPr>
        <p:blipFill rotWithShape="1">
          <a:blip r:embed="rId3"/>
          <a:srcRect r="73093" b="59266"/>
          <a:stretch/>
        </p:blipFill>
        <p:spPr>
          <a:xfrm>
            <a:off x="-9047627" y="2322647"/>
            <a:ext cx="7587472" cy="6212341"/>
          </a:xfrm>
          <a:prstGeom prst="rect">
            <a:avLst/>
          </a:prstGeom>
        </p:spPr>
      </p:pic>
      <p:sp>
        <p:nvSpPr>
          <p:cNvPr id="3" name="TextBox 2"/>
          <p:cNvSpPr txBox="1"/>
          <p:nvPr/>
        </p:nvSpPr>
        <p:spPr>
          <a:xfrm>
            <a:off x="1824788" y="3118077"/>
            <a:ext cx="9711086" cy="8397260"/>
          </a:xfrm>
          <a:prstGeom prst="rect">
            <a:avLst/>
          </a:prstGeom>
          <a:noFill/>
        </p:spPr>
        <p:txBody>
          <a:bodyPr wrap="square" lIns="50400" tIns="50400" rIns="50400" bIns="50400" rtlCol="0">
            <a:spAutoFit/>
          </a:bodyPr>
          <a:lstStyle/>
          <a:p>
            <a:pPr algn="l"/>
            <a:r>
              <a:rPr lang="ru-RU" sz="4400" b="1" dirty="0"/>
              <a:t>Планирование эксперимента</a:t>
            </a:r>
          </a:p>
          <a:p>
            <a:pPr marL="685800" indent="-685800" algn="l">
              <a:lnSpc>
                <a:spcPct val="150000"/>
              </a:lnSpc>
              <a:buFont typeface="Wingdings" panose="05000000000000000000" pitchFamily="2" charset="2"/>
              <a:buChar char="q"/>
            </a:pPr>
            <a:r>
              <a:rPr lang="ru-RU" sz="4800" dirty="0"/>
              <a:t>Пользовательский</a:t>
            </a:r>
          </a:p>
          <a:p>
            <a:pPr marL="685800" indent="-685800" algn="l">
              <a:lnSpc>
                <a:spcPct val="150000"/>
              </a:lnSpc>
              <a:buFont typeface="Wingdings" panose="05000000000000000000" pitchFamily="2" charset="2"/>
              <a:buChar char="q"/>
            </a:pPr>
            <a:r>
              <a:rPr lang="ru-RU" sz="4800" dirty="0"/>
              <a:t>Перебор по сетке</a:t>
            </a:r>
          </a:p>
          <a:p>
            <a:pPr marL="685800" indent="-685800" algn="l">
              <a:lnSpc>
                <a:spcPct val="150000"/>
              </a:lnSpc>
              <a:buFont typeface="Wingdings" panose="05000000000000000000" pitchFamily="2" charset="2"/>
              <a:buChar char="q"/>
            </a:pPr>
            <a:r>
              <a:rPr lang="ru-RU" sz="4800" dirty="0"/>
              <a:t>Латинский гиперкуб</a:t>
            </a:r>
          </a:p>
          <a:p>
            <a:pPr marL="685800" indent="-685800" algn="l">
              <a:lnSpc>
                <a:spcPct val="150000"/>
              </a:lnSpc>
              <a:buFont typeface="Wingdings" panose="05000000000000000000" pitchFamily="2" charset="2"/>
              <a:buChar char="q"/>
            </a:pPr>
            <a:r>
              <a:rPr lang="ru-RU" sz="4800" dirty="0"/>
              <a:t>Монте-Карло</a:t>
            </a:r>
          </a:p>
          <a:p>
            <a:pPr marL="685800" indent="-685800" algn="l">
              <a:lnSpc>
                <a:spcPct val="150000"/>
              </a:lnSpc>
              <a:buFont typeface="Wingdings" panose="05000000000000000000" pitchFamily="2" charset="2"/>
              <a:buChar char="q"/>
            </a:pPr>
            <a:r>
              <a:rPr lang="ru-RU" sz="4800" dirty="0"/>
              <a:t>Торнадо</a:t>
            </a:r>
          </a:p>
          <a:p>
            <a:pPr marL="685800" indent="-685800" algn="l">
              <a:lnSpc>
                <a:spcPct val="150000"/>
              </a:lnSpc>
              <a:buFont typeface="Wingdings" panose="05000000000000000000" pitchFamily="2" charset="2"/>
              <a:buChar char="q"/>
            </a:pPr>
            <a:r>
              <a:rPr lang="ru-RU" sz="4800" dirty="0" err="1"/>
              <a:t>Плакетт</a:t>
            </a:r>
            <a:r>
              <a:rPr lang="ru-RU" sz="4800" dirty="0"/>
              <a:t>-Берман</a:t>
            </a:r>
          </a:p>
          <a:p>
            <a:pPr marL="685800" indent="-685800" algn="l">
              <a:lnSpc>
                <a:spcPct val="150000"/>
              </a:lnSpc>
              <a:buFont typeface="Wingdings" panose="05000000000000000000" pitchFamily="2" charset="2"/>
              <a:buChar char="q"/>
            </a:pPr>
            <a:r>
              <a:rPr lang="ru-RU" sz="4800" dirty="0"/>
              <a:t>Бокс-</a:t>
            </a:r>
            <a:r>
              <a:rPr lang="ru-RU" sz="4800" dirty="0" err="1"/>
              <a:t>Бенкен</a:t>
            </a:r>
            <a:endParaRPr lang="ru-RU" sz="4800" dirty="0"/>
          </a:p>
        </p:txBody>
      </p:sp>
      <p:pic>
        <p:nvPicPr>
          <p:cNvPr id="4" name="Рисунок 3"/>
          <p:cNvPicPr>
            <a:picLocks noChangeAspect="1"/>
          </p:cNvPicPr>
          <p:nvPr/>
        </p:nvPicPr>
        <p:blipFill>
          <a:blip r:embed="rId4"/>
          <a:stretch>
            <a:fillRect/>
          </a:stretch>
        </p:blipFill>
        <p:spPr>
          <a:xfrm>
            <a:off x="9817769" y="2465452"/>
            <a:ext cx="12333942" cy="10132460"/>
          </a:xfrm>
          <a:prstGeom prst="rect">
            <a:avLst/>
          </a:prstGeom>
        </p:spPr>
      </p:pic>
    </p:spTree>
    <p:extLst>
      <p:ext uri="{BB962C8B-B14F-4D97-AF65-F5344CB8AC3E}">
        <p14:creationId xmlns:p14="http://schemas.microsoft.com/office/powerpoint/2010/main" val="1931583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12</a:t>
            </a:fld>
            <a:endParaRPr lang="ru-RU" dirty="0"/>
          </a:p>
        </p:txBody>
      </p:sp>
      <p:graphicFrame>
        <p:nvGraphicFramePr>
          <p:cNvPr id="7" name="Таблица 7">
            <a:extLst>
              <a:ext uri="{FF2B5EF4-FFF2-40B4-BE49-F238E27FC236}">
                <a16:creationId xmlns:a16="http://schemas.microsoft.com/office/drawing/2014/main" id="{11AFEB5C-BA7D-4BCA-B075-2A6FFA889293}"/>
              </a:ext>
            </a:extLst>
          </p:cNvPr>
          <p:cNvGraphicFramePr>
            <a:graphicFrameLocks noGrp="1"/>
          </p:cNvGraphicFramePr>
          <p:nvPr>
            <p:extLst>
              <p:ext uri="{D42A27DB-BD31-4B8C-83A1-F6EECF244321}">
                <p14:modId xmlns:p14="http://schemas.microsoft.com/office/powerpoint/2010/main" val="1954903576"/>
              </p:ext>
            </p:extLst>
          </p:nvPr>
        </p:nvGraphicFramePr>
        <p:xfrm>
          <a:off x="1828800" y="4757637"/>
          <a:ext cx="21167963" cy="7840275"/>
        </p:xfrm>
        <a:graphic>
          <a:graphicData uri="http://schemas.openxmlformats.org/drawingml/2006/table">
            <a:tbl>
              <a:tblPr firstRow="1" bandRow="1">
                <a:tableStyleId>{073A0DAA-6AF3-43AB-8588-CEC1D06C72B9}</a:tableStyleId>
              </a:tblPr>
              <a:tblGrid>
                <a:gridCol w="4580695">
                  <a:extLst>
                    <a:ext uri="{9D8B030D-6E8A-4147-A177-3AD203B41FA5}">
                      <a16:colId xmlns:a16="http://schemas.microsoft.com/office/drawing/2014/main" val="3247539441"/>
                    </a:ext>
                  </a:extLst>
                </a:gridCol>
                <a:gridCol w="13394484">
                  <a:extLst>
                    <a:ext uri="{9D8B030D-6E8A-4147-A177-3AD203B41FA5}">
                      <a16:colId xmlns:a16="http://schemas.microsoft.com/office/drawing/2014/main" val="82216052"/>
                    </a:ext>
                  </a:extLst>
                </a:gridCol>
                <a:gridCol w="3192784">
                  <a:extLst>
                    <a:ext uri="{9D8B030D-6E8A-4147-A177-3AD203B41FA5}">
                      <a16:colId xmlns:a16="http://schemas.microsoft.com/office/drawing/2014/main" val="1661541746"/>
                    </a:ext>
                  </a:extLst>
                </a:gridCol>
              </a:tblGrid>
              <a:tr h="1348006">
                <a:tc>
                  <a:txBody>
                    <a:bodyPr/>
                    <a:lstStyle/>
                    <a:p>
                      <a:pPr algn="ctr"/>
                      <a:r>
                        <a:rPr lang="ru-RU" sz="2800" dirty="0"/>
                        <a:t>Метод</a:t>
                      </a:r>
                    </a:p>
                  </a:txBody>
                  <a:tcPr anchor="ctr"/>
                </a:tc>
                <a:tc>
                  <a:txBody>
                    <a:bodyPr/>
                    <a:lstStyle/>
                    <a:p>
                      <a:pPr algn="ctr"/>
                      <a:r>
                        <a:rPr lang="ru-RU" sz="2800" dirty="0"/>
                        <a:t>Краткое пояснение</a:t>
                      </a:r>
                    </a:p>
                  </a:txBody>
                  <a:tcPr anchor="ctr"/>
                </a:tc>
                <a:tc>
                  <a:txBody>
                    <a:bodyPr/>
                    <a:lstStyle/>
                    <a:p>
                      <a:pPr algn="ctr"/>
                      <a:r>
                        <a:rPr lang="ru-RU" sz="2800" dirty="0"/>
                        <a:t>Минимальное количество расчетов</a:t>
                      </a:r>
                    </a:p>
                  </a:txBody>
                  <a:tcPr anchor="ctr"/>
                </a:tc>
                <a:extLst>
                  <a:ext uri="{0D108BD9-81ED-4DB2-BD59-A6C34878D82A}">
                    <a16:rowId xmlns:a16="http://schemas.microsoft.com/office/drawing/2014/main" val="3735408547"/>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err="1"/>
                        <a:t>Плакетт</a:t>
                      </a:r>
                      <a:r>
                        <a:rPr lang="ru-RU" sz="3600" b="1" dirty="0"/>
                        <a:t>-Берман</a:t>
                      </a:r>
                    </a:p>
                  </a:txBody>
                  <a:tcPr anchor="ctr"/>
                </a:tc>
                <a:tc>
                  <a:txBody>
                    <a:bodyPr/>
                    <a:lstStyle/>
                    <a:p>
                      <a:r>
                        <a:rPr lang="ru-RU" sz="3200" dirty="0"/>
                        <a:t>Многофакторный расчет, позволяющий оценить весь диапазон возможных решений за небольшое количество расчетов</a:t>
                      </a:r>
                      <a:r>
                        <a:rPr lang="en-US" sz="3200" dirty="0"/>
                        <a:t>.</a:t>
                      </a:r>
                      <a:endParaRPr lang="ru-RU" sz="3200" dirty="0"/>
                    </a:p>
                  </a:txBody>
                  <a:tcPr anchor="ctr"/>
                </a:tc>
                <a:tc>
                  <a:txBody>
                    <a:bodyPr/>
                    <a:lstStyle/>
                    <a:p>
                      <a:r>
                        <a:rPr lang="ru-RU" sz="3200" dirty="0"/>
                        <a:t>21/41</a:t>
                      </a:r>
                    </a:p>
                  </a:txBody>
                  <a:tcPr anchor="ctr"/>
                </a:tc>
                <a:extLst>
                  <a:ext uri="{0D108BD9-81ED-4DB2-BD59-A6C34878D82A}">
                    <a16:rowId xmlns:a16="http://schemas.microsoft.com/office/drawing/2014/main" val="4018893677"/>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a:t>Латинский гиперкуб</a:t>
                      </a:r>
                    </a:p>
                  </a:txBody>
                  <a:tcPr anchor="ctr"/>
                </a:tc>
                <a:tc>
                  <a:txBody>
                    <a:bodyPr/>
                    <a:lstStyle/>
                    <a:p>
                      <a:r>
                        <a:rPr lang="ru-RU" sz="3200" dirty="0"/>
                        <a:t>Центральный композиционный план, зачастую решения группируются в центральной части.</a:t>
                      </a:r>
                    </a:p>
                  </a:txBody>
                  <a:tcPr anchor="ctr"/>
                </a:tc>
                <a:tc>
                  <a:txBody>
                    <a:bodyPr/>
                    <a:lstStyle/>
                    <a:p>
                      <a:endParaRPr lang="ru-RU" sz="3200" dirty="0"/>
                    </a:p>
                  </a:txBody>
                  <a:tcPr anchor="ctr"/>
                </a:tc>
                <a:extLst>
                  <a:ext uri="{0D108BD9-81ED-4DB2-BD59-A6C34878D82A}">
                    <a16:rowId xmlns:a16="http://schemas.microsoft.com/office/drawing/2014/main" val="2356241638"/>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a:t>Монте-Карло</a:t>
                      </a:r>
                    </a:p>
                  </a:txBody>
                  <a:tcPr anchor="ctr"/>
                </a:tc>
                <a:tc>
                  <a:txBody>
                    <a:bodyPr/>
                    <a:lstStyle/>
                    <a:p>
                      <a:r>
                        <a:rPr lang="ru-RU" sz="3200" dirty="0"/>
                        <a:t>Случайная генерация, иногда тоже пригождается</a:t>
                      </a:r>
                    </a:p>
                  </a:txBody>
                  <a:tcPr anchor="ctr"/>
                </a:tc>
                <a:tc>
                  <a:txBody>
                    <a:bodyPr/>
                    <a:lstStyle/>
                    <a:p>
                      <a:endParaRPr lang="ru-RU" sz="3200" dirty="0"/>
                    </a:p>
                  </a:txBody>
                  <a:tcPr anchor="ctr"/>
                </a:tc>
                <a:extLst>
                  <a:ext uri="{0D108BD9-81ED-4DB2-BD59-A6C34878D82A}">
                    <a16:rowId xmlns:a16="http://schemas.microsoft.com/office/drawing/2014/main" val="3525607981"/>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a:t>Бокс-</a:t>
                      </a:r>
                      <a:r>
                        <a:rPr lang="ru-RU" sz="3600" b="1" dirty="0" err="1"/>
                        <a:t>Бенкен</a:t>
                      </a:r>
                      <a:endParaRPr lang="ru-RU" sz="3600" b="1"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3200" dirty="0"/>
                        <a:t>Похож на </a:t>
                      </a:r>
                      <a:r>
                        <a:rPr lang="ru-RU" sz="3200" b="1" dirty="0" err="1"/>
                        <a:t>Плакетт</a:t>
                      </a:r>
                      <a:r>
                        <a:rPr lang="ru-RU" sz="3200" b="1" dirty="0"/>
                        <a:t>-Берман</a:t>
                      </a:r>
                      <a:r>
                        <a:rPr lang="ru-RU" sz="3200" b="0" dirty="0"/>
                        <a:t>, но включает еще базовое значение переменных, чтобы оценить линейность. Требует больше расчетов</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3200" b="0" dirty="0"/>
                        <a:t>385</a:t>
                      </a:r>
                    </a:p>
                  </a:txBody>
                  <a:tcPr anchor="ctr"/>
                </a:tc>
                <a:extLst>
                  <a:ext uri="{0D108BD9-81ED-4DB2-BD59-A6C34878D82A}">
                    <a16:rowId xmlns:a16="http://schemas.microsoft.com/office/drawing/2014/main" val="4109585693"/>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a:t>Торнадо</a:t>
                      </a:r>
                    </a:p>
                  </a:txBody>
                  <a:tcPr anchor="ctr"/>
                </a:tc>
                <a:tc>
                  <a:txBody>
                    <a:bodyPr/>
                    <a:lstStyle/>
                    <a:p>
                      <a:r>
                        <a:rPr lang="ru-RU" sz="3200" dirty="0"/>
                        <a:t>Однофакторный расчет, хорошо понимается интуитивно, но может быть не корректным ввиду взаимосвязи переменных между собой</a:t>
                      </a:r>
                    </a:p>
                  </a:txBody>
                  <a:tcPr anchor="ctr"/>
                </a:tc>
                <a:tc>
                  <a:txBody>
                    <a:bodyPr/>
                    <a:lstStyle/>
                    <a:p>
                      <a:r>
                        <a:rPr lang="ru-RU" sz="3200" dirty="0"/>
                        <a:t>31</a:t>
                      </a:r>
                    </a:p>
                  </a:txBody>
                  <a:tcPr anchor="ctr"/>
                </a:tc>
                <a:extLst>
                  <a:ext uri="{0D108BD9-81ED-4DB2-BD59-A6C34878D82A}">
                    <a16:rowId xmlns:a16="http://schemas.microsoft.com/office/drawing/2014/main" val="591030924"/>
                  </a:ext>
                </a:extLst>
              </a:tr>
            </a:tbl>
          </a:graphicData>
        </a:graphic>
      </p:graphicFrame>
      <p:graphicFrame>
        <p:nvGraphicFramePr>
          <p:cNvPr id="8" name="Таблица 7">
            <a:extLst>
              <a:ext uri="{FF2B5EF4-FFF2-40B4-BE49-F238E27FC236}">
                <a16:creationId xmlns:a16="http://schemas.microsoft.com/office/drawing/2014/main" id="{5D3FB95B-DEBD-4526-96C5-1E213EA550BB}"/>
              </a:ext>
            </a:extLst>
          </p:cNvPr>
          <p:cNvGraphicFramePr>
            <a:graphicFrameLocks noGrp="1"/>
          </p:cNvGraphicFramePr>
          <p:nvPr>
            <p:extLst>
              <p:ext uri="{D42A27DB-BD31-4B8C-83A1-F6EECF244321}">
                <p14:modId xmlns:p14="http://schemas.microsoft.com/office/powerpoint/2010/main" val="2354725319"/>
              </p:ext>
            </p:extLst>
          </p:nvPr>
        </p:nvGraphicFramePr>
        <p:xfrm>
          <a:off x="1828800" y="2347263"/>
          <a:ext cx="15905747" cy="994410"/>
        </p:xfrm>
        <a:graphic>
          <a:graphicData uri="http://schemas.openxmlformats.org/drawingml/2006/table">
            <a:tbl>
              <a:tblPr>
                <a:tableStyleId>{793D81CF-94F2-401A-BA57-92F5A7B2D0C5}</a:tableStyleId>
              </a:tblPr>
              <a:tblGrid>
                <a:gridCol w="12096332">
                  <a:extLst>
                    <a:ext uri="{9D8B030D-6E8A-4147-A177-3AD203B41FA5}">
                      <a16:colId xmlns:a16="http://schemas.microsoft.com/office/drawing/2014/main" val="3249929150"/>
                    </a:ext>
                  </a:extLst>
                </a:gridCol>
                <a:gridCol w="3809415">
                  <a:extLst>
                    <a:ext uri="{9D8B030D-6E8A-4147-A177-3AD203B41FA5}">
                      <a16:colId xmlns:a16="http://schemas.microsoft.com/office/drawing/2014/main" val="2826802944"/>
                    </a:ext>
                  </a:extLst>
                </a:gridCol>
              </a:tblGrid>
              <a:tr h="476338">
                <a:tc>
                  <a:txBody>
                    <a:bodyPr/>
                    <a:lstStyle/>
                    <a:p>
                      <a:pPr algn="l" fontAlgn="b"/>
                      <a:r>
                        <a:rPr lang="ru-RU" sz="3200" b="0" i="0" u="none" strike="noStrike" dirty="0">
                          <a:solidFill>
                            <a:srgbClr val="000000"/>
                          </a:solidFill>
                          <a:effectLst/>
                          <a:latin typeface="Calibri" panose="020F0502020204030204" pitchFamily="34" charset="0"/>
                        </a:rPr>
                        <a:t>Полный факторный эксперимент с базовыми значениями</a:t>
                      </a:r>
                    </a:p>
                  </a:txBody>
                  <a:tcPr marL="9525" marR="9525" marT="9525" marB="0" anchor="b"/>
                </a:tc>
                <a:tc>
                  <a:txBody>
                    <a:bodyPr/>
                    <a:lstStyle/>
                    <a:p>
                      <a:pPr algn="l" fontAlgn="b"/>
                      <a:r>
                        <a:rPr lang="ru-RU" sz="3200" u="none" strike="noStrike" dirty="0">
                          <a:effectLst/>
                        </a:rPr>
                        <a:t>43 046 721 расчет</a:t>
                      </a:r>
                      <a:endParaRPr lang="ru-RU" sz="3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34473343"/>
                  </a:ext>
                </a:extLst>
              </a:tr>
              <a:tr h="260262">
                <a:tc>
                  <a:txBody>
                    <a:bodyPr/>
                    <a:lstStyle/>
                    <a:p>
                      <a:pPr algn="l" fontAlgn="b"/>
                      <a:r>
                        <a:rPr lang="ru-RU" sz="3200" b="0" i="0" u="none" strike="noStrike" dirty="0">
                          <a:solidFill>
                            <a:srgbClr val="000000"/>
                          </a:solidFill>
                          <a:effectLst/>
                          <a:latin typeface="Calibri" panose="020F0502020204030204" pitchFamily="34" charset="0"/>
                        </a:rPr>
                        <a:t>Полный факторный эксперимент</a:t>
                      </a:r>
                    </a:p>
                  </a:txBody>
                  <a:tcPr marL="9525" marR="9525" marT="9525" marB="0" anchor="b"/>
                </a:tc>
                <a:tc>
                  <a:txBody>
                    <a:bodyPr/>
                    <a:lstStyle/>
                    <a:p>
                      <a:pPr algn="l" fontAlgn="b"/>
                      <a:r>
                        <a:rPr lang="ru-RU" sz="3200" u="none" strike="noStrike" dirty="0">
                          <a:effectLst/>
                        </a:rPr>
                        <a:t>65 536 расчетов</a:t>
                      </a:r>
                      <a:endParaRPr lang="ru-RU" sz="32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864166892"/>
                  </a:ext>
                </a:extLst>
              </a:tr>
            </a:tbl>
          </a:graphicData>
        </a:graphic>
      </p:graphicFrame>
    </p:spTree>
    <p:extLst>
      <p:ext uri="{BB962C8B-B14F-4D97-AF65-F5344CB8AC3E}">
        <p14:creationId xmlns:p14="http://schemas.microsoft.com/office/powerpoint/2010/main" val="4200955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13</a:t>
            </a:fld>
            <a:endParaRPr lang="ru-RU" dirty="0"/>
          </a:p>
        </p:txBody>
      </p:sp>
      <p:pic>
        <p:nvPicPr>
          <p:cNvPr id="9" name="Рисунок 8">
            <a:extLst>
              <a:ext uri="{FF2B5EF4-FFF2-40B4-BE49-F238E27FC236}">
                <a16:creationId xmlns:a16="http://schemas.microsoft.com/office/drawing/2014/main" id="{B5BE7B94-7369-4394-AC5B-36AC5ECDC609}"/>
              </a:ext>
            </a:extLst>
          </p:cNvPr>
          <p:cNvPicPr>
            <a:picLocks noChangeAspect="1"/>
          </p:cNvPicPr>
          <p:nvPr/>
        </p:nvPicPr>
        <p:blipFill>
          <a:blip r:embed="rId3"/>
          <a:stretch>
            <a:fillRect/>
          </a:stretch>
        </p:blipFill>
        <p:spPr>
          <a:xfrm>
            <a:off x="7901475" y="2242176"/>
            <a:ext cx="15635288" cy="9893740"/>
          </a:xfrm>
          <a:prstGeom prst="rect">
            <a:avLst/>
          </a:prstGeom>
        </p:spPr>
      </p:pic>
    </p:spTree>
    <p:extLst>
      <p:ext uri="{BB962C8B-B14F-4D97-AF65-F5344CB8AC3E}">
        <p14:creationId xmlns:p14="http://schemas.microsoft.com/office/powerpoint/2010/main" val="878821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Оценка влияния переменных на результаты расчета</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14</a:t>
            </a:fld>
            <a:endParaRPr lang="ru-RU" dirty="0"/>
          </a:p>
        </p:txBody>
      </p:sp>
      <p:pic>
        <p:nvPicPr>
          <p:cNvPr id="3" name="Рисунок 2"/>
          <p:cNvPicPr>
            <a:picLocks noChangeAspect="1"/>
          </p:cNvPicPr>
          <p:nvPr/>
        </p:nvPicPr>
        <p:blipFill rotWithShape="1">
          <a:blip r:embed="rId3"/>
          <a:srcRect r="60859"/>
          <a:stretch/>
        </p:blipFill>
        <p:spPr>
          <a:xfrm>
            <a:off x="1651547" y="3749601"/>
            <a:ext cx="5808834" cy="8487922"/>
          </a:xfrm>
          <a:prstGeom prst="rect">
            <a:avLst/>
          </a:prstGeom>
        </p:spPr>
      </p:pic>
      <p:pic>
        <p:nvPicPr>
          <p:cNvPr id="4" name="Рисунок 3"/>
          <p:cNvPicPr>
            <a:picLocks noChangeAspect="1"/>
          </p:cNvPicPr>
          <p:nvPr/>
        </p:nvPicPr>
        <p:blipFill rotWithShape="1">
          <a:blip r:embed="rId4"/>
          <a:srcRect r="61022"/>
          <a:stretch/>
        </p:blipFill>
        <p:spPr>
          <a:xfrm>
            <a:off x="9319759" y="3749601"/>
            <a:ext cx="5779408" cy="8487922"/>
          </a:xfrm>
          <a:prstGeom prst="rect">
            <a:avLst/>
          </a:prstGeom>
        </p:spPr>
      </p:pic>
      <p:pic>
        <p:nvPicPr>
          <p:cNvPr id="6" name="Рисунок 5"/>
          <p:cNvPicPr>
            <a:picLocks noChangeAspect="1"/>
          </p:cNvPicPr>
          <p:nvPr/>
        </p:nvPicPr>
        <p:blipFill rotWithShape="1">
          <a:blip r:embed="rId5"/>
          <a:srcRect r="60721"/>
          <a:stretch/>
        </p:blipFill>
        <p:spPr>
          <a:xfrm>
            <a:off x="16958545" y="3749601"/>
            <a:ext cx="5777887" cy="8487922"/>
          </a:xfrm>
          <a:prstGeom prst="rect">
            <a:avLst/>
          </a:prstGeom>
        </p:spPr>
      </p:pic>
      <p:sp>
        <p:nvSpPr>
          <p:cNvPr id="8" name="Прямоугольник 7"/>
          <p:cNvSpPr/>
          <p:nvPr/>
        </p:nvSpPr>
        <p:spPr>
          <a:xfrm>
            <a:off x="1651547" y="2811921"/>
            <a:ext cx="3898183" cy="646331"/>
          </a:xfrm>
          <a:prstGeom prst="rect">
            <a:avLst/>
          </a:prstGeom>
        </p:spPr>
        <p:txBody>
          <a:bodyPr wrap="none">
            <a:spAutoFit/>
          </a:bodyPr>
          <a:lstStyle/>
          <a:p>
            <a:pPr lvl="0" algn="ctr" defTabSz="914400">
              <a:defRPr/>
            </a:pPr>
            <a:r>
              <a:rPr lang="ru-RU" b="1" dirty="0" err="1"/>
              <a:t>Плакетт</a:t>
            </a:r>
            <a:r>
              <a:rPr lang="ru-RU" b="1" dirty="0"/>
              <a:t>-Берман</a:t>
            </a:r>
          </a:p>
        </p:txBody>
      </p:sp>
      <p:sp>
        <p:nvSpPr>
          <p:cNvPr id="9" name="Прямоугольник 8"/>
          <p:cNvSpPr/>
          <p:nvPr/>
        </p:nvSpPr>
        <p:spPr>
          <a:xfrm>
            <a:off x="9319759" y="2811920"/>
            <a:ext cx="4823756" cy="646331"/>
          </a:xfrm>
          <a:prstGeom prst="rect">
            <a:avLst/>
          </a:prstGeom>
        </p:spPr>
        <p:txBody>
          <a:bodyPr wrap="none">
            <a:spAutoFit/>
          </a:bodyPr>
          <a:lstStyle/>
          <a:p>
            <a:pPr lvl="0" algn="ctr" defTabSz="914400">
              <a:defRPr/>
            </a:pPr>
            <a:r>
              <a:rPr lang="ru-RU" b="1" dirty="0"/>
              <a:t>Латинский гиперкуб</a:t>
            </a:r>
          </a:p>
        </p:txBody>
      </p:sp>
      <p:sp>
        <p:nvSpPr>
          <p:cNvPr id="10" name="Прямоугольник 9"/>
          <p:cNvSpPr/>
          <p:nvPr/>
        </p:nvSpPr>
        <p:spPr>
          <a:xfrm>
            <a:off x="16871143" y="2811920"/>
            <a:ext cx="2084801" cy="646331"/>
          </a:xfrm>
          <a:prstGeom prst="rect">
            <a:avLst/>
          </a:prstGeom>
        </p:spPr>
        <p:txBody>
          <a:bodyPr wrap="none">
            <a:spAutoFit/>
          </a:bodyPr>
          <a:lstStyle/>
          <a:p>
            <a:r>
              <a:rPr lang="ru-RU" b="1" dirty="0"/>
              <a:t>Торнадо</a:t>
            </a:r>
            <a:endParaRPr lang="ru-RU" dirty="0"/>
          </a:p>
        </p:txBody>
      </p:sp>
    </p:spTree>
    <p:extLst>
      <p:ext uri="{BB962C8B-B14F-4D97-AF65-F5344CB8AC3E}">
        <p14:creationId xmlns:p14="http://schemas.microsoft.com/office/powerpoint/2010/main" val="4140859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Оценка влияния переменных на результаты расчета</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15</a:t>
            </a:fld>
            <a:endParaRPr lang="ru-RU" dirty="0"/>
          </a:p>
        </p:txBody>
      </p:sp>
      <p:pic>
        <p:nvPicPr>
          <p:cNvPr id="3" name="Рисунок 2"/>
          <p:cNvPicPr>
            <a:picLocks noChangeAspect="1"/>
          </p:cNvPicPr>
          <p:nvPr/>
        </p:nvPicPr>
        <p:blipFill rotWithShape="1">
          <a:blip r:embed="rId3"/>
          <a:srcRect r="60859"/>
          <a:stretch/>
        </p:blipFill>
        <p:spPr>
          <a:xfrm>
            <a:off x="1651547" y="3749601"/>
            <a:ext cx="5808834" cy="8487922"/>
          </a:xfrm>
          <a:prstGeom prst="rect">
            <a:avLst/>
          </a:prstGeom>
        </p:spPr>
      </p:pic>
      <p:pic>
        <p:nvPicPr>
          <p:cNvPr id="4" name="Рисунок 3"/>
          <p:cNvPicPr>
            <a:picLocks noChangeAspect="1"/>
          </p:cNvPicPr>
          <p:nvPr/>
        </p:nvPicPr>
        <p:blipFill rotWithShape="1">
          <a:blip r:embed="rId4"/>
          <a:srcRect r="61022"/>
          <a:stretch/>
        </p:blipFill>
        <p:spPr>
          <a:xfrm>
            <a:off x="9319759" y="3749601"/>
            <a:ext cx="5779408" cy="8487922"/>
          </a:xfrm>
          <a:prstGeom prst="rect">
            <a:avLst/>
          </a:prstGeom>
        </p:spPr>
      </p:pic>
      <p:pic>
        <p:nvPicPr>
          <p:cNvPr id="6" name="Рисунок 5"/>
          <p:cNvPicPr>
            <a:picLocks noChangeAspect="1"/>
          </p:cNvPicPr>
          <p:nvPr/>
        </p:nvPicPr>
        <p:blipFill rotWithShape="1">
          <a:blip r:embed="rId5"/>
          <a:srcRect r="60721"/>
          <a:stretch/>
        </p:blipFill>
        <p:spPr>
          <a:xfrm>
            <a:off x="16958545" y="3749601"/>
            <a:ext cx="5777887" cy="8487922"/>
          </a:xfrm>
          <a:prstGeom prst="rect">
            <a:avLst/>
          </a:prstGeom>
        </p:spPr>
      </p:pic>
      <p:sp>
        <p:nvSpPr>
          <p:cNvPr id="8" name="Прямоугольник 7"/>
          <p:cNvSpPr/>
          <p:nvPr/>
        </p:nvSpPr>
        <p:spPr>
          <a:xfrm>
            <a:off x="1651547" y="2811921"/>
            <a:ext cx="3898183" cy="646331"/>
          </a:xfrm>
          <a:prstGeom prst="rect">
            <a:avLst/>
          </a:prstGeom>
        </p:spPr>
        <p:txBody>
          <a:bodyPr wrap="none">
            <a:spAutoFit/>
          </a:bodyPr>
          <a:lstStyle/>
          <a:p>
            <a:pPr lvl="0" algn="ctr" defTabSz="914400">
              <a:defRPr/>
            </a:pPr>
            <a:r>
              <a:rPr lang="ru-RU" b="1" dirty="0" err="1"/>
              <a:t>Плакетт</a:t>
            </a:r>
            <a:r>
              <a:rPr lang="ru-RU" b="1" dirty="0"/>
              <a:t>-Берман</a:t>
            </a:r>
          </a:p>
        </p:txBody>
      </p:sp>
      <p:sp>
        <p:nvSpPr>
          <p:cNvPr id="9" name="Прямоугольник 8"/>
          <p:cNvSpPr/>
          <p:nvPr/>
        </p:nvSpPr>
        <p:spPr>
          <a:xfrm>
            <a:off x="9319759" y="2811920"/>
            <a:ext cx="4823756" cy="646331"/>
          </a:xfrm>
          <a:prstGeom prst="rect">
            <a:avLst/>
          </a:prstGeom>
        </p:spPr>
        <p:txBody>
          <a:bodyPr wrap="none">
            <a:spAutoFit/>
          </a:bodyPr>
          <a:lstStyle/>
          <a:p>
            <a:pPr lvl="0" algn="ctr" defTabSz="914400">
              <a:defRPr/>
            </a:pPr>
            <a:r>
              <a:rPr lang="ru-RU" b="1" dirty="0"/>
              <a:t>Латинский гиперкуб</a:t>
            </a:r>
          </a:p>
        </p:txBody>
      </p:sp>
      <p:sp>
        <p:nvSpPr>
          <p:cNvPr id="10" name="Прямоугольник 9"/>
          <p:cNvSpPr/>
          <p:nvPr/>
        </p:nvSpPr>
        <p:spPr>
          <a:xfrm>
            <a:off x="16871143" y="2811920"/>
            <a:ext cx="2084801" cy="646331"/>
          </a:xfrm>
          <a:prstGeom prst="rect">
            <a:avLst/>
          </a:prstGeom>
        </p:spPr>
        <p:txBody>
          <a:bodyPr wrap="none">
            <a:spAutoFit/>
          </a:bodyPr>
          <a:lstStyle/>
          <a:p>
            <a:r>
              <a:rPr lang="ru-RU" b="1" dirty="0"/>
              <a:t>Торнадо</a:t>
            </a:r>
            <a:endParaRPr lang="ru-RU" dirty="0"/>
          </a:p>
        </p:txBody>
      </p:sp>
    </p:spTree>
    <p:extLst>
      <p:ext uri="{BB962C8B-B14F-4D97-AF65-F5344CB8AC3E}">
        <p14:creationId xmlns:p14="http://schemas.microsoft.com/office/powerpoint/2010/main" val="36257290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Методы планирования эксперимента и оптимизаторы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16</a:t>
            </a:fld>
            <a:endParaRPr lang="ru-RU" dirty="0"/>
          </a:p>
        </p:txBody>
      </p:sp>
      <p:sp>
        <p:nvSpPr>
          <p:cNvPr id="6" name="TextBox 5">
            <a:extLst>
              <a:ext uri="{FF2B5EF4-FFF2-40B4-BE49-F238E27FC236}">
                <a16:creationId xmlns:a16="http://schemas.microsoft.com/office/drawing/2014/main" id="{1EF6BA57-5DCE-4044-B53B-912B462CD981}"/>
              </a:ext>
            </a:extLst>
          </p:cNvPr>
          <p:cNvSpPr txBox="1"/>
          <p:nvPr/>
        </p:nvSpPr>
        <p:spPr>
          <a:xfrm>
            <a:off x="1034049" y="3305466"/>
            <a:ext cx="9938751" cy="7673088"/>
          </a:xfrm>
          <a:prstGeom prst="rect">
            <a:avLst/>
          </a:prstGeom>
          <a:noFill/>
        </p:spPr>
        <p:txBody>
          <a:bodyPr wrap="square" lIns="50400" tIns="50400" rIns="50400" bIns="50400" rtlCol="0">
            <a:spAutoFit/>
          </a:bodyPr>
          <a:lstStyle/>
          <a:p>
            <a:r>
              <a:rPr lang="ru-RU" dirty="0">
                <a:highlight>
                  <a:srgbClr val="EAE8E9"/>
                </a:highlight>
              </a:rPr>
              <a:t>Планирование эксперимента</a:t>
            </a:r>
            <a:endParaRPr lang="ru-RU" dirty="0"/>
          </a:p>
          <a:p>
            <a:pPr marL="571500" indent="-571500">
              <a:spcAft>
                <a:spcPts val="1800"/>
              </a:spcAft>
              <a:buFont typeface="Arial" panose="020B0604020202020204" pitchFamily="34" charset="0"/>
              <a:buChar char="•"/>
            </a:pPr>
            <a:r>
              <a:rPr lang="ru-RU" dirty="0"/>
              <a:t>У меня есть несколько конкурирующих гипотез</a:t>
            </a:r>
          </a:p>
          <a:p>
            <a:pPr marL="571500" indent="-571500">
              <a:spcAft>
                <a:spcPts val="1800"/>
              </a:spcAft>
              <a:buFont typeface="Arial" panose="020B0604020202020204" pitchFamily="34" charset="0"/>
              <a:buChar char="•"/>
            </a:pPr>
            <a:r>
              <a:rPr lang="ru-RU" dirty="0"/>
              <a:t>Я не знаю чувствительность результатов расчета модели от параметров неопределенности</a:t>
            </a:r>
          </a:p>
          <a:p>
            <a:pPr marL="571500" indent="-571500">
              <a:spcAft>
                <a:spcPts val="1800"/>
              </a:spcAft>
              <a:buFont typeface="Arial" panose="020B0604020202020204" pitchFamily="34" charset="0"/>
              <a:buChar char="•"/>
            </a:pPr>
            <a:r>
              <a:rPr lang="ru-RU" dirty="0"/>
              <a:t>У меня нет понимания проблем </a:t>
            </a:r>
            <a:r>
              <a:rPr lang="ru-RU" dirty="0" err="1"/>
              <a:t>несостыковок</a:t>
            </a:r>
            <a:r>
              <a:rPr lang="ru-RU" dirty="0"/>
              <a:t> априорной информации между собой</a:t>
            </a:r>
          </a:p>
          <a:p>
            <a:pPr marL="571500" indent="-571500">
              <a:spcAft>
                <a:spcPts val="1800"/>
              </a:spcAft>
              <a:buFont typeface="Arial" panose="020B0604020202020204" pitchFamily="34" charset="0"/>
              <a:buChar char="•"/>
            </a:pPr>
            <a:r>
              <a:rPr lang="ru-RU" dirty="0"/>
              <a:t>Я не могу формализовать целевую функцию</a:t>
            </a:r>
          </a:p>
          <a:p>
            <a:pPr marL="571500" indent="-571500">
              <a:spcAft>
                <a:spcPts val="1800"/>
              </a:spcAft>
              <a:buFont typeface="Arial" panose="020B0604020202020204" pitchFamily="34" charset="0"/>
              <a:buChar char="•"/>
            </a:pPr>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13058012" y="3305466"/>
            <a:ext cx="9938751" cy="3333438"/>
          </a:xfrm>
          <a:prstGeom prst="rect">
            <a:avLst/>
          </a:prstGeom>
          <a:noFill/>
        </p:spPr>
        <p:txBody>
          <a:bodyPr wrap="square" lIns="50400" tIns="50400" rIns="50400" bIns="50400" rtlCol="0">
            <a:spAutoFit/>
          </a:bodyPr>
          <a:lstStyle/>
          <a:p>
            <a:r>
              <a:rPr lang="ru-RU" dirty="0">
                <a:highlight>
                  <a:srgbClr val="EAE8E9"/>
                </a:highlight>
              </a:rPr>
              <a:t>Оптимизация</a:t>
            </a:r>
            <a:endParaRPr lang="en-US" dirty="0">
              <a:highlight>
                <a:srgbClr val="EAE8E9"/>
              </a:highlight>
            </a:endParaRPr>
          </a:p>
          <a:p>
            <a:pPr marL="571500" indent="-571500">
              <a:spcAft>
                <a:spcPts val="3600"/>
              </a:spcAft>
              <a:buFont typeface="Arial" panose="020B0604020202020204" pitchFamily="34" charset="0"/>
              <a:buChar char="•"/>
            </a:pPr>
            <a:r>
              <a:rPr lang="ru-RU" dirty="0"/>
              <a:t>Я знаю, что влияет на результат</a:t>
            </a:r>
          </a:p>
          <a:p>
            <a:pPr marL="571500" indent="-571500">
              <a:spcAft>
                <a:spcPts val="3600"/>
              </a:spcAft>
              <a:buFont typeface="Arial" panose="020B0604020202020204" pitchFamily="34" charset="0"/>
              <a:buChar char="•"/>
            </a:pPr>
            <a:r>
              <a:rPr lang="ru-RU" dirty="0"/>
              <a:t>Я знаю какие параметры хочу оптимизировать и эти параметры друг другу не противоречат</a:t>
            </a:r>
          </a:p>
        </p:txBody>
      </p:sp>
    </p:spTree>
    <p:extLst>
      <p:ext uri="{BB962C8B-B14F-4D97-AF65-F5344CB8AC3E}">
        <p14:creationId xmlns:p14="http://schemas.microsoft.com/office/powerpoint/2010/main" val="2368194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Использование разделения ресурсов</a:t>
            </a:r>
            <a:endParaRPr lang="ru-RU" dirty="0"/>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17</a:t>
            </a:fld>
            <a:endParaRPr lang="ru-RU" dirty="0"/>
          </a:p>
        </p:txBody>
      </p:sp>
      <p:pic>
        <p:nvPicPr>
          <p:cNvPr id="3" name="Рисунок 2"/>
          <p:cNvPicPr>
            <a:picLocks noChangeAspect="1"/>
          </p:cNvPicPr>
          <p:nvPr/>
        </p:nvPicPr>
        <p:blipFill>
          <a:blip r:embed="rId3"/>
          <a:stretch>
            <a:fillRect/>
          </a:stretch>
        </p:blipFill>
        <p:spPr>
          <a:xfrm>
            <a:off x="3510758" y="5028473"/>
            <a:ext cx="17082101" cy="7283270"/>
          </a:xfrm>
          <a:prstGeom prst="rect">
            <a:avLst/>
          </a:prstGeom>
        </p:spPr>
      </p:pic>
    </p:spTree>
    <p:extLst>
      <p:ext uri="{BB962C8B-B14F-4D97-AF65-F5344CB8AC3E}">
        <p14:creationId xmlns:p14="http://schemas.microsoft.com/office/powerpoint/2010/main" val="23961204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smtClean="0"/>
              <a:t>Преимущества разделения ресурсов</a:t>
            </a:r>
            <a:endParaRPr lang="ru-RU" dirty="0"/>
          </a:p>
        </p:txBody>
      </p:sp>
      <p:sp>
        <p:nvSpPr>
          <p:cNvPr id="2" name="Номер слайда 1">
            <a:extLst>
              <a:ext uri="{FF2B5EF4-FFF2-40B4-BE49-F238E27FC236}">
                <a16:creationId xmlns:a16="http://schemas.microsoft.com/office/drawing/2014/main" id="{65975EBA-38EC-4881-A412-04193D63CAC8}"/>
              </a:ext>
            </a:extLst>
          </p:cNvPr>
          <p:cNvSpPr>
            <a:spLocks noGrp="1"/>
          </p:cNvSpPr>
          <p:nvPr>
            <p:ph type="sldNum" sz="quarter" idx="10"/>
          </p:nvPr>
        </p:nvSpPr>
        <p:spPr/>
        <p:txBody>
          <a:bodyPr/>
          <a:lstStyle/>
          <a:p>
            <a:fld id="{D977F6D6-9B5F-484A-9E89-3E1DE07AA3A3}" type="slidenum">
              <a:rPr lang="ru-RU" smtClean="0"/>
              <a:pPr/>
              <a:t>18</a:t>
            </a:fld>
            <a:endParaRPr lang="ru-RU" dirty="0"/>
          </a:p>
        </p:txBody>
      </p:sp>
      <p:pic>
        <p:nvPicPr>
          <p:cNvPr id="4" name="Рисунок 3">
            <a:extLst>
              <a:ext uri="{FF2B5EF4-FFF2-40B4-BE49-F238E27FC236}">
                <a16:creationId xmlns:a16="http://schemas.microsoft.com/office/drawing/2014/main" id="{71751BC7-D65E-4911-B1C8-E69885EABC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41413" y="2834787"/>
            <a:ext cx="9763125" cy="9763125"/>
          </a:xfrm>
          <a:prstGeom prst="ellipse">
            <a:avLst/>
          </a:prstGeom>
          <a:ln>
            <a:noFill/>
          </a:ln>
          <a:effectLst>
            <a:softEdge rad="112500"/>
          </a:effectLst>
        </p:spPr>
      </p:pic>
      <p:sp>
        <p:nvSpPr>
          <p:cNvPr id="3" name="TextBox 2"/>
          <p:cNvSpPr txBox="1"/>
          <p:nvPr/>
        </p:nvSpPr>
        <p:spPr>
          <a:xfrm>
            <a:off x="1796141" y="3970051"/>
            <a:ext cx="11756573" cy="6749758"/>
          </a:xfrm>
          <a:prstGeom prst="rect">
            <a:avLst/>
          </a:prstGeom>
          <a:noFill/>
        </p:spPr>
        <p:txBody>
          <a:bodyPr wrap="square" lIns="50400" tIns="50400" rIns="50400" bIns="50400" rtlCol="0">
            <a:spAutoFit/>
          </a:bodyPr>
          <a:lstStyle/>
          <a:p>
            <a:pPr algn="l"/>
            <a:r>
              <a:rPr lang="ru-RU" sz="4800" b="1" smtClean="0"/>
              <a:t>Для модели со средним временем расчета 5 часов </a:t>
            </a:r>
            <a:r>
              <a:rPr lang="en-US" sz="4800" b="1" smtClean="0"/>
              <a:t>10</a:t>
            </a:r>
            <a:r>
              <a:rPr lang="ru-RU" sz="4800" b="1" smtClean="0"/>
              <a:t> станций это…</a:t>
            </a:r>
          </a:p>
          <a:p>
            <a:pPr algn="l"/>
            <a:endParaRPr lang="ru-RU" sz="4800" b="1" smtClean="0"/>
          </a:p>
          <a:p>
            <a:pPr algn="l"/>
            <a:r>
              <a:rPr lang="ru-RU" sz="4800" b="1" smtClean="0"/>
              <a:t>480 часов расчетов в выходные дни или 96 расчетов</a:t>
            </a:r>
          </a:p>
          <a:p>
            <a:pPr algn="l"/>
            <a:endParaRPr lang="ru-RU" sz="4800" b="1" smtClean="0"/>
          </a:p>
          <a:p>
            <a:pPr algn="l"/>
            <a:r>
              <a:rPr lang="ru-RU" sz="4800" b="1" smtClean="0"/>
              <a:t>750 часов расчетов в нерабочее время рабочей недели</a:t>
            </a:r>
            <a:r>
              <a:rPr lang="en-US" sz="4800" b="1" smtClean="0"/>
              <a:t> </a:t>
            </a:r>
            <a:r>
              <a:rPr lang="ru-RU" sz="4800" b="1" smtClean="0"/>
              <a:t>или 150 расчетов</a:t>
            </a:r>
            <a:endParaRPr lang="ru-RU" sz="4800" b="1" dirty="0" smtClean="0"/>
          </a:p>
        </p:txBody>
      </p:sp>
      <p:sp>
        <p:nvSpPr>
          <p:cNvPr id="6" name="Прямоугольник 5"/>
          <p:cNvSpPr/>
          <p:nvPr/>
        </p:nvSpPr>
        <p:spPr>
          <a:xfrm>
            <a:off x="17016639" y="6993074"/>
            <a:ext cx="3412672" cy="1446550"/>
          </a:xfrm>
          <a:prstGeom prst="rect">
            <a:avLst/>
          </a:prstGeom>
          <a:effectLst>
            <a:softEdge rad="317500"/>
          </a:effectLst>
        </p:spPr>
        <p:style>
          <a:lnRef idx="2">
            <a:schemeClr val="accent5"/>
          </a:lnRef>
          <a:fillRef idx="1">
            <a:schemeClr val="lt1"/>
          </a:fillRef>
          <a:effectRef idx="0">
            <a:schemeClr val="accent5"/>
          </a:effectRef>
          <a:fontRef idx="minor">
            <a:schemeClr val="dk1"/>
          </a:fontRef>
        </p:style>
        <p:txBody>
          <a:bodyPr wrap="square">
            <a:spAutoFit/>
          </a:bodyPr>
          <a:lstStyle/>
          <a:p>
            <a:pPr algn="ctr"/>
            <a:r>
              <a:rPr lang="ru-RU" sz="4400" b="1" dirty="0"/>
              <a:t>Разделение</a:t>
            </a:r>
          </a:p>
          <a:p>
            <a:pPr algn="ctr"/>
            <a:r>
              <a:rPr lang="ru-RU" sz="4400" b="1" dirty="0"/>
              <a:t>ресурсов</a:t>
            </a:r>
          </a:p>
        </p:txBody>
      </p:sp>
    </p:spTree>
    <p:extLst>
      <p:ext uri="{BB962C8B-B14F-4D97-AF65-F5344CB8AC3E}">
        <p14:creationId xmlns:p14="http://schemas.microsoft.com/office/powerpoint/2010/main" val="3346965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Прокси модели</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19</a:t>
            </a:fld>
            <a:endParaRPr lang="ru-RU" dirty="0"/>
          </a:p>
        </p:txBody>
      </p:sp>
      <p:pic>
        <p:nvPicPr>
          <p:cNvPr id="3" name="Рисунок 2"/>
          <p:cNvPicPr>
            <a:picLocks noChangeAspect="1"/>
          </p:cNvPicPr>
          <p:nvPr/>
        </p:nvPicPr>
        <p:blipFill>
          <a:blip r:embed="rId3"/>
          <a:stretch>
            <a:fillRect/>
          </a:stretch>
        </p:blipFill>
        <p:spPr>
          <a:xfrm>
            <a:off x="7436984" y="3192916"/>
            <a:ext cx="15743341" cy="8514670"/>
          </a:xfrm>
          <a:prstGeom prst="rect">
            <a:avLst/>
          </a:prstGeom>
        </p:spPr>
      </p:pic>
      <p:pic>
        <p:nvPicPr>
          <p:cNvPr id="4" name="Рисунок 3"/>
          <p:cNvPicPr>
            <a:picLocks noChangeAspect="1"/>
          </p:cNvPicPr>
          <p:nvPr/>
        </p:nvPicPr>
        <p:blipFill rotWithShape="1">
          <a:blip r:embed="rId3"/>
          <a:srcRect r="73093" b="59266"/>
          <a:stretch/>
        </p:blipFill>
        <p:spPr>
          <a:xfrm>
            <a:off x="814388" y="4090987"/>
            <a:ext cx="7587472" cy="6212341"/>
          </a:xfrm>
          <a:prstGeom prst="rect">
            <a:avLst/>
          </a:prstGeom>
        </p:spPr>
      </p:pic>
    </p:spTree>
    <p:extLst>
      <p:ext uri="{BB962C8B-B14F-4D97-AF65-F5344CB8AC3E}">
        <p14:creationId xmlns:p14="http://schemas.microsoft.com/office/powerpoint/2010/main" val="1802504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Недооценённые модули</a:t>
            </a:r>
          </a:p>
        </p:txBody>
      </p:sp>
      <p:sp>
        <p:nvSpPr>
          <p:cNvPr id="6" name="Номер слайда 5">
            <a:extLst>
              <a:ext uri="{FF2B5EF4-FFF2-40B4-BE49-F238E27FC236}">
                <a16:creationId xmlns:a16="http://schemas.microsoft.com/office/drawing/2014/main" id="{333B8E1B-5764-4755-A9F8-6A82B8B03835}"/>
              </a:ext>
            </a:extLst>
          </p:cNvPr>
          <p:cNvSpPr>
            <a:spLocks noGrp="1"/>
          </p:cNvSpPr>
          <p:nvPr>
            <p:ph type="sldNum" sz="quarter" idx="10"/>
          </p:nvPr>
        </p:nvSpPr>
        <p:spPr/>
        <p:txBody>
          <a:bodyPr/>
          <a:lstStyle/>
          <a:p>
            <a:fld id="{D977F6D6-9B5F-484A-9E89-3E1DE07AA3A3}" type="slidenum">
              <a:rPr lang="ru-RU" smtClean="0"/>
              <a:pPr/>
              <a:t>2</a:t>
            </a:fld>
            <a:endParaRPr lang="ru-RU" dirty="0"/>
          </a:p>
        </p:txBody>
      </p:sp>
    </p:spTree>
    <p:extLst>
      <p:ext uri="{BB962C8B-B14F-4D97-AF65-F5344CB8AC3E}">
        <p14:creationId xmlns:p14="http://schemas.microsoft.com/office/powerpoint/2010/main" val="3424669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5626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en-US" dirty="0" smtClean="0"/>
              <a:t>Workflow </a:t>
            </a:r>
            <a:r>
              <a:rPr lang="ru-RU" dirty="0" smtClean="0"/>
              <a:t>для работы с ПГИ</a:t>
            </a:r>
            <a:endParaRPr lang="ru-RU" dirty="0"/>
          </a:p>
        </p:txBody>
      </p:sp>
      <p:sp>
        <p:nvSpPr>
          <p:cNvPr id="2" name="Номер слайда 1">
            <a:extLst>
              <a:ext uri="{FF2B5EF4-FFF2-40B4-BE49-F238E27FC236}">
                <a16:creationId xmlns:a16="http://schemas.microsoft.com/office/drawing/2014/main" id="{65975EBA-38EC-4881-A412-04193D63CAC8}"/>
              </a:ext>
            </a:extLst>
          </p:cNvPr>
          <p:cNvSpPr>
            <a:spLocks noGrp="1"/>
          </p:cNvSpPr>
          <p:nvPr>
            <p:ph type="sldNum" sz="quarter" idx="10"/>
          </p:nvPr>
        </p:nvSpPr>
        <p:spPr/>
        <p:txBody>
          <a:bodyPr/>
          <a:lstStyle/>
          <a:p>
            <a:fld id="{D977F6D6-9B5F-484A-9E89-3E1DE07AA3A3}" type="slidenum">
              <a:rPr lang="ru-RU" smtClean="0"/>
              <a:pPr/>
              <a:t>21</a:t>
            </a:fld>
            <a:endParaRPr lang="ru-RU" dirty="0"/>
          </a:p>
        </p:txBody>
      </p:sp>
      <p:grpSp>
        <p:nvGrpSpPr>
          <p:cNvPr id="10" name="Группа 9"/>
          <p:cNvGrpSpPr/>
          <p:nvPr/>
        </p:nvGrpSpPr>
        <p:grpSpPr>
          <a:xfrm>
            <a:off x="4038725" y="4928322"/>
            <a:ext cx="16570076" cy="7602684"/>
            <a:chOff x="3924425" y="4995228"/>
            <a:chExt cx="16570076" cy="7602684"/>
          </a:xfrm>
        </p:grpSpPr>
        <p:pic>
          <p:nvPicPr>
            <p:cNvPr id="3" name="Рисунок 2"/>
            <p:cNvPicPr>
              <a:picLocks noChangeAspect="1"/>
            </p:cNvPicPr>
            <p:nvPr/>
          </p:nvPicPr>
          <p:blipFill rotWithShape="1">
            <a:blip r:embed="rId3"/>
            <a:srcRect b="2692"/>
            <a:stretch/>
          </p:blipFill>
          <p:spPr>
            <a:xfrm>
              <a:off x="3924425" y="4995228"/>
              <a:ext cx="16570076" cy="7602684"/>
            </a:xfrm>
            <a:prstGeom prst="rect">
              <a:avLst/>
            </a:prstGeom>
          </p:spPr>
        </p:pic>
        <p:sp>
          <p:nvSpPr>
            <p:cNvPr id="4" name="Прямоугольник 3"/>
            <p:cNvSpPr/>
            <p:nvPr/>
          </p:nvSpPr>
          <p:spPr>
            <a:xfrm>
              <a:off x="10549528" y="5029383"/>
              <a:ext cx="889687" cy="222422"/>
            </a:xfrm>
            <a:prstGeom prst="rect">
              <a:avLst/>
            </a:prstGeom>
            <a:solidFill>
              <a:srgbClr val="E6E4E6"/>
            </a:solidFill>
            <a:ln>
              <a:solidFill>
                <a:srgbClr val="E6E4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рямоугольник 8"/>
            <p:cNvSpPr/>
            <p:nvPr/>
          </p:nvSpPr>
          <p:spPr>
            <a:xfrm>
              <a:off x="13187220" y="5040092"/>
              <a:ext cx="889687" cy="222422"/>
            </a:xfrm>
            <a:prstGeom prst="rect">
              <a:avLst/>
            </a:prstGeom>
            <a:solidFill>
              <a:srgbClr val="E6E4E6"/>
            </a:solidFill>
            <a:ln>
              <a:solidFill>
                <a:srgbClr val="E6E4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6" name="TextBox 5"/>
          <p:cNvSpPr txBox="1"/>
          <p:nvPr/>
        </p:nvSpPr>
        <p:spPr>
          <a:xfrm>
            <a:off x="939299" y="2886227"/>
            <a:ext cx="7261953" cy="1209780"/>
          </a:xfrm>
          <a:prstGeom prst="rect">
            <a:avLst/>
          </a:prstGeom>
        </p:spPr>
        <p:style>
          <a:lnRef idx="2">
            <a:schemeClr val="dk1"/>
          </a:lnRef>
          <a:fillRef idx="1">
            <a:schemeClr val="lt1"/>
          </a:fillRef>
          <a:effectRef idx="0">
            <a:schemeClr val="dk1"/>
          </a:effectRef>
          <a:fontRef idx="minor">
            <a:schemeClr val="dk1"/>
          </a:fontRef>
        </p:style>
        <p:txBody>
          <a:bodyPr wrap="square" lIns="50400" tIns="50400" rIns="50400" bIns="50400" rtlCol="0">
            <a:spAutoFit/>
          </a:bodyPr>
          <a:lstStyle/>
          <a:p>
            <a:pPr algn="ctr"/>
            <a:r>
              <a:rPr lang="ru-RU" b="1" dirty="0" smtClean="0"/>
              <a:t>Отображение доли добычи на </a:t>
            </a:r>
            <a:r>
              <a:rPr lang="ru-RU" b="1" dirty="0" smtClean="0"/>
              <a:t>карте и в круговых диаграммах</a:t>
            </a:r>
            <a:endParaRPr lang="ru-RU" b="1" dirty="0" smtClean="0"/>
          </a:p>
        </p:txBody>
      </p:sp>
      <p:sp>
        <p:nvSpPr>
          <p:cNvPr id="11" name="TextBox 10"/>
          <p:cNvSpPr txBox="1"/>
          <p:nvPr/>
        </p:nvSpPr>
        <p:spPr>
          <a:xfrm>
            <a:off x="16342585" y="2886227"/>
            <a:ext cx="7261953" cy="1209780"/>
          </a:xfrm>
          <a:prstGeom prst="rect">
            <a:avLst/>
          </a:prstGeom>
        </p:spPr>
        <p:style>
          <a:lnRef idx="2">
            <a:schemeClr val="dk1"/>
          </a:lnRef>
          <a:fillRef idx="1">
            <a:schemeClr val="lt1"/>
          </a:fillRef>
          <a:effectRef idx="0">
            <a:schemeClr val="dk1"/>
          </a:effectRef>
          <a:fontRef idx="minor">
            <a:schemeClr val="dk1"/>
          </a:fontRef>
        </p:style>
        <p:txBody>
          <a:bodyPr wrap="square" lIns="50400" tIns="50400" rIns="50400" bIns="50400" rtlCol="0">
            <a:spAutoFit/>
          </a:bodyPr>
          <a:lstStyle/>
          <a:p>
            <a:pPr algn="ctr"/>
            <a:r>
              <a:rPr lang="ru-RU" b="1" dirty="0" smtClean="0"/>
              <a:t>Отображение доли </a:t>
            </a:r>
            <a:r>
              <a:rPr lang="ru-RU" b="1" dirty="0" smtClean="0"/>
              <a:t>на графиках</a:t>
            </a:r>
            <a:endParaRPr lang="ru-RU" b="1" dirty="0" smtClean="0"/>
          </a:p>
        </p:txBody>
      </p:sp>
      <p:sp>
        <p:nvSpPr>
          <p:cNvPr id="12" name="TextBox 11"/>
          <p:cNvSpPr txBox="1"/>
          <p:nvPr/>
        </p:nvSpPr>
        <p:spPr>
          <a:xfrm>
            <a:off x="8640942" y="2886227"/>
            <a:ext cx="7261953" cy="1209780"/>
          </a:xfrm>
          <a:prstGeom prst="rect">
            <a:avLst/>
          </a:prstGeom>
        </p:spPr>
        <p:style>
          <a:lnRef idx="2">
            <a:schemeClr val="dk1"/>
          </a:lnRef>
          <a:fillRef idx="1">
            <a:schemeClr val="lt1"/>
          </a:fillRef>
          <a:effectRef idx="0">
            <a:schemeClr val="dk1"/>
          </a:effectRef>
          <a:fontRef idx="minor">
            <a:schemeClr val="dk1"/>
          </a:fontRef>
        </p:style>
        <p:txBody>
          <a:bodyPr wrap="square" lIns="50400" tIns="50400" rIns="50400" bIns="50400" rtlCol="0">
            <a:spAutoFit/>
          </a:bodyPr>
          <a:lstStyle/>
          <a:p>
            <a:pPr algn="ctr"/>
            <a:r>
              <a:rPr lang="ru-RU" b="1" dirty="0" smtClean="0"/>
              <a:t>Отображение доли добычи </a:t>
            </a:r>
            <a:r>
              <a:rPr lang="ru-RU" b="1" dirty="0" smtClean="0"/>
              <a:t>в ГИС</a:t>
            </a:r>
            <a:endParaRPr lang="ru-RU" b="1" dirty="0" smtClean="0"/>
          </a:p>
        </p:txBody>
      </p:sp>
      <p:sp>
        <p:nvSpPr>
          <p:cNvPr id="8" name="Стрелка углом вверх 7"/>
          <p:cNvSpPr/>
          <p:nvPr/>
        </p:nvSpPr>
        <p:spPr>
          <a:xfrm rot="5400000">
            <a:off x="1756278" y="3635368"/>
            <a:ext cx="1518557" cy="2585909"/>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Стрелка углом вверх 12"/>
          <p:cNvSpPr/>
          <p:nvPr/>
        </p:nvSpPr>
        <p:spPr>
          <a:xfrm rot="5400000" flipV="1">
            <a:off x="21306503" y="3678851"/>
            <a:ext cx="1516184" cy="2496569"/>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Стрелка вниз 13"/>
          <p:cNvSpPr/>
          <p:nvPr/>
        </p:nvSpPr>
        <p:spPr>
          <a:xfrm>
            <a:off x="11553515" y="4169044"/>
            <a:ext cx="1517791" cy="7592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0264014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en-US" dirty="0" smtClean="0"/>
              <a:t>Workflow </a:t>
            </a:r>
            <a:r>
              <a:rPr lang="ru-RU" dirty="0" smtClean="0"/>
              <a:t>для работы с ПГИ</a:t>
            </a:r>
            <a:endParaRPr lang="ru-RU" dirty="0"/>
          </a:p>
        </p:txBody>
      </p:sp>
      <p:sp>
        <p:nvSpPr>
          <p:cNvPr id="2" name="Номер слайда 1">
            <a:extLst>
              <a:ext uri="{FF2B5EF4-FFF2-40B4-BE49-F238E27FC236}">
                <a16:creationId xmlns:a16="http://schemas.microsoft.com/office/drawing/2014/main" id="{65975EBA-38EC-4881-A412-04193D63CAC8}"/>
              </a:ext>
            </a:extLst>
          </p:cNvPr>
          <p:cNvSpPr>
            <a:spLocks noGrp="1"/>
          </p:cNvSpPr>
          <p:nvPr>
            <p:ph type="sldNum" sz="quarter" idx="10"/>
          </p:nvPr>
        </p:nvSpPr>
        <p:spPr/>
        <p:txBody>
          <a:bodyPr/>
          <a:lstStyle/>
          <a:p>
            <a:fld id="{D977F6D6-9B5F-484A-9E89-3E1DE07AA3A3}" type="slidenum">
              <a:rPr lang="ru-RU" smtClean="0"/>
              <a:pPr/>
              <a:t>22</a:t>
            </a:fld>
            <a:endParaRPr lang="ru-RU" dirty="0"/>
          </a:p>
        </p:txBody>
      </p:sp>
      <p:graphicFrame>
        <p:nvGraphicFramePr>
          <p:cNvPr id="7" name="Схема 6"/>
          <p:cNvGraphicFramePr/>
          <p:nvPr>
            <p:extLst>
              <p:ext uri="{D42A27DB-BD31-4B8C-83A1-F6EECF244321}">
                <p14:modId xmlns:p14="http://schemas.microsoft.com/office/powerpoint/2010/main" val="1770881150"/>
              </p:ext>
            </p:extLst>
          </p:nvPr>
        </p:nvGraphicFramePr>
        <p:xfrm>
          <a:off x="814388" y="2718487"/>
          <a:ext cx="8910595" cy="94158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Рисунок 7"/>
          <p:cNvPicPr>
            <a:picLocks noChangeAspect="1"/>
          </p:cNvPicPr>
          <p:nvPr/>
        </p:nvPicPr>
        <p:blipFill rotWithShape="1">
          <a:blip r:embed="rId8"/>
          <a:srcRect l="32086" t="17555"/>
          <a:stretch/>
        </p:blipFill>
        <p:spPr>
          <a:xfrm>
            <a:off x="10113134" y="2436324"/>
            <a:ext cx="14270866" cy="10161588"/>
          </a:xfrm>
          <a:prstGeom prst="rect">
            <a:avLst/>
          </a:prstGeom>
        </p:spPr>
      </p:pic>
    </p:spTree>
    <p:extLst>
      <p:ext uri="{BB962C8B-B14F-4D97-AF65-F5344CB8AC3E}">
        <p14:creationId xmlns:p14="http://schemas.microsoft.com/office/powerpoint/2010/main" val="298977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Мотивация использования модуля </a:t>
            </a:r>
            <a:r>
              <a:rPr lang="en-US" dirty="0"/>
              <a:t>AHM</a:t>
            </a:r>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814388" y="2549071"/>
            <a:ext cx="9138651" cy="8227086"/>
          </a:xfrm>
          <a:prstGeom prst="rect">
            <a:avLst/>
          </a:prstGeom>
          <a:noFill/>
        </p:spPr>
        <p:txBody>
          <a:bodyPr wrap="square" lIns="50400" tIns="50400" rIns="50400" bIns="50400" rtlCol="0">
            <a:spAutoFit/>
          </a:bodyPr>
          <a:lstStyle/>
          <a:p>
            <a:r>
              <a:rPr lang="ru-RU" dirty="0">
                <a:highlight>
                  <a:srgbClr val="EAE8E9"/>
                </a:highlight>
              </a:rPr>
              <a:t>Причины активно использовать </a:t>
            </a:r>
            <a:endParaRPr lang="ru-RU" dirty="0"/>
          </a:p>
          <a:p>
            <a:pPr marL="571500" indent="-571500">
              <a:spcAft>
                <a:spcPts val="1800"/>
              </a:spcAft>
              <a:buFont typeface="Arial" panose="020B0604020202020204" pitchFamily="34" charset="0"/>
              <a:buChar char="•"/>
            </a:pPr>
            <a:r>
              <a:rPr lang="ru-RU" dirty="0"/>
              <a:t>Станция считает, даже когда инженер отдыхает. Можно проверить больше вариантов, нежели «вручную»</a:t>
            </a:r>
          </a:p>
          <a:p>
            <a:pPr marL="571500" indent="-571500">
              <a:spcAft>
                <a:spcPts val="1800"/>
              </a:spcAft>
              <a:buFont typeface="Arial" panose="020B0604020202020204" pitchFamily="34" charset="0"/>
              <a:buChar char="•"/>
            </a:pPr>
            <a:r>
              <a:rPr lang="ru-RU" dirty="0"/>
              <a:t>Сокращает рутину для задач оптимизации</a:t>
            </a:r>
          </a:p>
          <a:p>
            <a:pPr marL="571500" indent="-571500">
              <a:spcAft>
                <a:spcPts val="1800"/>
              </a:spcAft>
              <a:buFont typeface="Arial" panose="020B0604020202020204" pitchFamily="34" charset="0"/>
              <a:buChar char="•"/>
            </a:pPr>
            <a:r>
              <a:rPr lang="ru-RU" dirty="0"/>
              <a:t>Можно провести анализ чувствительности модели и не тратить время на ненужные расчеты</a:t>
            </a:r>
          </a:p>
          <a:p>
            <a:pPr marL="571500" indent="-571500">
              <a:spcAft>
                <a:spcPts val="1800"/>
              </a:spcAft>
              <a:buFont typeface="Arial" panose="020B0604020202020204" pitchFamily="34" charset="0"/>
              <a:buChar char="•"/>
            </a:pPr>
            <a:r>
              <a:rPr lang="ru-RU" dirty="0"/>
              <a:t>Есть возможность создание прокси-модели и проведения моделирования Монте-Карло для анализа рисков.</a:t>
            </a:r>
          </a:p>
          <a:p>
            <a:pPr marL="571500" indent="-571500">
              <a:spcAft>
                <a:spcPts val="1800"/>
              </a:spcAft>
              <a:buFont typeface="Arial" panose="020B0604020202020204" pitchFamily="34" charset="0"/>
              <a:buChar char="•"/>
            </a:pPr>
            <a:endParaRPr lang="ru-RU" dirty="0"/>
          </a:p>
        </p:txBody>
      </p:sp>
      <p:sp>
        <p:nvSpPr>
          <p:cNvPr id="2" name="Номер слайда 1">
            <a:extLst>
              <a:ext uri="{FF2B5EF4-FFF2-40B4-BE49-F238E27FC236}">
                <a16:creationId xmlns:a16="http://schemas.microsoft.com/office/drawing/2014/main" id="{65975EBA-38EC-4881-A412-04193D63CAC8}"/>
              </a:ext>
            </a:extLst>
          </p:cNvPr>
          <p:cNvSpPr>
            <a:spLocks noGrp="1"/>
          </p:cNvSpPr>
          <p:nvPr>
            <p:ph type="sldNum" sz="quarter" idx="10"/>
          </p:nvPr>
        </p:nvSpPr>
        <p:spPr/>
        <p:txBody>
          <a:bodyPr/>
          <a:lstStyle/>
          <a:p>
            <a:fld id="{D977F6D6-9B5F-484A-9E89-3E1DE07AA3A3}" type="slidenum">
              <a:rPr lang="ru-RU" smtClean="0"/>
              <a:pPr/>
              <a:t>3</a:t>
            </a:fld>
            <a:endParaRPr lang="ru-RU" dirty="0"/>
          </a:p>
        </p:txBody>
      </p:sp>
      <p:sp>
        <p:nvSpPr>
          <p:cNvPr id="10" name="TextBox 9">
            <a:extLst>
              <a:ext uri="{FF2B5EF4-FFF2-40B4-BE49-F238E27FC236}">
                <a16:creationId xmlns:a16="http://schemas.microsoft.com/office/drawing/2014/main" id="{1EF6BA57-5DCE-4044-B53B-912B462CD981}"/>
              </a:ext>
            </a:extLst>
          </p:cNvPr>
          <p:cNvSpPr txBox="1"/>
          <p:nvPr/>
        </p:nvSpPr>
        <p:spPr>
          <a:xfrm>
            <a:off x="12034157" y="2549071"/>
            <a:ext cx="12042606" cy="655782"/>
          </a:xfrm>
          <a:prstGeom prst="rect">
            <a:avLst/>
          </a:prstGeom>
          <a:noFill/>
        </p:spPr>
        <p:txBody>
          <a:bodyPr wrap="square" lIns="50400" tIns="50400" rIns="50400" bIns="50400" rtlCol="0">
            <a:spAutoFit/>
          </a:bodyPr>
          <a:lstStyle/>
          <a:p>
            <a:r>
              <a:rPr lang="ru-RU" dirty="0">
                <a:highlight>
                  <a:srgbClr val="EAE8E9"/>
                </a:highlight>
              </a:rPr>
              <a:t>Причины активного не использования</a:t>
            </a:r>
            <a:endParaRPr lang="en-US" dirty="0">
              <a:highlight>
                <a:srgbClr val="EAE8E9"/>
              </a:highlight>
            </a:endParaRPr>
          </a:p>
        </p:txBody>
      </p:sp>
      <p:pic>
        <p:nvPicPr>
          <p:cNvPr id="9" name="Рисунок 8"/>
          <p:cNvPicPr>
            <a:picLocks noChangeAspect="1"/>
          </p:cNvPicPr>
          <p:nvPr/>
        </p:nvPicPr>
        <p:blipFill>
          <a:blip r:embed="rId3"/>
          <a:stretch>
            <a:fillRect/>
          </a:stretch>
        </p:blipFill>
        <p:spPr>
          <a:xfrm>
            <a:off x="12620863" y="3204853"/>
            <a:ext cx="9215209" cy="9843059"/>
          </a:xfrm>
          <a:prstGeom prst="rect">
            <a:avLst/>
          </a:prstGeom>
        </p:spPr>
      </p:pic>
    </p:spTree>
    <p:extLst>
      <p:ext uri="{BB962C8B-B14F-4D97-AF65-F5344CB8AC3E}">
        <p14:creationId xmlns:p14="http://schemas.microsoft.com/office/powerpoint/2010/main" val="3883923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Оптимизация скорости расчета и количества расчетных вариантов</a:t>
            </a:r>
          </a:p>
        </p:txBody>
      </p:sp>
      <p:sp>
        <p:nvSpPr>
          <p:cNvPr id="6" name="Номер слайда 5">
            <a:extLst>
              <a:ext uri="{FF2B5EF4-FFF2-40B4-BE49-F238E27FC236}">
                <a16:creationId xmlns:a16="http://schemas.microsoft.com/office/drawing/2014/main" id="{BDD1593A-E2F2-4C91-89D6-4F86158014C6}"/>
              </a:ext>
            </a:extLst>
          </p:cNvPr>
          <p:cNvSpPr>
            <a:spLocks noGrp="1"/>
          </p:cNvSpPr>
          <p:nvPr>
            <p:ph type="sldNum" sz="quarter" idx="10"/>
          </p:nvPr>
        </p:nvSpPr>
        <p:spPr/>
        <p:txBody>
          <a:bodyPr/>
          <a:lstStyle/>
          <a:p>
            <a:fld id="{D977F6D6-9B5F-484A-9E89-3E1DE07AA3A3}" type="slidenum">
              <a:rPr lang="ru-RU" smtClean="0"/>
              <a:pPr/>
              <a:t>4</a:t>
            </a:fld>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487817" y="5453411"/>
            <a:ext cx="8730437" cy="2871773"/>
          </a:xfrm>
          <a:prstGeom prst="rect">
            <a:avLst/>
          </a:prstGeom>
        </p:spPr>
        <p:style>
          <a:lnRef idx="1">
            <a:schemeClr val="accent5"/>
          </a:lnRef>
          <a:fillRef idx="2">
            <a:schemeClr val="accent5"/>
          </a:fillRef>
          <a:effectRef idx="1">
            <a:schemeClr val="accent5"/>
          </a:effectRef>
          <a:fontRef idx="minor">
            <a:schemeClr val="dk1"/>
          </a:fontRef>
        </p:style>
        <p:txBody>
          <a:bodyPr wrap="square" lIns="50400" tIns="50400" rIns="50400" bIns="50400" rtlCol="0">
            <a:spAutoFit/>
          </a:bodyPr>
          <a:lstStyle/>
          <a:p>
            <a:r>
              <a:rPr lang="ru-RU" dirty="0">
                <a:highlight>
                  <a:srgbClr val="EAE8E9"/>
                </a:highlight>
              </a:rPr>
              <a:t>ЗАДАЧА</a:t>
            </a:r>
          </a:p>
          <a:p>
            <a:r>
              <a:rPr lang="ru-RU" dirty="0">
                <a:solidFill>
                  <a:srgbClr val="FF0000"/>
                </a:solidFill>
                <a:highlight>
                  <a:srgbClr val="EAE8E9"/>
                </a:highlight>
              </a:rPr>
              <a:t>Максимально сократить время расчета реализации модели с минимальной потерей в точности</a:t>
            </a:r>
            <a:endParaRPr lang="ru-RU" dirty="0">
              <a:solidFill>
                <a:srgbClr val="FF0000"/>
              </a:solidFill>
            </a:endParaRPr>
          </a:p>
          <a:p>
            <a:pPr marL="571500" indent="-571500">
              <a:spcAft>
                <a:spcPts val="1800"/>
              </a:spcAft>
              <a:buFont typeface="Arial" panose="020B0604020202020204" pitchFamily="34" charset="0"/>
              <a:buChar char="•"/>
            </a:pPr>
            <a:endParaRPr lang="ru-RU" dirty="0"/>
          </a:p>
        </p:txBody>
      </p:sp>
      <p:sp>
        <p:nvSpPr>
          <p:cNvPr id="9" name="TextBox 8">
            <a:extLst>
              <a:ext uri="{FF2B5EF4-FFF2-40B4-BE49-F238E27FC236}">
                <a16:creationId xmlns:a16="http://schemas.microsoft.com/office/drawing/2014/main" id="{1EF6BA57-5DCE-4044-B53B-912B462CD981}"/>
              </a:ext>
            </a:extLst>
          </p:cNvPr>
          <p:cNvSpPr txBox="1"/>
          <p:nvPr/>
        </p:nvSpPr>
        <p:spPr>
          <a:xfrm>
            <a:off x="11580575" y="2934369"/>
            <a:ext cx="12023963" cy="10781631"/>
          </a:xfrm>
          <a:prstGeom prst="rect">
            <a:avLst/>
          </a:prstGeom>
          <a:noFill/>
        </p:spPr>
        <p:txBody>
          <a:bodyPr wrap="square" lIns="50400" tIns="50400" rIns="50400" bIns="50400" rtlCol="0">
            <a:spAutoFit/>
          </a:bodyPr>
          <a:lstStyle/>
          <a:p>
            <a:r>
              <a:rPr lang="ru-RU" sz="4400" dirty="0">
                <a:highlight>
                  <a:srgbClr val="EAE8E9"/>
                </a:highlight>
              </a:rPr>
              <a:t>Инженерные решения</a:t>
            </a:r>
            <a:endParaRPr lang="en-US" sz="4400" dirty="0">
              <a:highlight>
                <a:srgbClr val="EAE8E9"/>
              </a:highlight>
            </a:endParaRPr>
          </a:p>
          <a:p>
            <a:pPr marL="571500" indent="-571500">
              <a:spcAft>
                <a:spcPts val="3600"/>
              </a:spcAft>
              <a:buFont typeface="Arial" panose="020B0604020202020204" pitchFamily="34" charset="0"/>
              <a:buChar char="•"/>
            </a:pPr>
            <a:r>
              <a:rPr lang="ru-RU" sz="4400" dirty="0"/>
              <a:t>Укрупнение сетки</a:t>
            </a:r>
          </a:p>
          <a:p>
            <a:pPr marL="571500" indent="-571500">
              <a:spcAft>
                <a:spcPts val="3600"/>
              </a:spcAft>
              <a:buFont typeface="Arial" panose="020B0604020202020204" pitchFamily="34" charset="0"/>
              <a:buChar char="•"/>
            </a:pPr>
            <a:r>
              <a:rPr lang="ru-RU" sz="4400" dirty="0"/>
              <a:t>Сокращение расчетных шагов(не полный расчет, объединение шагов в год)</a:t>
            </a:r>
          </a:p>
          <a:p>
            <a:pPr marL="571500" indent="-571500">
              <a:spcAft>
                <a:spcPts val="3600"/>
              </a:spcAft>
              <a:buFont typeface="Arial" panose="020B0604020202020204" pitchFamily="34" charset="0"/>
              <a:buChar char="•"/>
            </a:pPr>
            <a:r>
              <a:rPr lang="ru-RU" sz="4400" dirty="0"/>
              <a:t>Сглаживание данных</a:t>
            </a:r>
          </a:p>
          <a:p>
            <a:pPr marL="571500" indent="-571500">
              <a:spcAft>
                <a:spcPts val="3600"/>
              </a:spcAft>
              <a:buFont typeface="Arial" panose="020B0604020202020204" pitchFamily="34" charset="0"/>
              <a:buChar char="•"/>
            </a:pPr>
            <a:r>
              <a:rPr lang="ru-RU" sz="4400" dirty="0"/>
              <a:t>Удаление из модели ячеек с водой</a:t>
            </a:r>
          </a:p>
          <a:p>
            <a:pPr marL="571500" indent="-571500">
              <a:spcAft>
                <a:spcPts val="3600"/>
              </a:spcAft>
              <a:buFont typeface="Arial" panose="020B0604020202020204" pitchFamily="34" charset="0"/>
              <a:buChar char="•"/>
            </a:pPr>
            <a:r>
              <a:rPr lang="ru-RU" sz="4400" dirty="0"/>
              <a:t>Фокусировка на определенных участках</a:t>
            </a:r>
          </a:p>
          <a:p>
            <a:pPr marL="571500" indent="-571500">
              <a:spcAft>
                <a:spcPts val="3600"/>
              </a:spcAft>
              <a:buFont typeface="Arial" panose="020B0604020202020204" pitchFamily="34" charset="0"/>
              <a:buChar char="•"/>
            </a:pPr>
            <a:r>
              <a:rPr lang="ru-RU" sz="4400" dirty="0"/>
              <a:t>Подбор оптимального количества ядер для расчета</a:t>
            </a:r>
          </a:p>
          <a:p>
            <a:pPr marL="571500" indent="-571500">
              <a:spcAft>
                <a:spcPts val="3600"/>
              </a:spcAft>
              <a:buFont typeface="Arial" panose="020B0604020202020204" pitchFamily="34" charset="0"/>
              <a:buChar char="•"/>
            </a:pPr>
            <a:r>
              <a:rPr lang="ru-RU" sz="4400" dirty="0"/>
              <a:t>Тюнинг модели</a:t>
            </a:r>
          </a:p>
          <a:p>
            <a:pPr marL="571500" indent="-571500">
              <a:spcAft>
                <a:spcPts val="3600"/>
              </a:spcAft>
              <a:buFont typeface="Arial" panose="020B0604020202020204" pitchFamily="34" charset="0"/>
              <a:buChar char="•"/>
            </a:pPr>
            <a:endParaRPr lang="ru-RU" sz="4400" dirty="0"/>
          </a:p>
        </p:txBody>
      </p:sp>
    </p:spTree>
    <p:extLst>
      <p:ext uri="{BB962C8B-B14F-4D97-AF65-F5344CB8AC3E}">
        <p14:creationId xmlns:p14="http://schemas.microsoft.com/office/powerpoint/2010/main" val="785319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Оптимизация скорости расчета и количества расчетных вариантов</a:t>
            </a:r>
          </a:p>
        </p:txBody>
      </p:sp>
      <p:sp>
        <p:nvSpPr>
          <p:cNvPr id="6" name="Номер слайда 5">
            <a:extLst>
              <a:ext uri="{FF2B5EF4-FFF2-40B4-BE49-F238E27FC236}">
                <a16:creationId xmlns:a16="http://schemas.microsoft.com/office/drawing/2014/main" id="{BDD1593A-E2F2-4C91-89D6-4F86158014C6}"/>
              </a:ext>
            </a:extLst>
          </p:cNvPr>
          <p:cNvSpPr>
            <a:spLocks noGrp="1"/>
          </p:cNvSpPr>
          <p:nvPr>
            <p:ph type="sldNum" sz="quarter" idx="10"/>
          </p:nvPr>
        </p:nvSpPr>
        <p:spPr/>
        <p:txBody>
          <a:bodyPr/>
          <a:lstStyle/>
          <a:p>
            <a:fld id="{D977F6D6-9B5F-484A-9E89-3E1DE07AA3A3}" type="slidenum">
              <a:rPr lang="ru-RU" smtClean="0"/>
              <a:pPr/>
              <a:t>5</a:t>
            </a:fld>
            <a:endParaRPr lang="ru-RU" dirty="0"/>
          </a:p>
        </p:txBody>
      </p:sp>
      <p:pic>
        <p:nvPicPr>
          <p:cNvPr id="2" name="Рисунок 1"/>
          <p:cNvPicPr>
            <a:picLocks noChangeAspect="1"/>
          </p:cNvPicPr>
          <p:nvPr/>
        </p:nvPicPr>
        <p:blipFill>
          <a:blip r:embed="rId3"/>
          <a:stretch>
            <a:fillRect/>
          </a:stretch>
        </p:blipFill>
        <p:spPr>
          <a:xfrm>
            <a:off x="1528743" y="8806466"/>
            <a:ext cx="5782577" cy="3791446"/>
          </a:xfrm>
          <a:prstGeom prst="rect">
            <a:avLst/>
          </a:prstGeom>
        </p:spPr>
      </p:pic>
      <p:pic>
        <p:nvPicPr>
          <p:cNvPr id="3" name="Рисунок 2"/>
          <p:cNvPicPr>
            <a:picLocks noChangeAspect="1"/>
          </p:cNvPicPr>
          <p:nvPr/>
        </p:nvPicPr>
        <p:blipFill>
          <a:blip r:embed="rId4"/>
          <a:stretch>
            <a:fillRect/>
          </a:stretch>
        </p:blipFill>
        <p:spPr>
          <a:xfrm>
            <a:off x="1528743" y="3237816"/>
            <a:ext cx="6452030" cy="5568650"/>
          </a:xfrm>
          <a:prstGeom prst="rect">
            <a:avLst/>
          </a:prstGeom>
        </p:spPr>
      </p:pic>
      <p:pic>
        <p:nvPicPr>
          <p:cNvPr id="7" name="Рисунок 6"/>
          <p:cNvPicPr>
            <a:picLocks noChangeAspect="1"/>
          </p:cNvPicPr>
          <p:nvPr/>
        </p:nvPicPr>
        <p:blipFill>
          <a:blip r:embed="rId5"/>
          <a:stretch>
            <a:fillRect/>
          </a:stretch>
        </p:blipFill>
        <p:spPr>
          <a:xfrm>
            <a:off x="15840718" y="3008741"/>
            <a:ext cx="5239909" cy="5591749"/>
          </a:xfrm>
          <a:prstGeom prst="rect">
            <a:avLst/>
          </a:prstGeom>
        </p:spPr>
      </p:pic>
      <p:pic>
        <p:nvPicPr>
          <p:cNvPr id="10" name="Рисунок 9"/>
          <p:cNvPicPr>
            <a:picLocks noChangeAspect="1"/>
          </p:cNvPicPr>
          <p:nvPr/>
        </p:nvPicPr>
        <p:blipFill>
          <a:blip r:embed="rId6"/>
          <a:stretch>
            <a:fillRect/>
          </a:stretch>
        </p:blipFill>
        <p:spPr>
          <a:xfrm>
            <a:off x="15840718" y="9012303"/>
            <a:ext cx="6759542" cy="3379771"/>
          </a:xfrm>
          <a:prstGeom prst="rect">
            <a:avLst/>
          </a:prstGeom>
        </p:spPr>
      </p:pic>
      <p:pic>
        <p:nvPicPr>
          <p:cNvPr id="4" name="Рисунок 3"/>
          <p:cNvPicPr>
            <a:picLocks noChangeAspect="1"/>
          </p:cNvPicPr>
          <p:nvPr/>
        </p:nvPicPr>
        <p:blipFill>
          <a:blip r:embed="rId7"/>
          <a:stretch>
            <a:fillRect/>
          </a:stretch>
        </p:blipFill>
        <p:spPr>
          <a:xfrm>
            <a:off x="9672785" y="7221069"/>
            <a:ext cx="4372232" cy="5171005"/>
          </a:xfrm>
          <a:prstGeom prst="rect">
            <a:avLst/>
          </a:prstGeom>
        </p:spPr>
      </p:pic>
      <p:sp>
        <p:nvSpPr>
          <p:cNvPr id="8" name="Стрелка вправо 7"/>
          <p:cNvSpPr/>
          <p:nvPr/>
        </p:nvSpPr>
        <p:spPr>
          <a:xfrm>
            <a:off x="8537704" y="3880889"/>
            <a:ext cx="6950704" cy="1143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TextBox 10">
            <a:extLst>
              <a:ext uri="{FF2B5EF4-FFF2-40B4-BE49-F238E27FC236}">
                <a16:creationId xmlns:a16="http://schemas.microsoft.com/office/drawing/2014/main" id="{1EF6BA57-5DCE-4044-B53B-912B462CD981}"/>
              </a:ext>
            </a:extLst>
          </p:cNvPr>
          <p:cNvSpPr txBox="1"/>
          <p:nvPr/>
        </p:nvSpPr>
        <p:spPr>
          <a:xfrm>
            <a:off x="8386743" y="5247178"/>
            <a:ext cx="6847814" cy="1825333"/>
          </a:xfrm>
          <a:prstGeom prst="rect">
            <a:avLst/>
          </a:prstGeom>
          <a:noFill/>
        </p:spPr>
        <p:txBody>
          <a:bodyPr wrap="square" lIns="50400" tIns="50400" rIns="50400" bIns="50400" rtlCol="0">
            <a:spAutoFit/>
          </a:bodyPr>
          <a:lstStyle/>
          <a:p>
            <a:pPr marL="457200" indent="-457200">
              <a:buFont typeface="Arial" panose="020B0604020202020204" pitchFamily="34" charset="0"/>
              <a:buChar char="•"/>
            </a:pPr>
            <a:r>
              <a:rPr lang="ru-RU" sz="2800" dirty="0">
                <a:highlight>
                  <a:srgbClr val="EAE8E9"/>
                </a:highlight>
              </a:rPr>
              <a:t>Обрезаем сетку в пределах целевой </a:t>
            </a:r>
            <a:r>
              <a:rPr lang="ru-RU" sz="2800" dirty="0" err="1">
                <a:highlight>
                  <a:srgbClr val="EAE8E9"/>
                </a:highlight>
              </a:rPr>
              <a:t>нефтенасыщенного</a:t>
            </a:r>
            <a:r>
              <a:rPr lang="ru-RU" sz="2800" dirty="0">
                <a:highlight>
                  <a:srgbClr val="EAE8E9"/>
                </a:highlight>
              </a:rPr>
              <a:t> контура</a:t>
            </a:r>
          </a:p>
          <a:p>
            <a:pPr marL="457200" indent="-457200">
              <a:buFont typeface="Arial" panose="020B0604020202020204" pitchFamily="34" charset="0"/>
              <a:buChar char="•"/>
            </a:pPr>
            <a:r>
              <a:rPr lang="ru-RU" sz="2800" dirty="0">
                <a:highlight>
                  <a:srgbClr val="EAE8E9"/>
                </a:highlight>
              </a:rPr>
              <a:t>Обрезаем залежь по глубине</a:t>
            </a:r>
          </a:p>
          <a:p>
            <a:pPr marL="457200" indent="-457200">
              <a:buFont typeface="Arial" panose="020B0604020202020204" pitchFamily="34" charset="0"/>
              <a:buChar char="•"/>
            </a:pPr>
            <a:endParaRPr lang="en-US" sz="2800" dirty="0">
              <a:highlight>
                <a:srgbClr val="EAE8E9"/>
              </a:highlight>
            </a:endParaRPr>
          </a:p>
        </p:txBody>
      </p:sp>
      <p:sp>
        <p:nvSpPr>
          <p:cNvPr id="9" name="Прямоугольник 8"/>
          <p:cNvSpPr/>
          <p:nvPr/>
        </p:nvSpPr>
        <p:spPr>
          <a:xfrm>
            <a:off x="1289957" y="2721977"/>
            <a:ext cx="6858000" cy="9875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TextBox 11">
            <a:extLst>
              <a:ext uri="{FF2B5EF4-FFF2-40B4-BE49-F238E27FC236}">
                <a16:creationId xmlns:a16="http://schemas.microsoft.com/office/drawing/2014/main" id="{1EF6BA57-5DCE-4044-B53B-912B462CD981}"/>
              </a:ext>
            </a:extLst>
          </p:cNvPr>
          <p:cNvSpPr txBox="1"/>
          <p:nvPr/>
        </p:nvSpPr>
        <p:spPr>
          <a:xfrm>
            <a:off x="2975430" y="2742405"/>
            <a:ext cx="4335890" cy="532672"/>
          </a:xfrm>
          <a:prstGeom prst="rect">
            <a:avLst/>
          </a:prstGeom>
          <a:noFill/>
        </p:spPr>
        <p:txBody>
          <a:bodyPr wrap="square" lIns="50400" tIns="50400" rIns="50400" bIns="50400" rtlCol="0">
            <a:spAutoFit/>
          </a:bodyPr>
          <a:lstStyle/>
          <a:p>
            <a:r>
              <a:rPr lang="ru-RU" sz="2800" b="1" dirty="0">
                <a:highlight>
                  <a:srgbClr val="EAE8E9"/>
                </a:highlight>
              </a:rPr>
              <a:t>ИСХОДНАЯ МОДЕЛЬ</a:t>
            </a:r>
          </a:p>
        </p:txBody>
      </p:sp>
      <p:sp>
        <p:nvSpPr>
          <p:cNvPr id="15" name="Прямоугольник 14"/>
          <p:cNvSpPr/>
          <p:nvPr/>
        </p:nvSpPr>
        <p:spPr>
          <a:xfrm>
            <a:off x="15742259" y="2802588"/>
            <a:ext cx="7134069" cy="9875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TextBox 15">
            <a:extLst>
              <a:ext uri="{FF2B5EF4-FFF2-40B4-BE49-F238E27FC236}">
                <a16:creationId xmlns:a16="http://schemas.microsoft.com/office/drawing/2014/main" id="{1EF6BA57-5DCE-4044-B53B-912B462CD981}"/>
              </a:ext>
            </a:extLst>
          </p:cNvPr>
          <p:cNvSpPr txBox="1"/>
          <p:nvPr/>
        </p:nvSpPr>
        <p:spPr>
          <a:xfrm>
            <a:off x="17427733" y="2823016"/>
            <a:ext cx="4335890" cy="532672"/>
          </a:xfrm>
          <a:prstGeom prst="rect">
            <a:avLst/>
          </a:prstGeom>
          <a:noFill/>
        </p:spPr>
        <p:txBody>
          <a:bodyPr wrap="square" lIns="50400" tIns="50400" rIns="50400" bIns="50400" rtlCol="0">
            <a:spAutoFit/>
          </a:bodyPr>
          <a:lstStyle/>
          <a:p>
            <a:r>
              <a:rPr lang="ru-RU" sz="2800" b="1" dirty="0">
                <a:highlight>
                  <a:srgbClr val="EAE8E9"/>
                </a:highlight>
              </a:rPr>
              <a:t>РАБОЧАЯ МОДЕЛЬ</a:t>
            </a:r>
          </a:p>
        </p:txBody>
      </p:sp>
    </p:spTree>
    <p:extLst>
      <p:ext uri="{BB962C8B-B14F-4D97-AF65-F5344CB8AC3E}">
        <p14:creationId xmlns:p14="http://schemas.microsoft.com/office/powerpoint/2010/main" val="922632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Оптимизация скорости расчета и количества расчетных вариантов</a:t>
            </a:r>
          </a:p>
        </p:txBody>
      </p:sp>
      <p:sp>
        <p:nvSpPr>
          <p:cNvPr id="6" name="Номер слайда 5">
            <a:extLst>
              <a:ext uri="{FF2B5EF4-FFF2-40B4-BE49-F238E27FC236}">
                <a16:creationId xmlns:a16="http://schemas.microsoft.com/office/drawing/2014/main" id="{BDD1593A-E2F2-4C91-89D6-4F86158014C6}"/>
              </a:ext>
            </a:extLst>
          </p:cNvPr>
          <p:cNvSpPr>
            <a:spLocks noGrp="1"/>
          </p:cNvSpPr>
          <p:nvPr>
            <p:ph type="sldNum" sz="quarter" idx="10"/>
          </p:nvPr>
        </p:nvSpPr>
        <p:spPr/>
        <p:txBody>
          <a:bodyPr/>
          <a:lstStyle/>
          <a:p>
            <a:fld id="{D977F6D6-9B5F-484A-9E89-3E1DE07AA3A3}" type="slidenum">
              <a:rPr lang="ru-RU" smtClean="0"/>
              <a:pPr/>
              <a:t>6</a:t>
            </a:fld>
            <a:endParaRPr lang="ru-RU" dirty="0"/>
          </a:p>
        </p:txBody>
      </p:sp>
      <p:pic>
        <p:nvPicPr>
          <p:cNvPr id="4" name="Рисунок 3"/>
          <p:cNvPicPr>
            <a:picLocks noChangeAspect="1"/>
          </p:cNvPicPr>
          <p:nvPr/>
        </p:nvPicPr>
        <p:blipFill>
          <a:blip r:embed="rId3"/>
          <a:stretch>
            <a:fillRect/>
          </a:stretch>
        </p:blipFill>
        <p:spPr>
          <a:xfrm>
            <a:off x="814388" y="3213796"/>
            <a:ext cx="9581787" cy="9268913"/>
          </a:xfrm>
          <a:prstGeom prst="rect">
            <a:avLst/>
          </a:prstGeom>
        </p:spPr>
      </p:pic>
      <p:sp>
        <p:nvSpPr>
          <p:cNvPr id="11" name="Стрелка: вправо 2">
            <a:extLst>
              <a:ext uri="{FF2B5EF4-FFF2-40B4-BE49-F238E27FC236}">
                <a16:creationId xmlns:a16="http://schemas.microsoft.com/office/drawing/2014/main" id="{8935A460-A770-465A-B427-7430D778742E}"/>
              </a:ext>
            </a:extLst>
          </p:cNvPr>
          <p:cNvSpPr/>
          <p:nvPr/>
        </p:nvSpPr>
        <p:spPr>
          <a:xfrm rot="16200000">
            <a:off x="6527833" y="7014565"/>
            <a:ext cx="8717457" cy="1399140"/>
          </a:xfrm>
          <a:prstGeom prst="rightArrow">
            <a:avLst/>
          </a:prstGeom>
          <a:solidFill>
            <a:srgbClr val="7DFE7D"/>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ru-RU" b="1" dirty="0">
                <a:solidFill>
                  <a:schemeClr val="tx1"/>
                </a:solidFill>
              </a:rPr>
              <a:t>Исходная модель</a:t>
            </a:r>
          </a:p>
        </p:txBody>
      </p:sp>
      <p:sp>
        <p:nvSpPr>
          <p:cNvPr id="14" name="TextBox 13">
            <a:extLst>
              <a:ext uri="{FF2B5EF4-FFF2-40B4-BE49-F238E27FC236}">
                <a16:creationId xmlns:a16="http://schemas.microsoft.com/office/drawing/2014/main" id="{2008EBAB-9D55-4703-921D-EAEB1E6C5A55}"/>
              </a:ext>
            </a:extLst>
          </p:cNvPr>
          <p:cNvSpPr txBox="1"/>
          <p:nvPr/>
        </p:nvSpPr>
        <p:spPr>
          <a:xfrm>
            <a:off x="10548247" y="2721977"/>
            <a:ext cx="1790700" cy="655782"/>
          </a:xfrm>
          <a:prstGeom prst="rect">
            <a:avLst/>
          </a:prstGeom>
          <a:noFill/>
        </p:spPr>
        <p:txBody>
          <a:bodyPr wrap="square" lIns="50400" tIns="50400" rIns="50400" bIns="50400" rtlCol="0">
            <a:spAutoFit/>
          </a:bodyPr>
          <a:lstStyle/>
          <a:p>
            <a:pPr algn="l"/>
            <a:r>
              <a:rPr lang="ru-RU" b="1" dirty="0"/>
              <a:t>29 мин</a:t>
            </a:r>
          </a:p>
        </p:txBody>
      </p:sp>
      <p:graphicFrame>
        <p:nvGraphicFramePr>
          <p:cNvPr id="9" name="Таблица 8"/>
          <p:cNvGraphicFramePr>
            <a:graphicFrameLocks noGrp="1"/>
          </p:cNvGraphicFramePr>
          <p:nvPr>
            <p:extLst>
              <p:ext uri="{D42A27DB-BD31-4B8C-83A1-F6EECF244321}">
                <p14:modId xmlns:p14="http://schemas.microsoft.com/office/powerpoint/2010/main" val="1614493617"/>
              </p:ext>
            </p:extLst>
          </p:nvPr>
        </p:nvGraphicFramePr>
        <p:xfrm>
          <a:off x="15828101" y="2721975"/>
          <a:ext cx="7848961" cy="9350888"/>
        </p:xfrm>
        <a:graphic>
          <a:graphicData uri="http://schemas.openxmlformats.org/drawingml/2006/table">
            <a:tbl>
              <a:tblPr>
                <a:tableStyleId>{793D81CF-94F2-401A-BA57-92F5A7B2D0C5}</a:tableStyleId>
              </a:tblPr>
              <a:tblGrid>
                <a:gridCol w="3549096">
                  <a:extLst>
                    <a:ext uri="{9D8B030D-6E8A-4147-A177-3AD203B41FA5}">
                      <a16:colId xmlns:a16="http://schemas.microsoft.com/office/drawing/2014/main" val="73601480"/>
                    </a:ext>
                  </a:extLst>
                </a:gridCol>
                <a:gridCol w="4299865">
                  <a:extLst>
                    <a:ext uri="{9D8B030D-6E8A-4147-A177-3AD203B41FA5}">
                      <a16:colId xmlns:a16="http://schemas.microsoft.com/office/drawing/2014/main" val="2657084517"/>
                    </a:ext>
                  </a:extLst>
                </a:gridCol>
              </a:tblGrid>
              <a:tr h="2516176">
                <a:tc>
                  <a:txBody>
                    <a:bodyPr/>
                    <a:lstStyle/>
                    <a:p>
                      <a:pPr algn="ctr" fontAlgn="b"/>
                      <a:r>
                        <a:rPr lang="ru-RU" sz="3200" b="1" u="none" strike="noStrike" dirty="0">
                          <a:effectLst/>
                        </a:rPr>
                        <a:t>Количество расчетов</a:t>
                      </a:r>
                      <a:endParaRPr lang="ru-RU" sz="32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ru-RU" sz="3200" b="1" u="none" strike="noStrike" dirty="0">
                          <a:effectLst/>
                        </a:rPr>
                        <a:t>Сэкономленное время, ч.</a:t>
                      </a:r>
                      <a:endParaRPr lang="ru-RU" sz="32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40461569"/>
                  </a:ext>
                </a:extLst>
              </a:tr>
              <a:tr h="1708678">
                <a:tc>
                  <a:txBody>
                    <a:bodyPr/>
                    <a:lstStyle/>
                    <a:p>
                      <a:pPr algn="ctr" fontAlgn="b"/>
                      <a:r>
                        <a:rPr lang="ru-RU" sz="3600" u="none" strike="noStrike" dirty="0">
                          <a:solidFill>
                            <a:schemeClr val="bg1">
                              <a:lumMod val="50000"/>
                            </a:schemeClr>
                          </a:solidFill>
                          <a:effectLst/>
                        </a:rPr>
                        <a:t>10</a:t>
                      </a:r>
                      <a:endParaRPr lang="ru-RU" sz="3600" b="0" i="0" u="none" strike="noStrike" dirty="0">
                        <a:solidFill>
                          <a:schemeClr val="bg1">
                            <a:lumMod val="50000"/>
                          </a:schemeClr>
                        </a:solidFill>
                        <a:effectLst/>
                        <a:latin typeface="Calibri" panose="020F0502020204030204" pitchFamily="34" charset="0"/>
                      </a:endParaRPr>
                    </a:p>
                  </a:txBody>
                  <a:tcPr marL="7620" marR="7620" marT="7620" marB="0" anchor="ctr"/>
                </a:tc>
                <a:tc>
                  <a:txBody>
                    <a:bodyPr/>
                    <a:lstStyle/>
                    <a:p>
                      <a:pPr algn="ctr" fontAlgn="b"/>
                      <a:r>
                        <a:rPr lang="ru-RU" sz="3600" u="none" strike="noStrike" dirty="0">
                          <a:solidFill>
                            <a:schemeClr val="bg1">
                              <a:lumMod val="50000"/>
                            </a:schemeClr>
                          </a:solidFill>
                          <a:effectLst/>
                        </a:rPr>
                        <a:t>3.7</a:t>
                      </a:r>
                      <a:endParaRPr lang="ru-RU" sz="3600" b="0" i="0" u="none" strike="noStrike" dirty="0">
                        <a:solidFill>
                          <a:schemeClr val="bg1">
                            <a:lumMod val="50000"/>
                          </a:schemeClr>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19149798"/>
                  </a:ext>
                </a:extLst>
              </a:tr>
              <a:tr h="1708678">
                <a:tc>
                  <a:txBody>
                    <a:bodyPr/>
                    <a:lstStyle/>
                    <a:p>
                      <a:pPr algn="ctr" fontAlgn="b"/>
                      <a:r>
                        <a:rPr lang="ru-RU" sz="4800" b="1" u="none" strike="noStrike" dirty="0">
                          <a:effectLst/>
                        </a:rPr>
                        <a:t>50</a:t>
                      </a:r>
                      <a:endParaRPr lang="ru-RU" sz="4800" b="1" i="0" u="none" strike="noStrike" dirty="0">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ru-RU" sz="4800" b="1" u="none" strike="noStrike" dirty="0" smtClean="0">
                          <a:effectLst/>
                        </a:rPr>
                        <a:t>18.3</a:t>
                      </a:r>
                      <a:r>
                        <a:rPr lang="ru-RU" sz="4800" b="1" u="none" strike="noStrike" baseline="0" dirty="0" smtClean="0">
                          <a:effectLst/>
                        </a:rPr>
                        <a:t> или 2.2 рабочих дня</a:t>
                      </a:r>
                      <a:endParaRPr lang="ru-RU" sz="4800" b="1" i="0" u="none" strike="noStrike" dirty="0">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248780616"/>
                  </a:ext>
                </a:extLst>
              </a:tr>
              <a:tr h="1708678">
                <a:tc>
                  <a:txBody>
                    <a:bodyPr/>
                    <a:lstStyle/>
                    <a:p>
                      <a:pPr algn="ctr" fontAlgn="b"/>
                      <a:r>
                        <a:rPr lang="ru-RU" sz="3200" u="none" strike="noStrike" dirty="0">
                          <a:solidFill>
                            <a:schemeClr val="bg1">
                              <a:lumMod val="50000"/>
                            </a:schemeClr>
                          </a:solidFill>
                          <a:effectLst/>
                        </a:rPr>
                        <a:t>100</a:t>
                      </a:r>
                      <a:endParaRPr lang="ru-RU" sz="3200" b="0" i="0" u="none" strike="noStrike" dirty="0">
                        <a:solidFill>
                          <a:schemeClr val="bg1">
                            <a:lumMod val="50000"/>
                          </a:schemeClr>
                        </a:solidFill>
                        <a:effectLst/>
                        <a:latin typeface="Calibri" panose="020F0502020204030204" pitchFamily="34" charset="0"/>
                      </a:endParaRPr>
                    </a:p>
                  </a:txBody>
                  <a:tcPr marL="7620" marR="7620" marT="7620" marB="0" anchor="ctr"/>
                </a:tc>
                <a:tc>
                  <a:txBody>
                    <a:bodyPr/>
                    <a:lstStyle/>
                    <a:p>
                      <a:pPr algn="ctr" fontAlgn="b"/>
                      <a:r>
                        <a:rPr lang="ru-RU" sz="3200" u="none" strike="noStrike" dirty="0">
                          <a:solidFill>
                            <a:schemeClr val="bg1">
                              <a:lumMod val="50000"/>
                            </a:schemeClr>
                          </a:solidFill>
                          <a:effectLst/>
                        </a:rPr>
                        <a:t>36.7</a:t>
                      </a:r>
                      <a:endParaRPr lang="ru-RU" sz="3200" b="0" i="0" u="none" strike="noStrike" dirty="0">
                        <a:solidFill>
                          <a:schemeClr val="bg1">
                            <a:lumMod val="50000"/>
                          </a:schemeClr>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748465555"/>
                  </a:ext>
                </a:extLst>
              </a:tr>
              <a:tr h="1708678">
                <a:tc>
                  <a:txBody>
                    <a:bodyPr/>
                    <a:lstStyle/>
                    <a:p>
                      <a:pPr algn="ctr" fontAlgn="b"/>
                      <a:r>
                        <a:rPr lang="ru-RU" sz="3200" u="none" strike="noStrike">
                          <a:solidFill>
                            <a:schemeClr val="bg1">
                              <a:lumMod val="50000"/>
                            </a:schemeClr>
                          </a:solidFill>
                          <a:effectLst/>
                        </a:rPr>
                        <a:t>200</a:t>
                      </a:r>
                      <a:endParaRPr lang="ru-RU" sz="3200" b="0" i="0" u="none" strike="noStrike">
                        <a:solidFill>
                          <a:schemeClr val="bg1">
                            <a:lumMod val="50000"/>
                          </a:schemeClr>
                        </a:solidFill>
                        <a:effectLst/>
                        <a:latin typeface="Calibri" panose="020F0502020204030204" pitchFamily="34" charset="0"/>
                      </a:endParaRPr>
                    </a:p>
                  </a:txBody>
                  <a:tcPr marL="7620" marR="7620" marT="7620" marB="0" anchor="ctr"/>
                </a:tc>
                <a:tc>
                  <a:txBody>
                    <a:bodyPr/>
                    <a:lstStyle/>
                    <a:p>
                      <a:pPr algn="ctr" fontAlgn="b"/>
                      <a:r>
                        <a:rPr lang="ru-RU" sz="3200" u="none" strike="noStrike" dirty="0">
                          <a:solidFill>
                            <a:schemeClr val="bg1">
                              <a:lumMod val="50000"/>
                            </a:schemeClr>
                          </a:solidFill>
                          <a:effectLst/>
                        </a:rPr>
                        <a:t>73.3</a:t>
                      </a:r>
                      <a:endParaRPr lang="ru-RU" sz="3200" b="0" i="0" u="none" strike="noStrike" dirty="0">
                        <a:solidFill>
                          <a:schemeClr val="bg1">
                            <a:lumMod val="50000"/>
                          </a:schemeClr>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291920703"/>
                  </a:ext>
                </a:extLst>
              </a:tr>
            </a:tbl>
          </a:graphicData>
        </a:graphic>
      </p:graphicFrame>
      <p:sp>
        <p:nvSpPr>
          <p:cNvPr id="16" name="Стрелка: вправо 2">
            <a:extLst>
              <a:ext uri="{FF2B5EF4-FFF2-40B4-BE49-F238E27FC236}">
                <a16:creationId xmlns:a16="http://schemas.microsoft.com/office/drawing/2014/main" id="{8935A460-A770-465A-B427-7430D778742E}"/>
              </a:ext>
            </a:extLst>
          </p:cNvPr>
          <p:cNvSpPr/>
          <p:nvPr/>
        </p:nvSpPr>
        <p:spPr>
          <a:xfrm rot="16200000">
            <a:off x="10009385" y="8696603"/>
            <a:ext cx="4662463" cy="2090057"/>
          </a:xfrm>
          <a:prstGeom prst="rightArrow">
            <a:avLst/>
          </a:prstGeom>
          <a:solidFill>
            <a:srgbClr val="FFC158"/>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ru-RU" sz="3200" b="1" dirty="0">
                <a:solidFill>
                  <a:schemeClr val="tx1"/>
                </a:solidFill>
              </a:rPr>
              <a:t> Модель «ничего лишнего»</a:t>
            </a:r>
          </a:p>
        </p:txBody>
      </p:sp>
      <p:sp>
        <p:nvSpPr>
          <p:cNvPr id="17" name="Стрелка: вправо 2">
            <a:extLst>
              <a:ext uri="{FF2B5EF4-FFF2-40B4-BE49-F238E27FC236}">
                <a16:creationId xmlns:a16="http://schemas.microsoft.com/office/drawing/2014/main" id="{8935A460-A770-465A-B427-7430D778742E}"/>
              </a:ext>
            </a:extLst>
          </p:cNvPr>
          <p:cNvSpPr/>
          <p:nvPr/>
        </p:nvSpPr>
        <p:spPr>
          <a:xfrm rot="16200000">
            <a:off x="12811006" y="9588611"/>
            <a:ext cx="2768348" cy="2200156"/>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ru-RU" sz="2400" b="1" dirty="0">
                <a:solidFill>
                  <a:schemeClr val="bg1"/>
                </a:solidFill>
              </a:rPr>
              <a:t>Укрупненная</a:t>
            </a:r>
          </a:p>
        </p:txBody>
      </p:sp>
      <p:sp>
        <p:nvSpPr>
          <p:cNvPr id="18" name="TextBox 17">
            <a:extLst>
              <a:ext uri="{FF2B5EF4-FFF2-40B4-BE49-F238E27FC236}">
                <a16:creationId xmlns:a16="http://schemas.microsoft.com/office/drawing/2014/main" id="{2008EBAB-9D55-4703-921D-EAEB1E6C5A55}"/>
              </a:ext>
            </a:extLst>
          </p:cNvPr>
          <p:cNvSpPr txBox="1"/>
          <p:nvPr/>
        </p:nvSpPr>
        <p:spPr>
          <a:xfrm>
            <a:off x="11731180" y="6557000"/>
            <a:ext cx="1790700" cy="655782"/>
          </a:xfrm>
          <a:prstGeom prst="rect">
            <a:avLst/>
          </a:prstGeom>
          <a:noFill/>
        </p:spPr>
        <p:txBody>
          <a:bodyPr wrap="square" lIns="50400" tIns="50400" rIns="50400" bIns="50400" rtlCol="0">
            <a:spAutoFit/>
          </a:bodyPr>
          <a:lstStyle/>
          <a:p>
            <a:pPr algn="l"/>
            <a:r>
              <a:rPr lang="ru-RU" b="1" dirty="0"/>
              <a:t>15 мин</a:t>
            </a:r>
          </a:p>
        </p:txBody>
      </p:sp>
      <p:sp>
        <p:nvSpPr>
          <p:cNvPr id="19" name="TextBox 18">
            <a:extLst>
              <a:ext uri="{FF2B5EF4-FFF2-40B4-BE49-F238E27FC236}">
                <a16:creationId xmlns:a16="http://schemas.microsoft.com/office/drawing/2014/main" id="{2008EBAB-9D55-4703-921D-EAEB1E6C5A55}"/>
              </a:ext>
            </a:extLst>
          </p:cNvPr>
          <p:cNvSpPr txBox="1"/>
          <p:nvPr/>
        </p:nvSpPr>
        <p:spPr>
          <a:xfrm>
            <a:off x="13711523" y="8648733"/>
            <a:ext cx="1790700" cy="655782"/>
          </a:xfrm>
          <a:prstGeom prst="rect">
            <a:avLst/>
          </a:prstGeom>
          <a:noFill/>
        </p:spPr>
        <p:txBody>
          <a:bodyPr wrap="square" lIns="50400" tIns="50400" rIns="50400" bIns="50400" rtlCol="0">
            <a:spAutoFit/>
          </a:bodyPr>
          <a:lstStyle/>
          <a:p>
            <a:pPr algn="l"/>
            <a:r>
              <a:rPr lang="ru-RU" b="1" dirty="0"/>
              <a:t>7 мин</a:t>
            </a:r>
          </a:p>
        </p:txBody>
      </p:sp>
    </p:spTree>
    <p:extLst>
      <p:ext uri="{BB962C8B-B14F-4D97-AF65-F5344CB8AC3E}">
        <p14:creationId xmlns:p14="http://schemas.microsoft.com/office/powerpoint/2010/main" val="37551271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544757810"/>
              </p:ext>
            </p:extLst>
          </p:nvPr>
        </p:nvGraphicFramePr>
        <p:xfrm>
          <a:off x="814388" y="2229908"/>
          <a:ext cx="22790150" cy="10506866"/>
        </p:xfrm>
        <a:graphic>
          <a:graphicData uri="http://schemas.openxmlformats.org/drawingml/2006/table">
            <a:tbl>
              <a:tblPr bandRow="1">
                <a:tableStyleId>{85BE263C-DBD7-4A20-BB59-AAB30ACAA65A}</a:tableStyleId>
              </a:tblPr>
              <a:tblGrid>
                <a:gridCol w="9799871">
                  <a:extLst>
                    <a:ext uri="{9D8B030D-6E8A-4147-A177-3AD203B41FA5}">
                      <a16:colId xmlns:a16="http://schemas.microsoft.com/office/drawing/2014/main" val="60674727"/>
                    </a:ext>
                  </a:extLst>
                </a:gridCol>
                <a:gridCol w="12990279">
                  <a:extLst>
                    <a:ext uri="{9D8B030D-6E8A-4147-A177-3AD203B41FA5}">
                      <a16:colId xmlns:a16="http://schemas.microsoft.com/office/drawing/2014/main" val="2007207076"/>
                    </a:ext>
                  </a:extLst>
                </a:gridCol>
              </a:tblGrid>
              <a:tr h="3304618">
                <a:tc>
                  <a:txBody>
                    <a:bodyPr/>
                    <a:lstStyle/>
                    <a:p>
                      <a:pPr algn="ctr"/>
                      <a:r>
                        <a:rPr lang="ru-RU" sz="5400" b="1" dirty="0"/>
                        <a:t>Интегральная адаптация</a:t>
                      </a:r>
                    </a:p>
                  </a:txBody>
                  <a:tcPr anchor="ctr"/>
                </a:tc>
                <a:tc>
                  <a:txBody>
                    <a:bodyPr/>
                    <a:lstStyle/>
                    <a:p>
                      <a:pPr marL="571500" indent="-571500" algn="l">
                        <a:spcAft>
                          <a:spcPts val="1200"/>
                        </a:spcAft>
                        <a:buFont typeface="Arial" panose="020B0604020202020204" pitchFamily="34" charset="0"/>
                        <a:buChar char="•"/>
                      </a:pPr>
                      <a:r>
                        <a:rPr lang="ru-RU" sz="3200" dirty="0"/>
                        <a:t>Адаптация давления </a:t>
                      </a:r>
                      <a:r>
                        <a:rPr lang="ru-RU" sz="3200" baseline="0" dirty="0"/>
                        <a:t> </a:t>
                      </a:r>
                      <a:r>
                        <a:rPr lang="ru-RU" sz="3200" dirty="0"/>
                        <a:t>-</a:t>
                      </a:r>
                      <a:r>
                        <a:rPr lang="en-US" sz="3200" dirty="0"/>
                        <a:t>&gt;</a:t>
                      </a:r>
                      <a:r>
                        <a:rPr lang="ru-RU" sz="3200" dirty="0" err="1"/>
                        <a:t>аквифер</a:t>
                      </a:r>
                      <a:r>
                        <a:rPr lang="ru-RU" sz="3200" dirty="0"/>
                        <a:t>, поровый </a:t>
                      </a:r>
                      <a:r>
                        <a:rPr lang="ru-RU" sz="3200" dirty="0" err="1"/>
                        <a:t>обьем</a:t>
                      </a:r>
                      <a:endParaRPr lang="ru-RU" sz="3200" dirty="0"/>
                    </a:p>
                    <a:p>
                      <a:pPr marL="571500" indent="-571500" algn="l">
                        <a:spcAft>
                          <a:spcPts val="1200"/>
                        </a:spcAft>
                        <a:buFont typeface="Arial" panose="020B0604020202020204" pitchFamily="34" charset="0"/>
                        <a:buChar char="•"/>
                      </a:pPr>
                      <a:r>
                        <a:rPr lang="ru-RU" sz="3200" dirty="0"/>
                        <a:t>Адаптация отборов жидкости </a:t>
                      </a:r>
                      <a:r>
                        <a:rPr lang="ru-RU" sz="3200" baseline="0" dirty="0"/>
                        <a:t> </a:t>
                      </a:r>
                      <a:r>
                        <a:rPr lang="ru-RU" sz="3200" dirty="0"/>
                        <a:t>-</a:t>
                      </a:r>
                      <a:r>
                        <a:rPr lang="en-US" sz="3200" dirty="0"/>
                        <a:t>&gt; </a:t>
                      </a:r>
                      <a:r>
                        <a:rPr lang="ru-RU" sz="3200" dirty="0"/>
                        <a:t>проницаемость</a:t>
                      </a:r>
                    </a:p>
                    <a:p>
                      <a:pPr marL="571500" indent="-571500">
                        <a:spcAft>
                          <a:spcPts val="1200"/>
                        </a:spcAft>
                        <a:buFont typeface="Arial" panose="020B0604020202020204" pitchFamily="34" charset="0"/>
                        <a:buChar char="•"/>
                      </a:pPr>
                      <a:r>
                        <a:rPr lang="ru-RU" sz="3200" dirty="0"/>
                        <a:t>Адаптация обводнения </a:t>
                      </a:r>
                      <a:r>
                        <a:rPr lang="ru-RU" sz="3200" baseline="0" dirty="0"/>
                        <a:t> </a:t>
                      </a:r>
                      <a:r>
                        <a:rPr lang="ru-RU" sz="3200" dirty="0"/>
                        <a:t>-</a:t>
                      </a:r>
                      <a:r>
                        <a:rPr lang="en-US" sz="3200" dirty="0"/>
                        <a:t>&gt; </a:t>
                      </a:r>
                      <a:r>
                        <a:rPr lang="ru-RU" sz="3200" dirty="0"/>
                        <a:t>ОФП</a:t>
                      </a:r>
                    </a:p>
                    <a:p>
                      <a:endParaRPr lang="ru-RU" dirty="0"/>
                    </a:p>
                  </a:txBody>
                  <a:tcPr anchor="ctr"/>
                </a:tc>
                <a:extLst>
                  <a:ext uri="{0D108BD9-81ED-4DB2-BD59-A6C34878D82A}">
                    <a16:rowId xmlns:a16="http://schemas.microsoft.com/office/drawing/2014/main" val="710483070"/>
                  </a:ext>
                </a:extLst>
              </a:tr>
              <a:tr h="7202248">
                <a:tc>
                  <a:txBody>
                    <a:bodyPr/>
                    <a:lstStyle/>
                    <a:p>
                      <a:pPr marL="0" algn="ctr" defTabSz="914400" rtl="0" eaLnBrk="1" latinLnBrk="0" hangingPunct="1"/>
                      <a:r>
                        <a:rPr lang="ru-RU" sz="5400" b="1" kern="1200" dirty="0" err="1">
                          <a:solidFill>
                            <a:schemeClr val="dk1"/>
                          </a:solidFill>
                          <a:latin typeface="+mn-lt"/>
                          <a:ea typeface="+mn-ea"/>
                          <a:cs typeface="+mn-cs"/>
                        </a:rPr>
                        <a:t>Поскважинная</a:t>
                      </a:r>
                      <a:r>
                        <a:rPr lang="ru-RU" sz="5400" b="1" kern="1200" dirty="0">
                          <a:solidFill>
                            <a:schemeClr val="dk1"/>
                          </a:solidFill>
                          <a:latin typeface="+mn-lt"/>
                          <a:ea typeface="+mn-ea"/>
                          <a:cs typeface="+mn-cs"/>
                        </a:rPr>
                        <a:t> адаптация</a:t>
                      </a:r>
                    </a:p>
                  </a:txBody>
                  <a:tcPr anchor="ctr"/>
                </a:tc>
                <a:tc>
                  <a:txBody>
                    <a:bodyPr/>
                    <a:lstStyle/>
                    <a:p>
                      <a:endParaRPr lang="ru-RU" dirty="0"/>
                    </a:p>
                  </a:txBody>
                  <a:tcPr/>
                </a:tc>
                <a:extLst>
                  <a:ext uri="{0D108BD9-81ED-4DB2-BD59-A6C34878D82A}">
                    <a16:rowId xmlns:a16="http://schemas.microsoft.com/office/drawing/2014/main" val="1513422977"/>
                  </a:ext>
                </a:extLst>
              </a:tr>
            </a:tbl>
          </a:graphicData>
        </a:graphic>
      </p:graphicFrame>
      <p:sp>
        <p:nvSpPr>
          <p:cNvPr id="3" name="Номер слайда 2"/>
          <p:cNvSpPr>
            <a:spLocks noGrp="1"/>
          </p:cNvSpPr>
          <p:nvPr>
            <p:ph type="sldNum" sz="quarter" idx="10"/>
          </p:nvPr>
        </p:nvSpPr>
        <p:spPr/>
        <p:txBody>
          <a:bodyPr/>
          <a:lstStyle/>
          <a:p>
            <a:fld id="{238F2080-8732-F241-B794-C04EF36FE9FF}" type="slidenum">
              <a:rPr lang="ru-RU" smtClean="0"/>
              <a:t>7</a:t>
            </a:fld>
            <a:endParaRPr lang="ru-RU" dirty="0"/>
          </a:p>
        </p:txBody>
      </p:sp>
      <p:sp>
        <p:nvSpPr>
          <p:cNvPr id="5" name="Заголовок 4">
            <a:extLst>
              <a:ext uri="{FF2B5EF4-FFF2-40B4-BE49-F238E27FC236}">
                <a16:creationId xmlns:a16="http://schemas.microsoft.com/office/drawing/2014/main" id="{D648B034-2742-499E-84AB-4179B29EE12F}"/>
              </a:ext>
            </a:extLst>
          </p:cNvPr>
          <p:cNvSpPr>
            <a:spLocks noGrp="1"/>
          </p:cNvSpPr>
          <p:nvPr>
            <p:ph type="title"/>
          </p:nvPr>
        </p:nvSpPr>
        <p:spPr>
          <a:xfrm>
            <a:off x="814388" y="736600"/>
            <a:ext cx="22790150" cy="1043581"/>
          </a:xfrm>
        </p:spPr>
        <p:txBody>
          <a:bodyPr/>
          <a:lstStyle/>
          <a:p>
            <a:r>
              <a:rPr lang="ru-RU" b="1" dirty="0"/>
              <a:t>Типовой рабочий процесс</a:t>
            </a:r>
            <a:endParaRPr lang="ru-RU" dirty="0"/>
          </a:p>
        </p:txBody>
      </p:sp>
      <p:graphicFrame>
        <p:nvGraphicFramePr>
          <p:cNvPr id="4" name="Схема 3">
            <a:extLst>
              <a:ext uri="{FF2B5EF4-FFF2-40B4-BE49-F238E27FC236}">
                <a16:creationId xmlns:a16="http://schemas.microsoft.com/office/drawing/2014/main" id="{1417B744-200D-4CE0-9A97-2F9BC8E95195}"/>
              </a:ext>
            </a:extLst>
          </p:cNvPr>
          <p:cNvGraphicFramePr/>
          <p:nvPr>
            <p:extLst>
              <p:ext uri="{D42A27DB-BD31-4B8C-83A1-F6EECF244321}">
                <p14:modId xmlns:p14="http://schemas.microsoft.com/office/powerpoint/2010/main" val="4144303460"/>
              </p:ext>
            </p:extLst>
          </p:nvPr>
        </p:nvGraphicFramePr>
        <p:xfrm>
          <a:off x="10913620" y="5290457"/>
          <a:ext cx="12154592" cy="70917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extBox 1"/>
          <p:cNvSpPr txBox="1"/>
          <p:nvPr/>
        </p:nvSpPr>
        <p:spPr>
          <a:xfrm>
            <a:off x="26091016" y="2919814"/>
            <a:ext cx="12576716" cy="6595870"/>
          </a:xfrm>
          <a:prstGeom prst="rect">
            <a:avLst/>
          </a:prstGeom>
          <a:noFill/>
        </p:spPr>
        <p:txBody>
          <a:bodyPr wrap="square" lIns="50400" tIns="50400" rIns="50400" bIns="50400" rtlCol="0">
            <a:spAutoFit/>
          </a:bodyPr>
          <a:lstStyle/>
          <a:p>
            <a:pPr marL="571500" indent="-571500" algn="l">
              <a:spcAft>
                <a:spcPts val="1200"/>
              </a:spcAft>
              <a:buFont typeface="Arial" panose="020B0604020202020204" pitchFamily="34" charset="0"/>
              <a:buChar char="•"/>
            </a:pPr>
            <a:r>
              <a:rPr lang="ru-RU" sz="4400" dirty="0"/>
              <a:t>Адаптация давления </a:t>
            </a:r>
          </a:p>
          <a:p>
            <a:pPr algn="l">
              <a:spcAft>
                <a:spcPts val="1200"/>
              </a:spcAft>
            </a:pPr>
            <a:r>
              <a:rPr lang="ru-RU" sz="4400" dirty="0"/>
              <a:t>-</a:t>
            </a:r>
            <a:r>
              <a:rPr lang="en-US" sz="4400" dirty="0"/>
              <a:t>&gt;</a:t>
            </a:r>
            <a:r>
              <a:rPr lang="ru-RU" sz="4400" dirty="0" err="1"/>
              <a:t>аквифер</a:t>
            </a:r>
            <a:r>
              <a:rPr lang="ru-RU" sz="4400" dirty="0"/>
              <a:t>, поровый </a:t>
            </a:r>
            <a:r>
              <a:rPr lang="ru-RU" sz="4400" dirty="0" err="1"/>
              <a:t>обьем</a:t>
            </a:r>
            <a:endParaRPr lang="ru-RU" sz="4400" dirty="0"/>
          </a:p>
          <a:p>
            <a:pPr marL="571500" indent="-571500" algn="l">
              <a:spcAft>
                <a:spcPts val="1200"/>
              </a:spcAft>
              <a:buFont typeface="Arial" panose="020B0604020202020204" pitchFamily="34" charset="0"/>
              <a:buChar char="•"/>
            </a:pPr>
            <a:r>
              <a:rPr lang="ru-RU" sz="4400" dirty="0"/>
              <a:t>Адаптация отборов жидкости </a:t>
            </a:r>
          </a:p>
          <a:p>
            <a:pPr algn="l">
              <a:spcAft>
                <a:spcPts val="1200"/>
              </a:spcAft>
            </a:pPr>
            <a:r>
              <a:rPr lang="ru-RU" sz="4400" dirty="0"/>
              <a:t>-</a:t>
            </a:r>
            <a:r>
              <a:rPr lang="en-US" sz="4400" dirty="0"/>
              <a:t>&gt; </a:t>
            </a:r>
            <a:r>
              <a:rPr lang="ru-RU" sz="4400" dirty="0"/>
              <a:t>проницаемость</a:t>
            </a:r>
          </a:p>
          <a:p>
            <a:pPr marL="571500" indent="-571500">
              <a:spcAft>
                <a:spcPts val="1200"/>
              </a:spcAft>
              <a:buFont typeface="Arial" panose="020B0604020202020204" pitchFamily="34" charset="0"/>
              <a:buChar char="•"/>
            </a:pPr>
            <a:r>
              <a:rPr lang="ru-RU" sz="4400" dirty="0"/>
              <a:t>Адаптация обводнения </a:t>
            </a:r>
          </a:p>
          <a:p>
            <a:pPr>
              <a:spcAft>
                <a:spcPts val="1200"/>
              </a:spcAft>
            </a:pPr>
            <a:r>
              <a:rPr lang="ru-RU" sz="4400" dirty="0"/>
              <a:t>-</a:t>
            </a:r>
            <a:r>
              <a:rPr lang="en-US" sz="4400" dirty="0"/>
              <a:t>&gt; </a:t>
            </a:r>
            <a:r>
              <a:rPr lang="ru-RU" sz="4400" dirty="0"/>
              <a:t>ОФП</a:t>
            </a:r>
          </a:p>
          <a:p>
            <a:pPr marL="571500" indent="-571500" algn="l">
              <a:spcAft>
                <a:spcPts val="1200"/>
              </a:spcAft>
              <a:buFont typeface="Arial" panose="020B0604020202020204" pitchFamily="34" charset="0"/>
              <a:buChar char="•"/>
            </a:pPr>
            <a:r>
              <a:rPr lang="ru-RU" sz="4400" dirty="0" err="1"/>
              <a:t>Поскважинная</a:t>
            </a:r>
            <a:r>
              <a:rPr lang="ru-RU" sz="4400" dirty="0"/>
              <a:t> адаптация </a:t>
            </a:r>
          </a:p>
          <a:p>
            <a:pPr algn="l">
              <a:spcAft>
                <a:spcPts val="1200"/>
              </a:spcAft>
            </a:pPr>
            <a:r>
              <a:rPr lang="ru-RU" sz="4400" dirty="0"/>
              <a:t>-</a:t>
            </a:r>
            <a:r>
              <a:rPr lang="en-US" sz="4400" dirty="0"/>
              <a:t>&gt; </a:t>
            </a:r>
            <a:r>
              <a:rPr lang="ru-RU" sz="4400" dirty="0" err="1"/>
              <a:t>мульты</a:t>
            </a:r>
            <a:r>
              <a:rPr lang="ru-RU" sz="4400" dirty="0"/>
              <a:t> и да поможет мне </a:t>
            </a:r>
            <a:r>
              <a:rPr lang="ru-RU" sz="4400" dirty="0" err="1"/>
              <a:t>Бо</a:t>
            </a:r>
            <a:r>
              <a:rPr lang="ru-RU" sz="4400" dirty="0"/>
              <a:t>!</a:t>
            </a:r>
          </a:p>
        </p:txBody>
      </p:sp>
    </p:spTree>
    <p:custDataLst>
      <p:tags r:id="rId1"/>
    </p:custDataLst>
    <p:extLst>
      <p:ext uri="{BB962C8B-B14F-4D97-AF65-F5344CB8AC3E}">
        <p14:creationId xmlns:p14="http://schemas.microsoft.com/office/powerpoint/2010/main" val="1458440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Методы планирования эксперимента и оптимизаторы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8</a:t>
            </a:fld>
            <a:endParaRPr lang="ru-RU" dirty="0"/>
          </a:p>
        </p:txBody>
      </p:sp>
      <p:graphicFrame>
        <p:nvGraphicFramePr>
          <p:cNvPr id="7" name="Схема 6"/>
          <p:cNvGraphicFramePr/>
          <p:nvPr>
            <p:extLst>
              <p:ext uri="{D42A27DB-BD31-4B8C-83A1-F6EECF244321}">
                <p14:modId xmlns:p14="http://schemas.microsoft.com/office/powerpoint/2010/main" val="1285034420"/>
              </p:ext>
            </p:extLst>
          </p:nvPr>
        </p:nvGraphicFramePr>
        <p:xfrm>
          <a:off x="1286613" y="3910234"/>
          <a:ext cx="22790150" cy="74994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E75D5ED4-4FF7-4CB7-A398-39FA3B70C43E}"/>
              </a:ext>
            </a:extLst>
          </p:cNvPr>
          <p:cNvSpPr txBox="1"/>
          <p:nvPr/>
        </p:nvSpPr>
        <p:spPr>
          <a:xfrm>
            <a:off x="1545441" y="10532492"/>
            <a:ext cx="20715096" cy="1631216"/>
          </a:xfrm>
          <a:prstGeom prst="rect">
            <a:avLst/>
          </a:prstGeom>
          <a:noFill/>
        </p:spPr>
        <p:txBody>
          <a:bodyPr wrap="square">
            <a:spAutoFit/>
          </a:bodyPr>
          <a:lstStyle/>
          <a:p>
            <a:r>
              <a:rPr lang="ru-RU" sz="3200" dirty="0"/>
              <a:t>К основным видам задач, решаемых в модуле </a:t>
            </a:r>
            <a:r>
              <a:rPr lang="en-US" sz="3200" i="1" dirty="0" smtClean="0"/>
              <a:t>AHM</a:t>
            </a:r>
            <a:r>
              <a:rPr lang="ru-RU" sz="3200" dirty="0" smtClean="0"/>
              <a:t>, </a:t>
            </a:r>
            <a:r>
              <a:rPr lang="ru-RU" sz="3200" dirty="0"/>
              <a:t>относятся: </a:t>
            </a:r>
          </a:p>
          <a:p>
            <a:pPr>
              <a:buFont typeface="+mj-lt"/>
              <a:buAutoNum type="arabicPeriod"/>
            </a:pPr>
            <a:r>
              <a:rPr lang="ru-RU" sz="3200" dirty="0"/>
              <a:t>планирование оптимального эксперимента </a:t>
            </a:r>
          </a:p>
          <a:p>
            <a:pPr>
              <a:buFont typeface="+mj-lt"/>
              <a:buAutoNum type="arabicPeriod"/>
            </a:pPr>
            <a:r>
              <a:rPr lang="ru-RU" sz="3200" dirty="0"/>
              <a:t>анализ результатов эксперимента. </a:t>
            </a:r>
          </a:p>
        </p:txBody>
      </p:sp>
      <p:sp>
        <p:nvSpPr>
          <p:cNvPr id="3" name="Прямоугольник 2"/>
          <p:cNvSpPr/>
          <p:nvPr/>
        </p:nvSpPr>
        <p:spPr>
          <a:xfrm>
            <a:off x="814388" y="3408305"/>
            <a:ext cx="15087600" cy="1446550"/>
          </a:xfrm>
          <a:prstGeom prst="rect">
            <a:avLst/>
          </a:prstGeom>
        </p:spPr>
        <p:txBody>
          <a:bodyPr wrap="square">
            <a:spAutoFit/>
          </a:bodyPr>
          <a:lstStyle/>
          <a:p>
            <a:pPr algn="r"/>
            <a:r>
              <a:rPr lang="ru-RU" sz="4400" i="1" dirty="0"/>
              <a:t>«Преждевременная оптимизация есть корень всех зол» </a:t>
            </a:r>
            <a:br>
              <a:rPr lang="ru-RU" sz="4400" i="1" dirty="0"/>
            </a:br>
            <a:r>
              <a:rPr lang="ru-RU" sz="4400" dirty="0"/>
              <a:t>Энтони Хоар</a:t>
            </a:r>
          </a:p>
        </p:txBody>
      </p:sp>
    </p:spTree>
    <p:extLst>
      <p:ext uri="{BB962C8B-B14F-4D97-AF65-F5344CB8AC3E}">
        <p14:creationId xmlns:p14="http://schemas.microsoft.com/office/powerpoint/2010/main" val="752941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9</a:t>
            </a:fld>
            <a:endParaRPr lang="ru-RU" dirty="0"/>
          </a:p>
        </p:txBody>
      </p:sp>
      <p:sp>
        <p:nvSpPr>
          <p:cNvPr id="4" name="Прямоугольник 3"/>
          <p:cNvSpPr/>
          <p:nvPr/>
        </p:nvSpPr>
        <p:spPr>
          <a:xfrm>
            <a:off x="1051372" y="3403394"/>
            <a:ext cx="11849081" cy="378565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ru-RU" sz="4000" b="1" dirty="0">
                <a:solidFill>
                  <a:srgbClr val="0E0E0E"/>
                </a:solidFill>
              </a:rPr>
              <a:t>Разведочные расчеты</a:t>
            </a:r>
            <a:r>
              <a:rPr lang="ru-RU" sz="4000" dirty="0">
                <a:solidFill>
                  <a:srgbClr val="0E0E0E"/>
                </a:solidFill>
              </a:rPr>
              <a:t> — комплекс мероприятий для добывания сведений о качестве исходных данных, соответствии </a:t>
            </a:r>
            <a:r>
              <a:rPr lang="ru-RU" sz="4000" i="1" dirty="0">
                <a:solidFill>
                  <a:schemeClr val="accent4">
                    <a:lumMod val="75000"/>
                  </a:schemeClr>
                </a:solidFill>
              </a:rPr>
              <a:t>априорной информации </a:t>
            </a:r>
            <a:r>
              <a:rPr lang="ru-RU" sz="4000" dirty="0">
                <a:solidFill>
                  <a:srgbClr val="0E0E0E"/>
                </a:solidFill>
              </a:rPr>
              <a:t>данным разработки, чувствительности модели на изменение входных параметров</a:t>
            </a:r>
          </a:p>
        </p:txBody>
      </p:sp>
      <p:pic>
        <p:nvPicPr>
          <p:cNvPr id="10" name="Рисунок 9"/>
          <p:cNvPicPr>
            <a:picLocks noChangeAspect="1"/>
          </p:cNvPicPr>
          <p:nvPr/>
        </p:nvPicPr>
        <p:blipFill>
          <a:blip r:embed="rId3"/>
          <a:stretch>
            <a:fillRect/>
          </a:stretch>
        </p:blipFill>
        <p:spPr>
          <a:xfrm>
            <a:off x="14051862" y="1652965"/>
            <a:ext cx="9167582" cy="6548273"/>
          </a:xfrm>
          <a:prstGeom prst="rect">
            <a:avLst/>
          </a:prstGeom>
        </p:spPr>
      </p:pic>
      <p:pic>
        <p:nvPicPr>
          <p:cNvPr id="12" name="Рисунок 11"/>
          <p:cNvPicPr>
            <a:picLocks noChangeAspect="1"/>
          </p:cNvPicPr>
          <p:nvPr/>
        </p:nvPicPr>
        <p:blipFill>
          <a:blip r:embed="rId4"/>
          <a:stretch>
            <a:fillRect/>
          </a:stretch>
        </p:blipFill>
        <p:spPr>
          <a:xfrm>
            <a:off x="14905577" y="8074021"/>
            <a:ext cx="7460153" cy="4523891"/>
          </a:xfrm>
          <a:prstGeom prst="rect">
            <a:avLst/>
          </a:prstGeom>
        </p:spPr>
      </p:pic>
      <p:sp>
        <p:nvSpPr>
          <p:cNvPr id="17" name="Прямоугольник 16"/>
          <p:cNvSpPr/>
          <p:nvPr/>
        </p:nvSpPr>
        <p:spPr>
          <a:xfrm>
            <a:off x="1051372" y="8201238"/>
            <a:ext cx="11849081" cy="304698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ru-RU" sz="3200" b="1" dirty="0">
                <a:solidFill>
                  <a:srgbClr val="0E0E0E"/>
                </a:solidFill>
              </a:rPr>
              <a:t>Причины</a:t>
            </a:r>
          </a:p>
          <a:p>
            <a:pPr marL="571500" indent="-571500">
              <a:buFontTx/>
              <a:buChar char="-"/>
            </a:pPr>
            <a:r>
              <a:rPr lang="ru-RU" sz="3200" dirty="0">
                <a:solidFill>
                  <a:srgbClr val="0E0E0E"/>
                </a:solidFill>
              </a:rPr>
              <a:t>Высокая дисперсия значений</a:t>
            </a:r>
          </a:p>
          <a:p>
            <a:pPr marL="571500" indent="-571500">
              <a:buFontTx/>
              <a:buChar char="-"/>
            </a:pPr>
            <a:r>
              <a:rPr lang="ru-RU" sz="3200" dirty="0">
                <a:solidFill>
                  <a:srgbClr val="0E0E0E"/>
                </a:solidFill>
              </a:rPr>
              <a:t>Маленькая выборка</a:t>
            </a:r>
          </a:p>
          <a:p>
            <a:pPr marL="571500" indent="-571500">
              <a:buFontTx/>
              <a:buChar char="-"/>
            </a:pPr>
            <a:r>
              <a:rPr lang="ru-RU" sz="3200" dirty="0">
                <a:solidFill>
                  <a:srgbClr val="0E0E0E"/>
                </a:solidFill>
              </a:rPr>
              <a:t>Использование аналогов</a:t>
            </a:r>
          </a:p>
          <a:p>
            <a:pPr marL="571500" indent="-571500">
              <a:buFontTx/>
              <a:buChar char="-"/>
            </a:pPr>
            <a:r>
              <a:rPr lang="ru-RU" sz="3200" dirty="0">
                <a:solidFill>
                  <a:srgbClr val="0E0E0E"/>
                </a:solidFill>
              </a:rPr>
              <a:t>Множество вариантов аппроксимации экспериментальных точек</a:t>
            </a:r>
          </a:p>
        </p:txBody>
      </p:sp>
    </p:spTree>
    <p:extLst>
      <p:ext uri="{BB962C8B-B14F-4D97-AF65-F5344CB8AC3E}">
        <p14:creationId xmlns:p14="http://schemas.microsoft.com/office/powerpoint/2010/main" val="395920058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ICON" val="#57778;"/>
</p:tagLst>
</file>

<file path=ppt/theme/theme1.xml><?xml version="1.0" encoding="utf-8"?>
<a:theme xmlns:a="http://schemas.openxmlformats.org/drawingml/2006/main" name="Шаблон презентации RFD">
  <a:themeElements>
    <a:clrScheme name="Другая 1">
      <a:dk1>
        <a:srgbClr val="071126"/>
      </a:dk1>
      <a:lt1>
        <a:srgbClr val="FFFFFF"/>
      </a:lt1>
      <a:dk2>
        <a:srgbClr val="1F2A44"/>
      </a:dk2>
      <a:lt2>
        <a:srgbClr val="F7F7F7"/>
      </a:lt2>
      <a:accent1>
        <a:srgbClr val="0080C6"/>
      </a:accent1>
      <a:accent2>
        <a:srgbClr val="39B54A"/>
      </a:accent2>
      <a:accent3>
        <a:srgbClr val="F57D20"/>
      </a:accent3>
      <a:accent4>
        <a:srgbClr val="ED1C24"/>
      </a:accent4>
      <a:accent5>
        <a:srgbClr val="797979"/>
      </a:accent5>
      <a:accent6>
        <a:srgbClr val="D5D5D5"/>
      </a:accent6>
      <a:hlink>
        <a:srgbClr val="204EB3"/>
      </a:hlink>
      <a:folHlink>
        <a:srgbClr val="6100B6"/>
      </a:folHlink>
    </a:clrScheme>
    <a:fontScheme name="РФД 202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lIns="50400" tIns="50400" rIns="50400" bIns="50400" rtlCol="0">
        <a:spAutoFit/>
      </a:bodyPr>
      <a:lstStyle>
        <a:defPPr algn="l">
          <a:defRPr b="1" dirty="0" err="1" smtClean="0"/>
        </a:defPPr>
      </a:lstStyle>
    </a:txDef>
  </a:objectDefaults>
  <a:extraClrSchemeLst/>
  <a:extLst>
    <a:ext uri="{05A4C25C-085E-4340-85A3-A5531E510DB2}">
      <thm15:themeFamily xmlns:thm15="http://schemas.microsoft.com/office/thememl/2012/main" name="Презентация1" id="{236CDD18-8AD4-42B2-8859-66057AE0F085}" vid="{2DDA7540-6ECD-48D6-AA72-EEFB28316F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7B553187-5E91-43C0-A928-2D52969B892F}">
  <we:reference id="wa104380907" version="3.0.0.1" store="ru-RU" storeType="OMEX"/>
  <we:alternateReferences>
    <we:reference id="wa104380907" version="3.0.0.1" store="WA10438090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Шаблон презентации 2022</Template>
  <TotalTime>26481</TotalTime>
  <Words>4714</Words>
  <Application>Microsoft Office PowerPoint</Application>
  <PresentationFormat>Произвольный</PresentationFormat>
  <Paragraphs>385</Paragraphs>
  <Slides>22</Slides>
  <Notes>21</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22</vt:i4>
      </vt:variant>
    </vt:vector>
  </HeadingPairs>
  <TitlesOfParts>
    <vt:vector size="27" baseType="lpstr">
      <vt:lpstr>Arial</vt:lpstr>
      <vt:lpstr>Calibri</vt:lpstr>
      <vt:lpstr>Segoe UI</vt:lpstr>
      <vt:lpstr>Wingdings</vt:lpstr>
      <vt:lpstr>Шаблон презентации RFD</vt:lpstr>
      <vt:lpstr>Практический AHM. Инструкция по применению</vt:lpstr>
      <vt:lpstr>Недооценённые модули</vt:lpstr>
      <vt:lpstr>Мотивация использования модуля AHM</vt:lpstr>
      <vt:lpstr>Оптимизация скорости расчета и количества расчетных вариантов</vt:lpstr>
      <vt:lpstr>Оптимизация скорости расчета и количества расчетных вариантов</vt:lpstr>
      <vt:lpstr>Оптимизация скорости расчета и количества расчетных вариантов</vt:lpstr>
      <vt:lpstr>Типовой рабочий процесс</vt:lpstr>
      <vt:lpstr>Методы планирования эксперимента и оптимизаторы</vt:lpstr>
      <vt:lpstr>Разведочные расчеты</vt:lpstr>
      <vt:lpstr>Разведочные расчеты</vt:lpstr>
      <vt:lpstr>Разведочные расчеты</vt:lpstr>
      <vt:lpstr>Разведочные расчеты</vt:lpstr>
      <vt:lpstr>Разведочные расчеты</vt:lpstr>
      <vt:lpstr>Оценка влияния переменных на результаты расчета</vt:lpstr>
      <vt:lpstr>Оценка влияния переменных на результаты расчета</vt:lpstr>
      <vt:lpstr>Методы планирования эксперимента и оптимизаторы</vt:lpstr>
      <vt:lpstr>Использование разделения ресурсов</vt:lpstr>
      <vt:lpstr>Преимущества разделения ресурсов</vt:lpstr>
      <vt:lpstr>Прокси модели</vt:lpstr>
      <vt:lpstr>Презентация PowerPoint</vt:lpstr>
      <vt:lpstr>Workflow для работы с ПГИ</vt:lpstr>
      <vt:lpstr>Workflow для работы с ПГИ</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тНавигатор —  комплексное  решение  для инженера- разработчика  и геолога</dc:title>
  <dc:creator>Светлана Базилевич</dc:creator>
  <cp:lastModifiedBy>albert vafin</cp:lastModifiedBy>
  <cp:revision>186</cp:revision>
  <dcterms:created xsi:type="dcterms:W3CDTF">2022-07-19T15:05:03Z</dcterms:created>
  <dcterms:modified xsi:type="dcterms:W3CDTF">2024-04-16T12:49:28Z</dcterms:modified>
</cp:coreProperties>
</file>

<file path=docProps/thumbnail.jpeg>
</file>